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56" r:id="rId2"/>
    <p:sldId id="729" r:id="rId3"/>
    <p:sldId id="811" r:id="rId4"/>
    <p:sldId id="821" r:id="rId5"/>
    <p:sldId id="822" r:id="rId6"/>
    <p:sldId id="730" r:id="rId7"/>
    <p:sldId id="731" r:id="rId8"/>
    <p:sldId id="722" r:id="rId9"/>
    <p:sldId id="727" r:id="rId10"/>
    <p:sldId id="723" r:id="rId11"/>
    <p:sldId id="725" r:id="rId12"/>
    <p:sldId id="724" r:id="rId13"/>
    <p:sldId id="726" r:id="rId14"/>
    <p:sldId id="690" r:id="rId15"/>
    <p:sldId id="678" r:id="rId16"/>
    <p:sldId id="685" r:id="rId17"/>
    <p:sldId id="814" r:id="rId18"/>
    <p:sldId id="662" r:id="rId19"/>
    <p:sldId id="820" r:id="rId20"/>
    <p:sldId id="813" r:id="rId21"/>
    <p:sldId id="818" r:id="rId22"/>
    <p:sldId id="819" r:id="rId23"/>
    <p:sldId id="823" r:id="rId24"/>
    <p:sldId id="827" r:id="rId25"/>
    <p:sldId id="606" r:id="rId26"/>
    <p:sldId id="652" r:id="rId27"/>
    <p:sldId id="815" r:id="rId28"/>
    <p:sldId id="664" r:id="rId29"/>
    <p:sldId id="706" r:id="rId30"/>
    <p:sldId id="824" r:id="rId31"/>
    <p:sldId id="707" r:id="rId32"/>
    <p:sldId id="825" r:id="rId33"/>
    <p:sldId id="708" r:id="rId34"/>
    <p:sldId id="709" r:id="rId35"/>
    <p:sldId id="826" r:id="rId36"/>
    <p:sldId id="680" r:id="rId37"/>
    <p:sldId id="816" r:id="rId38"/>
    <p:sldId id="829" r:id="rId39"/>
    <p:sldId id="732" r:id="rId40"/>
    <p:sldId id="831" r:id="rId41"/>
    <p:sldId id="830" r:id="rId42"/>
    <p:sldId id="832" r:id="rId43"/>
    <p:sldId id="761" r:id="rId44"/>
    <p:sldId id="833" r:id="rId45"/>
    <p:sldId id="665" r:id="rId46"/>
    <p:sldId id="701" r:id="rId47"/>
    <p:sldId id="810" r:id="rId48"/>
    <p:sldId id="817" r:id="rId49"/>
    <p:sldId id="834" r:id="rId50"/>
    <p:sldId id="713" r:id="rId51"/>
    <p:sldId id="835" r:id="rId52"/>
    <p:sldId id="712" r:id="rId53"/>
    <p:sldId id="719" r:id="rId54"/>
    <p:sldId id="710" r:id="rId55"/>
    <p:sldId id="7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9CD3"/>
    <a:srgbClr val="F17475"/>
    <a:srgbClr val="FFBF53"/>
    <a:srgbClr val="653C76"/>
    <a:srgbClr val="FCFDE4"/>
    <a:srgbClr val="00AF92"/>
    <a:srgbClr val="EE4D2B"/>
    <a:srgbClr val="01ACBE"/>
    <a:srgbClr val="E87071"/>
    <a:srgbClr val="FFB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1224"/>
  </p:normalViewPr>
  <p:slideViewPr>
    <p:cSldViewPr snapToGrid="0">
      <p:cViewPr varScale="1">
        <p:scale>
          <a:sx n="116" d="100"/>
          <a:sy n="116" d="100"/>
        </p:scale>
        <p:origin x="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m(x)</c:v>
                </c:pt>
              </c:strCache>
            </c:strRef>
          </c:tx>
          <c:spPr>
            <a:ln w="28575" cap="rnd">
              <a:solidFill>
                <a:schemeClr val="dk1">
                  <a:tint val="88500"/>
                </a:schemeClr>
              </a:solidFill>
              <a:round/>
            </a:ln>
            <a:effectLst/>
          </c:spPr>
          <c:marker>
            <c:symbol val="none"/>
          </c:marker>
          <c:cat>
            <c:numRef>
              <c:f>Sheet1!$A$2:$A$6</c:f>
              <c:numCache>
                <c:formatCode>General</c:formatCode>
                <c:ptCount val="5"/>
                <c:pt idx="0">
                  <c:v>-1</c:v>
                </c:pt>
                <c:pt idx="1">
                  <c:v>0</c:v>
                </c:pt>
                <c:pt idx="2">
                  <c:v>0.5</c:v>
                </c:pt>
                <c:pt idx="3">
                  <c:v>1</c:v>
                </c:pt>
                <c:pt idx="4">
                  <c:v>2</c:v>
                </c:pt>
              </c:numCache>
            </c:numRef>
          </c:cat>
          <c:val>
            <c:numRef>
              <c:f>Sheet1!$B$2:$B$6</c:f>
              <c:numCache>
                <c:formatCode>General</c:formatCode>
                <c:ptCount val="5"/>
                <c:pt idx="0">
                  <c:v>0</c:v>
                </c:pt>
                <c:pt idx="1">
                  <c:v>0</c:v>
                </c:pt>
                <c:pt idx="2">
                  <c:v>1</c:v>
                </c:pt>
                <c:pt idx="3">
                  <c:v>0</c:v>
                </c:pt>
                <c:pt idx="4">
                  <c:v>0</c:v>
                </c:pt>
              </c:numCache>
            </c:numRef>
          </c:val>
          <c:smooth val="0"/>
          <c:extLst>
            <c:ext xmlns:c16="http://schemas.microsoft.com/office/drawing/2014/chart" uri="{C3380CC4-5D6E-409C-BE32-E72D297353CC}">
              <c16:uniqueId val="{00000000-90B4-4069-A2C2-3EDC33A669DC}"/>
            </c:ext>
          </c:extLst>
        </c:ser>
        <c:dLbls>
          <c:showLegendKey val="0"/>
          <c:showVal val="0"/>
          <c:showCatName val="0"/>
          <c:showSerName val="0"/>
          <c:showPercent val="0"/>
          <c:showBubbleSize val="0"/>
        </c:dLbls>
        <c:smooth val="0"/>
        <c:axId val="499138096"/>
        <c:axId val="514545024"/>
      </c:lineChart>
      <c:catAx>
        <c:axId val="49913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4545024"/>
        <c:crosses val="autoZero"/>
        <c:auto val="1"/>
        <c:lblAlgn val="ctr"/>
        <c:lblOffset val="100"/>
        <c:noMultiLvlLbl val="0"/>
      </c:catAx>
      <c:valAx>
        <c:axId val="514545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99138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m(x)</c:v>
                </c:pt>
              </c:strCache>
            </c:strRef>
          </c:tx>
          <c:spPr>
            <a:ln w="28575" cap="rnd">
              <a:solidFill>
                <a:schemeClr val="dk1">
                  <a:tint val="88500"/>
                </a:schemeClr>
              </a:solidFill>
              <a:round/>
            </a:ln>
            <a:effectLst/>
          </c:spPr>
          <c:marker>
            <c:symbol val="none"/>
          </c:marker>
          <c:cat>
            <c:numRef>
              <c:f>Sheet1!$A$2:$A$9</c:f>
              <c:numCache>
                <c:formatCode>General</c:formatCode>
                <c:ptCount val="8"/>
                <c:pt idx="0">
                  <c:v>-1</c:v>
                </c:pt>
                <c:pt idx="1">
                  <c:v>0</c:v>
                </c:pt>
                <c:pt idx="2">
                  <c:v>0.25</c:v>
                </c:pt>
                <c:pt idx="3">
                  <c:v>0.5</c:v>
                </c:pt>
                <c:pt idx="4">
                  <c:v>0.75</c:v>
                </c:pt>
                <c:pt idx="5">
                  <c:v>1</c:v>
                </c:pt>
                <c:pt idx="6">
                  <c:v>2</c:v>
                </c:pt>
              </c:numCache>
            </c:numRef>
          </c:cat>
          <c:val>
            <c:numRef>
              <c:f>Sheet1!$B$2:$B$9</c:f>
              <c:numCache>
                <c:formatCode>General</c:formatCode>
                <c:ptCount val="8"/>
                <c:pt idx="0">
                  <c:v>0</c:v>
                </c:pt>
                <c:pt idx="1">
                  <c:v>0</c:v>
                </c:pt>
                <c:pt idx="2">
                  <c:v>1</c:v>
                </c:pt>
                <c:pt idx="3">
                  <c:v>0</c:v>
                </c:pt>
                <c:pt idx="4">
                  <c:v>1</c:v>
                </c:pt>
                <c:pt idx="5">
                  <c:v>0</c:v>
                </c:pt>
                <c:pt idx="6">
                  <c:v>0</c:v>
                </c:pt>
              </c:numCache>
            </c:numRef>
          </c:val>
          <c:smooth val="0"/>
          <c:extLst>
            <c:ext xmlns:c16="http://schemas.microsoft.com/office/drawing/2014/chart" uri="{C3380CC4-5D6E-409C-BE32-E72D297353CC}">
              <c16:uniqueId val="{00000000-FF4A-4D5C-99AE-C5FB1BF58E69}"/>
            </c:ext>
          </c:extLst>
        </c:ser>
        <c:dLbls>
          <c:showLegendKey val="0"/>
          <c:showVal val="0"/>
          <c:showCatName val="0"/>
          <c:showSerName val="0"/>
          <c:showPercent val="0"/>
          <c:showBubbleSize val="0"/>
        </c:dLbls>
        <c:smooth val="0"/>
        <c:axId val="515763744"/>
        <c:axId val="515768416"/>
      </c:lineChart>
      <c:catAx>
        <c:axId val="51576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5768416"/>
        <c:crosses val="autoZero"/>
        <c:auto val="1"/>
        <c:lblAlgn val="ctr"/>
        <c:lblOffset val="100"/>
        <c:noMultiLvlLbl val="0"/>
      </c:catAx>
      <c:valAx>
        <c:axId val="5157684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crossAx val="515763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m(x)</c:v>
                </c:pt>
              </c:strCache>
            </c:strRef>
          </c:tx>
          <c:spPr>
            <a:ln w="28575" cap="rnd">
              <a:solidFill>
                <a:schemeClr val="dk1">
                  <a:tint val="88500"/>
                </a:schemeClr>
              </a:solidFill>
              <a:round/>
            </a:ln>
            <a:effectLst/>
          </c:spPr>
          <c:marker>
            <c:symbol val="none"/>
          </c:marker>
          <c:cat>
            <c:numRef>
              <c:f>Sheet1!$A$2:$A$13</c:f>
              <c:numCache>
                <c:formatCode>General</c:formatCode>
                <c:ptCount val="12"/>
                <c:pt idx="0">
                  <c:v>-1</c:v>
                </c:pt>
                <c:pt idx="1">
                  <c:v>0</c:v>
                </c:pt>
                <c:pt idx="2">
                  <c:v>0.125</c:v>
                </c:pt>
                <c:pt idx="3">
                  <c:v>0.25</c:v>
                </c:pt>
                <c:pt idx="4">
                  <c:v>0.375</c:v>
                </c:pt>
                <c:pt idx="5">
                  <c:v>0.5</c:v>
                </c:pt>
                <c:pt idx="6">
                  <c:v>0.625</c:v>
                </c:pt>
                <c:pt idx="7">
                  <c:v>0.75</c:v>
                </c:pt>
                <c:pt idx="8">
                  <c:v>0.875</c:v>
                </c:pt>
                <c:pt idx="9">
                  <c:v>1</c:v>
                </c:pt>
                <c:pt idx="10">
                  <c:v>2</c:v>
                </c:pt>
              </c:numCache>
            </c:numRef>
          </c:cat>
          <c:val>
            <c:numRef>
              <c:f>Sheet1!$B$2:$B$13</c:f>
              <c:numCache>
                <c:formatCode>General</c:formatCode>
                <c:ptCount val="12"/>
                <c:pt idx="0">
                  <c:v>0</c:v>
                </c:pt>
                <c:pt idx="1">
                  <c:v>0</c:v>
                </c:pt>
                <c:pt idx="2">
                  <c:v>1</c:v>
                </c:pt>
                <c:pt idx="3">
                  <c:v>0</c:v>
                </c:pt>
                <c:pt idx="4">
                  <c:v>1</c:v>
                </c:pt>
                <c:pt idx="5">
                  <c:v>0</c:v>
                </c:pt>
                <c:pt idx="6">
                  <c:v>1</c:v>
                </c:pt>
                <c:pt idx="7">
                  <c:v>0</c:v>
                </c:pt>
                <c:pt idx="8">
                  <c:v>1</c:v>
                </c:pt>
                <c:pt idx="9">
                  <c:v>0</c:v>
                </c:pt>
                <c:pt idx="10">
                  <c:v>0</c:v>
                </c:pt>
              </c:numCache>
            </c:numRef>
          </c:val>
          <c:smooth val="0"/>
          <c:extLst>
            <c:ext xmlns:c16="http://schemas.microsoft.com/office/drawing/2014/chart" uri="{C3380CC4-5D6E-409C-BE32-E72D297353CC}">
              <c16:uniqueId val="{00000000-0D9F-4337-BE27-5AED7EEE11CF}"/>
            </c:ext>
          </c:extLst>
        </c:ser>
        <c:dLbls>
          <c:showLegendKey val="0"/>
          <c:showVal val="0"/>
          <c:showCatName val="0"/>
          <c:showSerName val="0"/>
          <c:showPercent val="0"/>
          <c:showBubbleSize val="0"/>
        </c:dLbls>
        <c:smooth val="0"/>
        <c:axId val="516134928"/>
        <c:axId val="516131712"/>
      </c:lineChart>
      <c:catAx>
        <c:axId val="51613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6131712"/>
        <c:crosses val="autoZero"/>
        <c:auto val="1"/>
        <c:lblAlgn val="ctr"/>
        <c:lblOffset val="100"/>
        <c:noMultiLvlLbl val="0"/>
      </c:catAx>
      <c:valAx>
        <c:axId val="5161317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crossAx val="516134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m(x)</c:v>
                </c:pt>
              </c:strCache>
            </c:strRef>
          </c:tx>
          <c:spPr>
            <a:ln w="28575" cap="rnd">
              <a:solidFill>
                <a:schemeClr val="dk1">
                  <a:tint val="88500"/>
                </a:schemeClr>
              </a:solidFill>
              <a:round/>
            </a:ln>
            <a:effectLst/>
          </c:spPr>
          <c:marker>
            <c:symbol val="none"/>
          </c:marker>
          <c:cat>
            <c:numRef>
              <c:f>Sheet1!$A$2:$A$21</c:f>
              <c:numCache>
                <c:formatCode>General</c:formatCode>
                <c:ptCount val="20"/>
                <c:pt idx="0">
                  <c:v>-1</c:v>
                </c:pt>
                <c:pt idx="1">
                  <c:v>0</c:v>
                </c:pt>
                <c:pt idx="2">
                  <c:v>6.25E-2</c:v>
                </c:pt>
                <c:pt idx="3">
                  <c:v>0.125</c:v>
                </c:pt>
                <c:pt idx="4">
                  <c:v>0.1875</c:v>
                </c:pt>
                <c:pt idx="5">
                  <c:v>0.25</c:v>
                </c:pt>
                <c:pt idx="6">
                  <c:v>0.3125</c:v>
                </c:pt>
                <c:pt idx="7">
                  <c:v>0.375</c:v>
                </c:pt>
                <c:pt idx="8">
                  <c:v>0.4375</c:v>
                </c:pt>
                <c:pt idx="9">
                  <c:v>0.5</c:v>
                </c:pt>
                <c:pt idx="10">
                  <c:v>0.5625</c:v>
                </c:pt>
                <c:pt idx="11">
                  <c:v>0.625</c:v>
                </c:pt>
                <c:pt idx="12">
                  <c:v>0.6875</c:v>
                </c:pt>
                <c:pt idx="13">
                  <c:v>0.75</c:v>
                </c:pt>
                <c:pt idx="14">
                  <c:v>0.8125</c:v>
                </c:pt>
                <c:pt idx="15">
                  <c:v>0.875</c:v>
                </c:pt>
                <c:pt idx="17">
                  <c:v>1</c:v>
                </c:pt>
                <c:pt idx="18">
                  <c:v>2</c:v>
                </c:pt>
              </c:numCache>
            </c:numRef>
          </c:cat>
          <c:val>
            <c:numRef>
              <c:f>Sheet1!$B$2:$B$21</c:f>
              <c:numCache>
                <c:formatCode>General</c:formatCode>
                <c:ptCount val="20"/>
                <c:pt idx="0">
                  <c:v>0</c:v>
                </c:pt>
                <c:pt idx="1">
                  <c:v>0</c:v>
                </c:pt>
                <c:pt idx="2">
                  <c:v>1</c:v>
                </c:pt>
                <c:pt idx="3">
                  <c:v>0</c:v>
                </c:pt>
                <c:pt idx="4">
                  <c:v>1</c:v>
                </c:pt>
                <c:pt idx="5">
                  <c:v>0</c:v>
                </c:pt>
                <c:pt idx="6">
                  <c:v>1</c:v>
                </c:pt>
                <c:pt idx="7">
                  <c:v>0</c:v>
                </c:pt>
                <c:pt idx="8">
                  <c:v>1</c:v>
                </c:pt>
                <c:pt idx="9">
                  <c:v>0</c:v>
                </c:pt>
                <c:pt idx="10">
                  <c:v>1</c:v>
                </c:pt>
                <c:pt idx="11">
                  <c:v>0</c:v>
                </c:pt>
                <c:pt idx="12">
                  <c:v>1</c:v>
                </c:pt>
                <c:pt idx="13">
                  <c:v>0</c:v>
                </c:pt>
                <c:pt idx="14">
                  <c:v>1</c:v>
                </c:pt>
                <c:pt idx="15">
                  <c:v>0</c:v>
                </c:pt>
                <c:pt idx="16">
                  <c:v>1</c:v>
                </c:pt>
                <c:pt idx="17">
                  <c:v>0</c:v>
                </c:pt>
                <c:pt idx="18">
                  <c:v>0</c:v>
                </c:pt>
              </c:numCache>
            </c:numRef>
          </c:val>
          <c:smooth val="0"/>
          <c:extLst>
            <c:ext xmlns:c16="http://schemas.microsoft.com/office/drawing/2014/chart" uri="{C3380CC4-5D6E-409C-BE32-E72D297353CC}">
              <c16:uniqueId val="{00000000-7FA8-458D-956C-C453F4CB8D4B}"/>
            </c:ext>
          </c:extLst>
        </c:ser>
        <c:dLbls>
          <c:showLegendKey val="0"/>
          <c:showVal val="0"/>
          <c:showCatName val="0"/>
          <c:showSerName val="0"/>
          <c:showPercent val="0"/>
          <c:showBubbleSize val="0"/>
        </c:dLbls>
        <c:smooth val="0"/>
        <c:axId val="518372800"/>
        <c:axId val="518377552"/>
      </c:lineChart>
      <c:catAx>
        <c:axId val="518372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377552"/>
        <c:crosses val="autoZero"/>
        <c:auto val="1"/>
        <c:lblAlgn val="ctr"/>
        <c:lblOffset val="100"/>
        <c:noMultiLvlLbl val="0"/>
      </c:catAx>
      <c:valAx>
        <c:axId val="51837755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crossAx val="518372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B5987-EE31-0E46-A6BD-7B637EEB3713}" type="datetimeFigureOut">
              <a:rPr lang="en-US" smtClean="0"/>
              <a:t>6/15/24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698F3-5341-0A4C-B320-4537A2452B0C}" type="slidenum">
              <a:rPr lang="en-US" smtClean="0"/>
              <a:t>‹#›</a:t>
            </a:fld>
            <a:endParaRPr lang="en-US"/>
          </a:p>
        </p:txBody>
      </p:sp>
    </p:spTree>
    <p:extLst>
      <p:ext uri="{BB962C8B-B14F-4D97-AF65-F5344CB8AC3E}">
        <p14:creationId xmlns:p14="http://schemas.microsoft.com/office/powerpoint/2010/main" val="1918824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a:t>
            </a:fld>
            <a:endParaRPr lang="en-US"/>
          </a:p>
        </p:txBody>
      </p:sp>
    </p:spTree>
    <p:extLst>
      <p:ext uri="{BB962C8B-B14F-4D97-AF65-F5344CB8AC3E}">
        <p14:creationId xmlns:p14="http://schemas.microsoft.com/office/powerpoint/2010/main" val="90698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27</a:t>
            </a:fld>
            <a:endParaRPr lang="en-US"/>
          </a:p>
        </p:txBody>
      </p:sp>
    </p:spTree>
    <p:extLst>
      <p:ext uri="{BB962C8B-B14F-4D97-AF65-F5344CB8AC3E}">
        <p14:creationId xmlns:p14="http://schemas.microsoft.com/office/powerpoint/2010/main" val="1861461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www.upgrad.com</a:t>
            </a:r>
            <a:r>
              <a:rPr lang="en-US" altLang="zh-CN" dirty="0"/>
              <a:t>/blog/basic-</a:t>
            </a:r>
            <a:r>
              <a:rPr lang="en-US" altLang="zh-CN" dirty="0" err="1"/>
              <a:t>cnn</a:t>
            </a:r>
            <a:r>
              <a:rPr lang="en-US" altLang="zh-CN" dirty="0"/>
              <a:t>-architecture/</a:t>
            </a:r>
          </a:p>
          <a:p>
            <a:r>
              <a:rPr lang="en-US" altLang="zh-CN" dirty="0"/>
              <a:t>https://</a:t>
            </a:r>
            <a:r>
              <a:rPr lang="en-US" altLang="zh-CN" dirty="0" err="1"/>
              <a:t>medium.com</a:t>
            </a:r>
            <a:r>
              <a:rPr lang="en-US" altLang="zh-CN" dirty="0"/>
              <a:t>/</a:t>
            </a:r>
            <a:r>
              <a:rPr lang="en-US" altLang="zh-CN" dirty="0" err="1"/>
              <a:t>techiepedia</a:t>
            </a:r>
            <a:r>
              <a:rPr lang="en-US" altLang="zh-CN" dirty="0"/>
              <a:t>/binary-image-classifier-cnn-using-tensorflow-a3f5d6746697</a:t>
            </a:r>
          </a:p>
        </p:txBody>
      </p:sp>
      <p:sp>
        <p:nvSpPr>
          <p:cNvPr id="4" name="Slide Number Placeholder 3"/>
          <p:cNvSpPr>
            <a:spLocks noGrp="1"/>
          </p:cNvSpPr>
          <p:nvPr>
            <p:ph type="sldNum" sz="quarter" idx="5"/>
          </p:nvPr>
        </p:nvSpPr>
        <p:spPr/>
        <p:txBody>
          <a:bodyPr/>
          <a:lstStyle/>
          <a:p>
            <a:fld id="{15A698F3-5341-0A4C-B320-4537A2452B0C}" type="slidenum">
              <a:rPr lang="en-US" smtClean="0"/>
              <a:t>28</a:t>
            </a:fld>
            <a:endParaRPr lang="en-US"/>
          </a:p>
        </p:txBody>
      </p:sp>
    </p:spTree>
    <p:extLst>
      <p:ext uri="{BB962C8B-B14F-4D97-AF65-F5344CB8AC3E}">
        <p14:creationId xmlns:p14="http://schemas.microsoft.com/office/powerpoint/2010/main" val="105200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stanford.edu</a:t>
            </a:r>
            <a:r>
              <a:rPr lang="en-US" altLang="zh-CN" dirty="0"/>
              <a:t>/~</a:t>
            </a:r>
            <a:r>
              <a:rPr lang="en-US" altLang="zh-CN" dirty="0" err="1"/>
              <a:t>shervine</a:t>
            </a:r>
            <a:r>
              <a:rPr lang="en-US" altLang="zh-CN" dirty="0"/>
              <a:t>/teaching/cs-230/</a:t>
            </a:r>
            <a:r>
              <a:rPr lang="en-US" altLang="zh-CN" dirty="0" err="1"/>
              <a:t>cheatsheet</a:t>
            </a:r>
            <a:r>
              <a:rPr lang="en-US" altLang="zh-CN" dirty="0"/>
              <a:t>-recurrent-neural-networks</a:t>
            </a:r>
          </a:p>
          <a:p>
            <a:r>
              <a:rPr lang="en-US" altLang="zh-CN" dirty="0"/>
              <a:t>https://</a:t>
            </a:r>
            <a:r>
              <a:rPr lang="en-US" altLang="zh-CN" dirty="0" err="1"/>
              <a:t>www.analyticsvidhya.com</a:t>
            </a:r>
            <a:r>
              <a:rPr lang="en-US" altLang="zh-CN" dirty="0"/>
              <a:t>/blog/2022/03/a-brief-overview-of-recurrent-neural-networks-</a:t>
            </a:r>
            <a:r>
              <a:rPr lang="en-US" altLang="zh-CN" dirty="0" err="1"/>
              <a:t>rnn</a:t>
            </a:r>
            <a:r>
              <a:rPr lang="en-US" altLang="zh-CN" dirty="0"/>
              <a:t>/</a:t>
            </a:r>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5A698F3-5341-0A4C-B320-4537A2452B0C}" type="slidenum">
              <a:rPr lang="en-US" smtClean="0"/>
              <a:t>29</a:t>
            </a:fld>
            <a:endParaRPr lang="en-US"/>
          </a:p>
        </p:txBody>
      </p:sp>
    </p:spTree>
    <p:extLst>
      <p:ext uri="{BB962C8B-B14F-4D97-AF65-F5344CB8AC3E}">
        <p14:creationId xmlns:p14="http://schemas.microsoft.com/office/powerpoint/2010/main" val="99440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towardsdatascience.com</a:t>
            </a:r>
            <a:r>
              <a:rPr lang="en-US" altLang="zh-CN" dirty="0"/>
              <a:t>/applied-deep-learning-part-3-autoencoders-1c083af4d798</a:t>
            </a:r>
            <a:r>
              <a:rPr lang="zh-CN" altLang="en-US" dirty="0"/>
              <a:t> </a:t>
            </a:r>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5A698F3-5341-0A4C-B320-4537A2452B0C}" type="slidenum">
              <a:rPr lang="en-US" smtClean="0"/>
              <a:t>30</a:t>
            </a:fld>
            <a:endParaRPr lang="en-US"/>
          </a:p>
        </p:txBody>
      </p:sp>
    </p:spTree>
    <p:extLst>
      <p:ext uri="{BB962C8B-B14F-4D97-AF65-F5344CB8AC3E}">
        <p14:creationId xmlns:p14="http://schemas.microsoft.com/office/powerpoint/2010/main" val="233013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towardsdatascience.com</a:t>
            </a:r>
            <a:r>
              <a:rPr lang="en-US" altLang="zh-CN" dirty="0"/>
              <a:t>/applied-deep-learning-part-3-autoencoders-1c083af4d798</a:t>
            </a:r>
            <a:r>
              <a:rPr lang="zh-CN" altLang="en-US" dirty="0"/>
              <a:t> </a:t>
            </a:r>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5A698F3-5341-0A4C-B320-4537A2452B0C}" type="slidenum">
              <a:rPr lang="en-US" smtClean="0"/>
              <a:t>31</a:t>
            </a:fld>
            <a:endParaRPr lang="en-US"/>
          </a:p>
        </p:txBody>
      </p:sp>
    </p:spTree>
    <p:extLst>
      <p:ext uri="{BB962C8B-B14F-4D97-AF65-F5344CB8AC3E}">
        <p14:creationId xmlns:p14="http://schemas.microsoft.com/office/powerpoint/2010/main" val="670223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towardsdatascience.com</a:t>
            </a:r>
            <a:r>
              <a:rPr lang="en-US" altLang="zh-CN" dirty="0"/>
              <a:t>/applied-deep-learning-part-3-autoencoders-1c083af4d798</a:t>
            </a:r>
            <a:r>
              <a:rPr lang="zh-CN" altLang="en-US" dirty="0"/>
              <a:t> </a:t>
            </a:r>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5A698F3-5341-0A4C-B320-4537A2452B0C}" type="slidenum">
              <a:rPr lang="en-US" smtClean="0"/>
              <a:t>32</a:t>
            </a:fld>
            <a:endParaRPr lang="en-US"/>
          </a:p>
        </p:txBody>
      </p:sp>
    </p:spTree>
    <p:extLst>
      <p:ext uri="{BB962C8B-B14F-4D97-AF65-F5344CB8AC3E}">
        <p14:creationId xmlns:p14="http://schemas.microsoft.com/office/powerpoint/2010/main" val="3237254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developer.ibm.com</a:t>
            </a:r>
            <a:r>
              <a:rPr lang="en-US" altLang="zh-CN" dirty="0"/>
              <a:t>/articles/generative-adversarial-networks-explained/</a:t>
            </a:r>
          </a:p>
          <a:p>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5A698F3-5341-0A4C-B320-4537A2452B0C}" type="slidenum">
              <a:rPr lang="en-US" smtClean="0"/>
              <a:t>33</a:t>
            </a:fld>
            <a:endParaRPr lang="en-US"/>
          </a:p>
        </p:txBody>
      </p:sp>
    </p:spTree>
    <p:extLst>
      <p:ext uri="{BB962C8B-B14F-4D97-AF65-F5344CB8AC3E}">
        <p14:creationId xmlns:p14="http://schemas.microsoft.com/office/powerpoint/2010/main" val="2777193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machinelearningmastery.com</a:t>
            </a:r>
            <a:r>
              <a:rPr lang="en-US" altLang="zh-CN" dirty="0"/>
              <a:t>/the-transformer-model/</a:t>
            </a:r>
          </a:p>
          <a:p>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5A698F3-5341-0A4C-B320-4537A2452B0C}" type="slidenum">
              <a:rPr lang="en-US" smtClean="0"/>
              <a:t>34</a:t>
            </a:fld>
            <a:endParaRPr lang="en-US"/>
          </a:p>
        </p:txBody>
      </p:sp>
    </p:spTree>
    <p:extLst>
      <p:ext uri="{BB962C8B-B14F-4D97-AF65-F5344CB8AC3E}">
        <p14:creationId xmlns:p14="http://schemas.microsoft.com/office/powerpoint/2010/main" val="1269225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a:t>
            </a:r>
            <a:r>
              <a:rPr lang="zh-CN" altLang="en-US" dirty="0"/>
              <a:t> </a:t>
            </a:r>
            <a:r>
              <a:rPr lang="en-US" altLang="zh-CN" dirty="0"/>
              <a:t>https://</a:t>
            </a:r>
            <a:r>
              <a:rPr lang="en-US" altLang="zh-CN" dirty="0" err="1"/>
              <a:t>machinelearningmastery.com</a:t>
            </a:r>
            <a:r>
              <a:rPr lang="en-US" altLang="zh-CN" dirty="0"/>
              <a:t>/the-transformer-model/</a:t>
            </a:r>
          </a:p>
          <a:p>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15A698F3-5341-0A4C-B320-4537A2452B0C}" type="slidenum">
              <a:rPr lang="en-US" smtClean="0"/>
              <a:t>35</a:t>
            </a:fld>
            <a:endParaRPr lang="en-US"/>
          </a:p>
        </p:txBody>
      </p:sp>
    </p:spTree>
    <p:extLst>
      <p:ext uri="{BB962C8B-B14F-4D97-AF65-F5344CB8AC3E}">
        <p14:creationId xmlns:p14="http://schemas.microsoft.com/office/powerpoint/2010/main" val="3961026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37</a:t>
            </a:fld>
            <a:endParaRPr lang="en-US"/>
          </a:p>
        </p:txBody>
      </p:sp>
    </p:spTree>
    <p:extLst>
      <p:ext uri="{BB962C8B-B14F-4D97-AF65-F5344CB8AC3E}">
        <p14:creationId xmlns:p14="http://schemas.microsoft.com/office/powerpoint/2010/main" val="1581133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a:t>
            </a:fld>
            <a:endParaRPr lang="en-US"/>
          </a:p>
        </p:txBody>
      </p:sp>
    </p:spTree>
    <p:extLst>
      <p:ext uri="{BB962C8B-B14F-4D97-AF65-F5344CB8AC3E}">
        <p14:creationId xmlns:p14="http://schemas.microsoft.com/office/powerpoint/2010/main" val="1634596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Figure</a:t>
            </a:r>
            <a:r>
              <a:rPr lang="zh-CN" altLang="en-US" dirty="0"/>
              <a:t> </a:t>
            </a:r>
            <a:r>
              <a:rPr lang="en-US" altLang="zh-CN" dirty="0"/>
              <a:t>1:</a:t>
            </a:r>
            <a:r>
              <a:rPr lang="zh-CN" altLang="en-US" dirty="0"/>
              <a:t> </a:t>
            </a:r>
            <a:r>
              <a:rPr lang="en-US" dirty="0"/>
              <a:t>https://</a:t>
            </a:r>
            <a:r>
              <a:rPr lang="en-US" dirty="0" err="1"/>
              <a:t>www.google.com</a:t>
            </a:r>
            <a:r>
              <a:rPr lang="en-US" dirty="0"/>
              <a:t>/</a:t>
            </a:r>
            <a:r>
              <a:rPr lang="en-US" dirty="0" err="1"/>
              <a:t>url?sa</a:t>
            </a:r>
            <a:r>
              <a:rPr lang="en-US" dirty="0"/>
              <a:t>=</a:t>
            </a:r>
            <a:r>
              <a:rPr lang="en-US" dirty="0" err="1"/>
              <a:t>i&amp;url</a:t>
            </a:r>
            <a:r>
              <a:rPr lang="en-US" dirty="0"/>
              <a:t>=https%3A%2F%2Fpurnasai.github.io%2FA-Beginner-Intro-to-Neural-Networks%2F&amp;psig=AOvVaw052h0mPMCkBhbycfkkrFPy&amp;ust=1705182098053000&amp;source=</a:t>
            </a:r>
            <a:r>
              <a:rPr lang="en-US" dirty="0" err="1"/>
              <a:t>images&amp;cd</a:t>
            </a:r>
            <a:r>
              <a:rPr lang="en-US" dirty="0"/>
              <a:t>=</a:t>
            </a:r>
            <a:r>
              <a:rPr lang="en-US" dirty="0" err="1"/>
              <a:t>vfe&amp;opi</a:t>
            </a:r>
            <a:r>
              <a:rPr lang="en-US" dirty="0"/>
              <a:t>=89978449&amp;ved=0CBIQjRxqFwoTCMDbvr7o2IMDFQAAAAAdAAAAABBN</a:t>
            </a:r>
          </a:p>
          <a:p>
            <a:r>
              <a:rPr lang="en-US" altLang="zh-CN" dirty="0"/>
              <a:t>Figure</a:t>
            </a:r>
            <a:r>
              <a:rPr lang="zh-CN" altLang="en-US" dirty="0"/>
              <a:t> </a:t>
            </a:r>
            <a:r>
              <a:rPr lang="en-US" altLang="zh-CN" dirty="0"/>
              <a:t>2:</a:t>
            </a:r>
            <a:r>
              <a:rPr lang="zh-CN" altLang="en-US" dirty="0"/>
              <a:t> </a:t>
            </a:r>
            <a:r>
              <a:rPr lang="en-US" altLang="zh-CN" dirty="0"/>
              <a:t>https://</a:t>
            </a:r>
            <a:r>
              <a:rPr lang="en-US" altLang="zh-CN" dirty="0" err="1"/>
              <a:t>pub.towardsai.net</a:t>
            </a:r>
            <a:r>
              <a:rPr lang="en-US" altLang="zh-CN" dirty="0"/>
              <a:t>/backpropagation-2eeb25201095?gi=98cad22856a1</a:t>
            </a:r>
          </a:p>
        </p:txBody>
      </p:sp>
      <p:sp>
        <p:nvSpPr>
          <p:cNvPr id="4" name="Slide Number Placeholder 3"/>
          <p:cNvSpPr>
            <a:spLocks noGrp="1"/>
          </p:cNvSpPr>
          <p:nvPr>
            <p:ph type="sldNum" sz="quarter" idx="5"/>
          </p:nvPr>
        </p:nvSpPr>
        <p:spPr/>
        <p:txBody>
          <a:bodyPr/>
          <a:lstStyle/>
          <a:p>
            <a:fld id="{15A698F3-5341-0A4C-B320-4537A2452B0C}" type="slidenum">
              <a:rPr lang="en-US" smtClean="0"/>
              <a:t>43</a:t>
            </a:fld>
            <a:endParaRPr lang="en-US"/>
          </a:p>
        </p:txBody>
      </p:sp>
    </p:spTree>
    <p:extLst>
      <p:ext uri="{BB962C8B-B14F-4D97-AF65-F5344CB8AC3E}">
        <p14:creationId xmlns:p14="http://schemas.microsoft.com/office/powerpoint/2010/main" val="2378504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Figure</a:t>
            </a:r>
            <a:r>
              <a:rPr lang="zh-CN" altLang="en-US" dirty="0"/>
              <a:t> </a:t>
            </a:r>
            <a:r>
              <a:rPr lang="en-US" altLang="zh-CN" dirty="0"/>
              <a:t>1</a:t>
            </a:r>
            <a:r>
              <a:rPr lang="zh-CN" altLang="en-US" dirty="0"/>
              <a:t> </a:t>
            </a:r>
            <a:r>
              <a:rPr lang="en-US" altLang="zh-CN" dirty="0"/>
              <a:t>ref:</a:t>
            </a:r>
            <a:r>
              <a:rPr lang="zh-CN" altLang="en-US" dirty="0"/>
              <a:t> </a:t>
            </a:r>
            <a:r>
              <a:rPr lang="en-US" altLang="zh-CN" dirty="0"/>
              <a:t>https://</a:t>
            </a:r>
            <a:r>
              <a:rPr lang="en-US" altLang="zh-CN" dirty="0" err="1"/>
              <a:t>www.mdpi.com</a:t>
            </a:r>
            <a:r>
              <a:rPr lang="en-US" altLang="zh-CN" dirty="0"/>
              <a:t>/2076-393X/11/7/1154</a:t>
            </a:r>
          </a:p>
          <a:p>
            <a:r>
              <a:rPr lang="en-US" altLang="zh-CN" dirty="0"/>
              <a:t>Figure</a:t>
            </a:r>
            <a:r>
              <a:rPr lang="zh-CN" altLang="en-US" dirty="0"/>
              <a:t> </a:t>
            </a:r>
            <a:r>
              <a:rPr lang="en-US" altLang="zh-CN" dirty="0"/>
              <a:t>2</a:t>
            </a:r>
            <a:r>
              <a:rPr lang="zh-CN" altLang="en-US" dirty="0"/>
              <a:t> </a:t>
            </a:r>
            <a:r>
              <a:rPr lang="en-US" altLang="zh-CN" dirty="0"/>
              <a:t>ref:</a:t>
            </a:r>
            <a:r>
              <a:rPr lang="zh-CN" altLang="en-US" dirty="0"/>
              <a:t> </a:t>
            </a:r>
            <a:r>
              <a:rPr lang="en-US" altLang="zh-CN" dirty="0"/>
              <a:t>https://</a:t>
            </a:r>
            <a:r>
              <a:rPr lang="en-US" altLang="zh-CN" dirty="0" err="1"/>
              <a:t>www.nature.com</a:t>
            </a:r>
            <a:r>
              <a:rPr lang="en-US" altLang="zh-CN" dirty="0"/>
              <a:t>/articles/s41698-020-0122-1</a:t>
            </a:r>
          </a:p>
          <a:p>
            <a:r>
              <a:rPr lang="en-US" altLang="zh-CN" dirty="0"/>
              <a:t>Figure</a:t>
            </a:r>
            <a:r>
              <a:rPr lang="zh-CN" altLang="en-US" dirty="0"/>
              <a:t> </a:t>
            </a:r>
            <a:r>
              <a:rPr lang="en-US" altLang="zh-CN" dirty="0"/>
              <a:t>3</a:t>
            </a:r>
            <a:r>
              <a:rPr lang="zh-CN" altLang="en-US" dirty="0"/>
              <a:t> </a:t>
            </a:r>
            <a:r>
              <a:rPr lang="en-US" altLang="zh-CN" dirty="0"/>
              <a:t>ref:</a:t>
            </a:r>
            <a:r>
              <a:rPr lang="zh-CN" altLang="en-US" dirty="0"/>
              <a:t> </a:t>
            </a:r>
            <a:r>
              <a:rPr lang="en-US" altLang="zh-CN" dirty="0"/>
              <a:t>https://</a:t>
            </a:r>
            <a:r>
              <a:rPr lang="en-US" altLang="zh-CN" dirty="0" err="1"/>
              <a:t>www.mdpi.com</a:t>
            </a:r>
            <a:r>
              <a:rPr lang="en-US" altLang="zh-CN" dirty="0"/>
              <a:t>/2218-273X/10/12/1606</a:t>
            </a:r>
          </a:p>
        </p:txBody>
      </p:sp>
      <p:sp>
        <p:nvSpPr>
          <p:cNvPr id="4" name="Slide Number Placeholder 3"/>
          <p:cNvSpPr>
            <a:spLocks noGrp="1"/>
          </p:cNvSpPr>
          <p:nvPr>
            <p:ph type="sldNum" sz="quarter" idx="5"/>
          </p:nvPr>
        </p:nvSpPr>
        <p:spPr/>
        <p:txBody>
          <a:bodyPr/>
          <a:lstStyle/>
          <a:p>
            <a:fld id="{15A698F3-5341-0A4C-B320-4537A2452B0C}" type="slidenum">
              <a:rPr lang="en-US" smtClean="0"/>
              <a:t>45</a:t>
            </a:fld>
            <a:endParaRPr lang="en-US"/>
          </a:p>
        </p:txBody>
      </p:sp>
    </p:spTree>
    <p:extLst>
      <p:ext uri="{BB962C8B-B14F-4D97-AF65-F5344CB8AC3E}">
        <p14:creationId xmlns:p14="http://schemas.microsoft.com/office/powerpoint/2010/main" val="375603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www.codecademy.com</a:t>
            </a:r>
            <a:r>
              <a:rPr lang="en-US" dirty="0"/>
              <a:t>/article/deep-learning-workflow</a:t>
            </a:r>
          </a:p>
        </p:txBody>
      </p:sp>
      <p:sp>
        <p:nvSpPr>
          <p:cNvPr id="4" name="Slide Number Placeholder 3"/>
          <p:cNvSpPr>
            <a:spLocks noGrp="1"/>
          </p:cNvSpPr>
          <p:nvPr>
            <p:ph type="sldNum" sz="quarter" idx="5"/>
          </p:nvPr>
        </p:nvSpPr>
        <p:spPr/>
        <p:txBody>
          <a:bodyPr/>
          <a:lstStyle/>
          <a:p>
            <a:fld id="{15A698F3-5341-0A4C-B320-4537A2452B0C}" type="slidenum">
              <a:rPr lang="en-US" smtClean="0"/>
              <a:t>46</a:t>
            </a:fld>
            <a:endParaRPr lang="en-US"/>
          </a:p>
        </p:txBody>
      </p:sp>
    </p:spTree>
    <p:extLst>
      <p:ext uri="{BB962C8B-B14F-4D97-AF65-F5344CB8AC3E}">
        <p14:creationId xmlns:p14="http://schemas.microsoft.com/office/powerpoint/2010/main" val="3661474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charset="0"/>
              <a:buChar char="•"/>
            </a:pPr>
            <a:endParaRPr lang="en-US" dirty="0"/>
          </a:p>
        </p:txBody>
      </p:sp>
    </p:spTree>
    <p:extLst>
      <p:ext uri="{BB962C8B-B14F-4D97-AF65-F5344CB8AC3E}">
        <p14:creationId xmlns:p14="http://schemas.microsoft.com/office/powerpoint/2010/main" val="346519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48</a:t>
            </a:fld>
            <a:endParaRPr lang="en-US"/>
          </a:p>
        </p:txBody>
      </p:sp>
    </p:spTree>
    <p:extLst>
      <p:ext uri="{BB962C8B-B14F-4D97-AF65-F5344CB8AC3E}">
        <p14:creationId xmlns:p14="http://schemas.microsoft.com/office/powerpoint/2010/main" val="4259015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specific schedule</a:t>
            </a:r>
          </a:p>
        </p:txBody>
      </p:sp>
      <p:sp>
        <p:nvSpPr>
          <p:cNvPr id="4" name="Slide Number Placeholder 3"/>
          <p:cNvSpPr>
            <a:spLocks noGrp="1"/>
          </p:cNvSpPr>
          <p:nvPr>
            <p:ph type="sldNum" sz="quarter" idx="5"/>
          </p:nvPr>
        </p:nvSpPr>
        <p:spPr/>
        <p:txBody>
          <a:bodyPr/>
          <a:lstStyle/>
          <a:p>
            <a:fld id="{15A698F3-5341-0A4C-B320-4537A2452B0C}" type="slidenum">
              <a:rPr lang="en-US" smtClean="0"/>
              <a:t>54</a:t>
            </a:fld>
            <a:endParaRPr lang="en-US"/>
          </a:p>
        </p:txBody>
      </p:sp>
    </p:spTree>
    <p:extLst>
      <p:ext uri="{BB962C8B-B14F-4D97-AF65-F5344CB8AC3E}">
        <p14:creationId xmlns:p14="http://schemas.microsoft.com/office/powerpoint/2010/main" val="388713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a:t>
            </a:fld>
            <a:endParaRPr lang="en-US"/>
          </a:p>
        </p:txBody>
      </p:sp>
    </p:spTree>
    <p:extLst>
      <p:ext uri="{BB962C8B-B14F-4D97-AF65-F5344CB8AC3E}">
        <p14:creationId xmlns:p14="http://schemas.microsoft.com/office/powerpoint/2010/main" val="914452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7</a:t>
            </a:fld>
            <a:endParaRPr lang="en-US"/>
          </a:p>
        </p:txBody>
      </p:sp>
    </p:spTree>
    <p:extLst>
      <p:ext uri="{BB962C8B-B14F-4D97-AF65-F5344CB8AC3E}">
        <p14:creationId xmlns:p14="http://schemas.microsoft.com/office/powerpoint/2010/main" val="2460497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=QDX-1M5Nj7s&amp;list=PLtBw6njQRU-rwp5__7C0oIVt26ZgjG9NI</a:t>
            </a:r>
          </a:p>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16</a:t>
            </a:fld>
            <a:endParaRPr lang="en-US"/>
          </a:p>
        </p:txBody>
      </p:sp>
    </p:spTree>
    <p:extLst>
      <p:ext uri="{BB962C8B-B14F-4D97-AF65-F5344CB8AC3E}">
        <p14:creationId xmlns:p14="http://schemas.microsoft.com/office/powerpoint/2010/main" val="237429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17</a:t>
            </a:fld>
            <a:endParaRPr lang="en-US"/>
          </a:p>
        </p:txBody>
      </p:sp>
    </p:spTree>
    <p:extLst>
      <p:ext uri="{BB962C8B-B14F-4D97-AF65-F5344CB8AC3E}">
        <p14:creationId xmlns:p14="http://schemas.microsoft.com/office/powerpoint/2010/main" val="59976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www.ibm.com</a:t>
            </a:r>
            <a:r>
              <a:rPr lang="en-US" dirty="0"/>
              <a:t>/blog/ai-vs-machine-learning-vs-deep-learning-vs-neural-networks/#</a:t>
            </a:r>
          </a:p>
          <a:p>
            <a:r>
              <a:rPr lang="en-US" altLang="zh-CN" dirty="0"/>
              <a:t>Figure</a:t>
            </a:r>
            <a:r>
              <a:rPr lang="zh-CN" altLang="en-US" dirty="0"/>
              <a:t> </a:t>
            </a:r>
            <a:r>
              <a:rPr lang="en-US" altLang="zh-CN" dirty="0"/>
              <a:t>from:</a:t>
            </a:r>
            <a:r>
              <a:rPr lang="zh-CN" altLang="en-US" dirty="0"/>
              <a:t> </a:t>
            </a:r>
            <a:r>
              <a:rPr lang="en-US" altLang="zh-CN" dirty="0"/>
              <a:t>https://</a:t>
            </a:r>
            <a:r>
              <a:rPr lang="en-US" altLang="zh-CN" dirty="0" err="1"/>
              <a:t>www.datacamp.com</a:t>
            </a:r>
            <a:r>
              <a:rPr lang="en-US" altLang="zh-CN" dirty="0"/>
              <a:t>/tutorial/</a:t>
            </a:r>
            <a:r>
              <a:rPr lang="en-US" altLang="zh-CN" dirty="0" err="1"/>
              <a:t>pytorch</a:t>
            </a:r>
            <a:r>
              <a:rPr lang="en-US" altLang="zh-CN" dirty="0"/>
              <a:t>-tutorial-building-a-simple-neural-network-from-scratch</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18</a:t>
            </a:fld>
            <a:endParaRPr lang="en-US"/>
          </a:p>
        </p:txBody>
      </p:sp>
    </p:spTree>
    <p:extLst>
      <p:ext uri="{BB962C8B-B14F-4D97-AF65-F5344CB8AC3E}">
        <p14:creationId xmlns:p14="http://schemas.microsoft.com/office/powerpoint/2010/main" val="1834406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FE2C02-F180-B341-BA98-F9C9C2B0A917}" type="slidenum">
              <a:rPr kumimoji="1" lang="zh-CN" altLang="en-US" smtClean="0"/>
              <a:t>25</a:t>
            </a:fld>
            <a:endParaRPr kumimoji="1" lang="zh-CN" altLang="en-US"/>
          </a:p>
        </p:txBody>
      </p:sp>
    </p:spTree>
    <p:extLst>
      <p:ext uri="{BB962C8B-B14F-4D97-AF65-F5344CB8AC3E}">
        <p14:creationId xmlns:p14="http://schemas.microsoft.com/office/powerpoint/2010/main" val="2796381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FE2C02-F180-B341-BA98-F9C9C2B0A917}" type="slidenum">
              <a:rPr kumimoji="1" lang="zh-CN" altLang="en-US" smtClean="0"/>
              <a:t>26</a:t>
            </a:fld>
            <a:endParaRPr kumimoji="1" lang="zh-CN" altLang="en-US"/>
          </a:p>
        </p:txBody>
      </p:sp>
    </p:spTree>
    <p:extLst>
      <p:ext uri="{BB962C8B-B14F-4D97-AF65-F5344CB8AC3E}">
        <p14:creationId xmlns:p14="http://schemas.microsoft.com/office/powerpoint/2010/main" val="1183684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A1F0-9EDD-CE47-976B-5B26E2D9FC5A}"/>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Garamond" panose="020204040303010108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1FD2DD-5C01-AC40-89F6-590431F0CF1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b="0" i="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817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3B541A-3E10-8E99-9BEA-E06E2B930780}"/>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600DB60-1122-1A1F-83BA-451AF26C08C3}"/>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8490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131DFC-AA6A-9152-9C62-69C349D0231C}"/>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33971989-4B10-6073-103D-30F7EF9AEE3D}"/>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8997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Google Shape;9;p2">
            <a:extLst>
              <a:ext uri="{FF2B5EF4-FFF2-40B4-BE49-F238E27FC236}">
                <a16:creationId xmlns:a16="http://schemas.microsoft.com/office/drawing/2014/main" id="{C440AC81-4F63-F24E-A7F6-007E3640F1D0}"/>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1">
            <a:extLst>
              <a:ext uri="{FF2B5EF4-FFF2-40B4-BE49-F238E27FC236}">
                <a16:creationId xmlns:a16="http://schemas.microsoft.com/office/drawing/2014/main" id="{2C39C15A-259E-7C44-8A18-8BB82B3BD19B}"/>
              </a:ext>
            </a:extLst>
          </p:cNvPr>
          <p:cNvSpPr>
            <a:spLocks noGrp="1"/>
          </p:cNvSpPr>
          <p:nvPr>
            <p:ph type="title"/>
          </p:nvPr>
        </p:nvSpPr>
        <p:spPr>
          <a:xfrm>
            <a:off x="115407" y="124292"/>
            <a:ext cx="11949345" cy="532655"/>
          </a:xfrm>
          <a:prstGeom prst="rect">
            <a:avLst/>
          </a:prstGeom>
        </p:spPr>
        <p:txBody>
          <a:bodyPr>
            <a:normAutofit/>
          </a:bodyPr>
          <a:lstStyle>
            <a:lvl1pPr>
              <a:defRPr sz="3000"/>
            </a:lvl1pPr>
          </a:lstStyle>
          <a:p>
            <a:r>
              <a:rPr lang="en-US"/>
              <a:t>Click to edit Master title style</a:t>
            </a:r>
          </a:p>
        </p:txBody>
      </p:sp>
    </p:spTree>
    <p:extLst>
      <p:ext uri="{BB962C8B-B14F-4D97-AF65-F5344CB8AC3E}">
        <p14:creationId xmlns:p14="http://schemas.microsoft.com/office/powerpoint/2010/main" val="293908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23B58525-3495-864F-8D9B-C00999275C9A}" type="datetimeFigureOut">
              <a:rPr kumimoji="1" lang="zh-CN" altLang="en-US" smtClean="0"/>
              <a:t>2024/6/15</a:t>
            </a:fld>
            <a:endParaRPr kumimoji="1"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11532323" y="6408476"/>
            <a:ext cx="226024" cy="207749"/>
          </a:xfrm>
        </p:spPr>
        <p:txBody>
          <a:bodyPr/>
          <a:lstStyle/>
          <a:p>
            <a:fld id="{E94F539D-20DE-4643-B79C-4A2AAC5ABD26}" type="slidenum">
              <a:rPr kumimoji="1" lang="zh-CN" altLang="en-US" smtClean="0"/>
              <a:t>‹#›</a:t>
            </a:fld>
            <a:endParaRPr kumimoji="1" lang="zh-CN" altLang="en-US"/>
          </a:p>
        </p:txBody>
      </p:sp>
    </p:spTree>
    <p:extLst>
      <p:ext uri="{BB962C8B-B14F-4D97-AF65-F5344CB8AC3E}">
        <p14:creationId xmlns:p14="http://schemas.microsoft.com/office/powerpoint/2010/main" val="3562049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rgbClr val="FFFFFF"/>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latin typeface="方正兰亭细黑简体" panose="02000000000000000000" pitchFamily="2" charset="-122"/>
              <a:ea typeface="方正兰亭细黑简体" panose="02000000000000000000" pitchFamily="2" charset="-122"/>
            </a:endParaRPr>
          </a:p>
        </p:txBody>
      </p:sp>
      <p:sp>
        <p:nvSpPr>
          <p:cNvPr id="8" name="Title 7"/>
          <p:cNvSpPr>
            <a:spLocks noGrp="1"/>
          </p:cNvSpPr>
          <p:nvPr>
            <p:ph type="title"/>
          </p:nvPr>
        </p:nvSpPr>
        <p:spPr>
          <a:xfrm>
            <a:off x="1097280" y="286603"/>
            <a:ext cx="10058400" cy="755119"/>
          </a:xfrm>
        </p:spPr>
        <p:txBody>
          <a:bodyPr/>
          <a:lstStyle>
            <a:lvl1pPr>
              <a:defRPr>
                <a:latin typeface="方正兰亭细黑简体" panose="02000000000000000000" pitchFamily="2" charset="-122"/>
                <a:ea typeface="方正兰亭细黑简体" panose="02000000000000000000" pitchFamily="2" charset="-122"/>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097278" y="1527858"/>
            <a:ext cx="10058401" cy="4341236"/>
          </a:xfrm>
        </p:spPr>
        <p:txBody>
          <a:bodyPr/>
          <a:lstStyle>
            <a:lvl1pPr>
              <a:defRPr sz="1600"/>
            </a:lvl1pPr>
            <a:lvl2pPr>
              <a:defRPr sz="1400"/>
            </a:lvl2pPr>
            <a:lvl3pPr>
              <a:defRPr sz="1200"/>
            </a:lvl3pPr>
            <a:lvl4pPr>
              <a:defRPr sz="1000"/>
            </a:lvl4pPr>
            <a:lvl5pPr>
              <a:defRPr sz="8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bg1"/>
                </a:solidFill>
              </a:defRPr>
            </a:lvl1pPr>
          </a:lstStyle>
          <a:p>
            <a:fld id="{4FAB73BC-B049-4115-A692-8D63A059BFB8}" type="slidenum">
              <a:rPr lang="en-US" smtClean="0"/>
              <a:pPr/>
              <a:t>‹#›</a:t>
            </a:fld>
            <a:endParaRPr lang="en-US" dirty="0"/>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2911"/>
            <a:ext cx="12192000" cy="782653"/>
          </a:xfrm>
          <a:prstGeom prst="rect">
            <a:avLst/>
          </a:prstGeom>
        </p:spPr>
      </p:pic>
    </p:spTree>
    <p:extLst>
      <p:ext uri="{BB962C8B-B14F-4D97-AF65-F5344CB8AC3E}">
        <p14:creationId xmlns:p14="http://schemas.microsoft.com/office/powerpoint/2010/main" val="3412940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Google Shape;9;p2">
            <a:extLst>
              <a:ext uri="{FF2B5EF4-FFF2-40B4-BE49-F238E27FC236}">
                <a16:creationId xmlns:a16="http://schemas.microsoft.com/office/drawing/2014/main" id="{78E90F76-D05A-E649-ABCF-07B2C04F24A1}"/>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rgbClr val="4B9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Placeholder 1">
            <a:extLst>
              <a:ext uri="{FF2B5EF4-FFF2-40B4-BE49-F238E27FC236}">
                <a16:creationId xmlns:a16="http://schemas.microsoft.com/office/drawing/2014/main" id="{8E8AA56D-5DF7-EC1C-0876-F21FAD50A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4CC8DBF6-A1D7-34AB-B1F4-5FE94730A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682ED00C-CE04-B28E-F99A-F2A3A5EB1ECF}"/>
              </a:ext>
            </a:extLst>
          </p:cNvPr>
          <p:cNvPicPr>
            <a:picLocks noChangeAspect="1"/>
          </p:cNvPicPr>
          <p:nvPr userDrawn="1"/>
        </p:nvPicPr>
        <p:blipFill>
          <a:blip r:embed="rId8"/>
          <a:stretch>
            <a:fillRect/>
          </a:stretch>
        </p:blipFill>
        <p:spPr>
          <a:xfrm>
            <a:off x="142505" y="6516131"/>
            <a:ext cx="2428418" cy="312226"/>
          </a:xfrm>
          <a:prstGeom prst="rect">
            <a:avLst/>
          </a:prstGeom>
        </p:spPr>
      </p:pic>
      <p:sp>
        <p:nvSpPr>
          <p:cNvPr id="10" name="Slide Number Placeholder 9">
            <a:extLst>
              <a:ext uri="{FF2B5EF4-FFF2-40B4-BE49-F238E27FC236}">
                <a16:creationId xmlns:a16="http://schemas.microsoft.com/office/drawing/2014/main" id="{F69BA984-4CE6-958B-2272-4C7E7B3F42FF}"/>
              </a:ext>
            </a:extLst>
          </p:cNvPr>
          <p:cNvSpPr>
            <a:spLocks noGrp="1"/>
          </p:cNvSpPr>
          <p:nvPr>
            <p:ph type="sldNum" sz="quarter" idx="4"/>
          </p:nvPr>
        </p:nvSpPr>
        <p:spPr>
          <a:xfrm>
            <a:off x="9448800" y="644863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9B2B5C-2966-854B-B16C-B3A01735BD8B}" type="slidenum">
              <a:rPr lang="en-US" smtClean="0"/>
              <a:t>‹#›</a:t>
            </a:fld>
            <a:endParaRPr lang="en-US"/>
          </a:p>
        </p:txBody>
      </p:sp>
    </p:spTree>
    <p:extLst>
      <p:ext uri="{BB962C8B-B14F-4D97-AF65-F5344CB8AC3E}">
        <p14:creationId xmlns:p14="http://schemas.microsoft.com/office/powerpoint/2010/main" val="3065179167"/>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2" r:id="rId3"/>
    <p:sldLayoutId id="2147483663" r:id="rId4"/>
    <p:sldLayoutId id="2147483665" r:id="rId5"/>
    <p:sldLayoutId id="2147483666" r:id="rId6"/>
  </p:sldLayoutIdLst>
  <p:hf hdr="0" ftr="0" dt="0"/>
  <p:txStyles>
    <p:title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sv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5" Type="http://schemas.microsoft.com/office/2007/relationships/hdphoto" Target="../media/hdphoto1.wdp"/><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63.emf"/><Relationship Id="rId4" Type="http://schemas.openxmlformats.org/officeDocument/2006/relationships/image" Target="../media/image62.emf"/></Relationships>
</file>

<file path=ppt/slides/_rels/slide2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chart" Target="../charts/chart1.xml"/></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chart" Target="../charts/chart3.xml"/><Relationship Id="rId7" Type="http://schemas.openxmlformats.org/officeDocument/2006/relationships/image" Target="../media/image74.png"/><Relationship Id="rId2" Type="http://schemas.openxmlformats.org/officeDocument/2006/relationships/chart" Target="../charts/chart2.xml"/><Relationship Id="rId1" Type="http://schemas.openxmlformats.org/officeDocument/2006/relationships/slideLayout" Target="../slideLayouts/slideLayout5.xml"/><Relationship Id="rId6" Type="http://schemas.openxmlformats.org/officeDocument/2006/relationships/chart" Target="../charts/chart4.xml"/><Relationship Id="rId5" Type="http://schemas.openxmlformats.org/officeDocument/2006/relationships/image" Target="../media/image73.png"/><Relationship Id="rId10"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5.xml"/><Relationship Id="rId4" Type="http://schemas.openxmlformats.org/officeDocument/2006/relationships/image" Target="../media/image6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150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7" Type="http://schemas.microsoft.com/office/2007/relationships/hdphoto" Target="../media/hdphoto3.wdp"/><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gif"/><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1.tiff"/><Relationship Id="rId4" Type="http://schemas.openxmlformats.org/officeDocument/2006/relationships/image" Target="../media/image100.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3.emf"/><Relationship Id="rId3" Type="http://schemas.openxmlformats.org/officeDocument/2006/relationships/image" Target="../media/image102.png"/><Relationship Id="rId7" Type="http://schemas.openxmlformats.org/officeDocument/2006/relationships/image" Target="../media/image83.png"/><Relationship Id="rId12" Type="http://schemas.openxmlformats.org/officeDocument/2006/relationships/image" Target="../media/image102.emf"/><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image" Target="../media/image103.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4.emf"/><Relationship Id="rId1" Type="http://schemas.openxmlformats.org/officeDocument/2006/relationships/slideLayout" Target="../slideLayouts/slideLayout3.xml"/><Relationship Id="rId5" Type="http://schemas.openxmlformats.org/officeDocument/2006/relationships/image" Target="../media/image109.emf"/><Relationship Id="rId4" Type="http://schemas.openxmlformats.org/officeDocument/2006/relationships/image" Target="../media/image108.e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image" Target="../media/image112.emf"/><Relationship Id="rId1" Type="http://schemas.openxmlformats.org/officeDocument/2006/relationships/slideLayout" Target="../slideLayouts/slideLayout3.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19.emf"/><Relationship Id="rId4" Type="http://schemas.openxmlformats.org/officeDocument/2006/relationships/image" Target="../media/image114.emf"/><Relationship Id="rId9" Type="http://schemas.openxmlformats.org/officeDocument/2006/relationships/image" Target="../media/image110.emf"/></Relationships>
</file>

<file path=ppt/slides/_rels/slide42.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3" Type="http://schemas.openxmlformats.org/officeDocument/2006/relationships/image" Target="../media/image121.emf"/><Relationship Id="rId7" Type="http://schemas.openxmlformats.org/officeDocument/2006/relationships/image" Target="../media/image125.emf"/><Relationship Id="rId12" Type="http://schemas.openxmlformats.org/officeDocument/2006/relationships/image" Target="../media/image130.emf"/><Relationship Id="rId2" Type="http://schemas.openxmlformats.org/officeDocument/2006/relationships/image" Target="../media/image120.emf"/><Relationship Id="rId1" Type="http://schemas.openxmlformats.org/officeDocument/2006/relationships/slideLayout" Target="../slideLayouts/slideLayout3.xml"/><Relationship Id="rId6" Type="http://schemas.openxmlformats.org/officeDocument/2006/relationships/image" Target="../media/image124.emf"/><Relationship Id="rId11" Type="http://schemas.openxmlformats.org/officeDocument/2006/relationships/image" Target="../media/image129.emf"/><Relationship Id="rId5" Type="http://schemas.openxmlformats.org/officeDocument/2006/relationships/image" Target="../media/image123.emf"/><Relationship Id="rId10" Type="http://schemas.openxmlformats.org/officeDocument/2006/relationships/image" Target="../media/image128.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s>
</file>

<file path=ppt/slides/_rels/slide43.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4.gif"/></Relationships>
</file>

<file path=ppt/slides/_rels/slide4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38.png"/></Relationships>
</file>

<file path=ppt/slides/_rels/slide46.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svg"/><Relationship Id="rId18" Type="http://schemas.openxmlformats.org/officeDocument/2006/relationships/image" Target="../media/image155.png"/><Relationship Id="rId3" Type="http://schemas.openxmlformats.org/officeDocument/2006/relationships/image" Target="../media/image140.png"/><Relationship Id="rId7" Type="http://schemas.openxmlformats.org/officeDocument/2006/relationships/image" Target="../media/image144.svg"/><Relationship Id="rId12" Type="http://schemas.openxmlformats.org/officeDocument/2006/relationships/image" Target="../media/image149.png"/><Relationship Id="rId17" Type="http://schemas.openxmlformats.org/officeDocument/2006/relationships/image" Target="../media/image154.svg"/><Relationship Id="rId2" Type="http://schemas.openxmlformats.org/officeDocument/2006/relationships/notesSlide" Target="../notesSlides/notesSlide22.xml"/><Relationship Id="rId16" Type="http://schemas.openxmlformats.org/officeDocument/2006/relationships/image" Target="../media/image153.png"/><Relationship Id="rId20" Type="http://schemas.microsoft.com/office/2007/relationships/hdphoto" Target="../media/hdphoto4.wdp"/><Relationship Id="rId1" Type="http://schemas.openxmlformats.org/officeDocument/2006/relationships/slideLayout" Target="../slideLayouts/slideLayout3.xml"/><Relationship Id="rId6" Type="http://schemas.openxmlformats.org/officeDocument/2006/relationships/image" Target="../media/image143.png"/><Relationship Id="rId11" Type="http://schemas.openxmlformats.org/officeDocument/2006/relationships/image" Target="../media/image148.svg"/><Relationship Id="rId5" Type="http://schemas.openxmlformats.org/officeDocument/2006/relationships/image" Target="../media/image142.svg"/><Relationship Id="rId15" Type="http://schemas.openxmlformats.org/officeDocument/2006/relationships/image" Target="../media/image152.sv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svg"/><Relationship Id="rId14" Type="http://schemas.openxmlformats.org/officeDocument/2006/relationships/image" Target="../media/image151.png"/></Relationships>
</file>

<file path=ppt/slides/_rels/slide47.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image" Target="../media/image157.jpg"/><Relationship Id="rId7" Type="http://schemas.openxmlformats.org/officeDocument/2006/relationships/image" Target="../media/image161.jpe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65.jpeg"/><Relationship Id="rId5" Type="http://schemas.openxmlformats.org/officeDocument/2006/relationships/image" Target="../media/image159.tiff"/><Relationship Id="rId10" Type="http://schemas.openxmlformats.org/officeDocument/2006/relationships/image" Target="../media/image164.jpeg"/><Relationship Id="rId4" Type="http://schemas.openxmlformats.org/officeDocument/2006/relationships/image" Target="../media/image158.tiff"/><Relationship Id="rId9" Type="http://schemas.openxmlformats.org/officeDocument/2006/relationships/image" Target="../media/image16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tmp"/><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172.emf"/><Relationship Id="rId3" Type="http://schemas.openxmlformats.org/officeDocument/2006/relationships/image" Target="../media/image167.emf"/><Relationship Id="rId7" Type="http://schemas.openxmlformats.org/officeDocument/2006/relationships/image" Target="../media/image171.emf"/><Relationship Id="rId2" Type="http://schemas.openxmlformats.org/officeDocument/2006/relationships/image" Target="../media/image166.emf"/><Relationship Id="rId1" Type="http://schemas.openxmlformats.org/officeDocument/2006/relationships/slideLayout" Target="../slideLayouts/slideLayout3.xml"/><Relationship Id="rId6" Type="http://schemas.openxmlformats.org/officeDocument/2006/relationships/image" Target="../media/image170.emf"/><Relationship Id="rId11" Type="http://schemas.openxmlformats.org/officeDocument/2006/relationships/image" Target="../media/image175.emf"/><Relationship Id="rId5" Type="http://schemas.openxmlformats.org/officeDocument/2006/relationships/image" Target="../media/image169.emf"/><Relationship Id="rId10" Type="http://schemas.openxmlformats.org/officeDocument/2006/relationships/image" Target="../media/image174.emf"/><Relationship Id="rId4" Type="http://schemas.openxmlformats.org/officeDocument/2006/relationships/image" Target="../media/image168.emf"/><Relationship Id="rId9" Type="http://schemas.openxmlformats.org/officeDocument/2006/relationships/image" Target="../media/image173.emf"/></Relationships>
</file>

<file path=ppt/slides/_rels/slide51.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scholar.google.com/citations?view_op=view_citation&amp;hl=en&amp;user=2sLZ5mMAAAAJ&amp;sortby=pubdate&amp;citation_for_view=2sLZ5mMAAAAJ:roLk4NBRz8UC"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182.jpeg"/><Relationship Id="rId4" Type="http://schemas.openxmlformats.org/officeDocument/2006/relationships/image" Target="../media/image18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tiff"/><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tiff"/><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tiff"/><Relationship Id="rId5" Type="http://schemas.openxmlformats.org/officeDocument/2006/relationships/image" Target="../media/image34.png"/><Relationship Id="rId4" Type="http://schemas.openxmlformats.org/officeDocument/2006/relationships/image" Target="../media/image3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75B4AE-8552-C1A0-4C44-163D6E97880F}"/>
              </a:ext>
            </a:extLst>
          </p:cNvPr>
          <p:cNvSpPr txBox="1">
            <a:spLocks/>
          </p:cNvSpPr>
          <p:nvPr/>
        </p:nvSpPr>
        <p:spPr>
          <a:xfrm>
            <a:off x="2362200" y="1741713"/>
            <a:ext cx="7467600" cy="73880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rgbClr val="4B9CD3"/>
                </a:solidFill>
                <a:latin typeface="Garamond" panose="02020404030301010803" pitchFamily="18" charset="0"/>
                <a:ea typeface="+mj-ea"/>
                <a:cs typeface="+mj-cs"/>
              </a:defRPr>
            </a:lvl1pPr>
          </a:lstStyle>
          <a:p>
            <a:r>
              <a:rPr lang="en-US" sz="4000" dirty="0">
                <a:latin typeface="+mj-lt"/>
              </a:rPr>
              <a:t>Introduction to Deep Learning</a:t>
            </a:r>
          </a:p>
        </p:txBody>
      </p:sp>
      <p:sp>
        <p:nvSpPr>
          <p:cNvPr id="5" name="TextBox 4">
            <a:extLst>
              <a:ext uri="{FF2B5EF4-FFF2-40B4-BE49-F238E27FC236}">
                <a16:creationId xmlns:a16="http://schemas.microsoft.com/office/drawing/2014/main" id="{FC3BB051-878C-191C-C56D-54ADFF35E176}"/>
              </a:ext>
            </a:extLst>
          </p:cNvPr>
          <p:cNvSpPr txBox="1"/>
          <p:nvPr/>
        </p:nvSpPr>
        <p:spPr>
          <a:xfrm>
            <a:off x="5209378" y="2967335"/>
            <a:ext cx="1641924" cy="461665"/>
          </a:xfrm>
          <a:prstGeom prst="rect">
            <a:avLst/>
          </a:prstGeom>
          <a:noFill/>
        </p:spPr>
        <p:txBody>
          <a:bodyPr wrap="none" rtlCol="0">
            <a:spAutoFit/>
          </a:bodyPr>
          <a:lstStyle/>
          <a:p>
            <a:r>
              <a:rPr lang="en-US" sz="2400" dirty="0" err="1"/>
              <a:t>Hongtu</a:t>
            </a:r>
            <a:r>
              <a:rPr lang="en-US" sz="2400" dirty="0"/>
              <a:t> Zhu</a:t>
            </a:r>
          </a:p>
        </p:txBody>
      </p:sp>
      <p:sp>
        <p:nvSpPr>
          <p:cNvPr id="6" name="TextBox 5">
            <a:extLst>
              <a:ext uri="{FF2B5EF4-FFF2-40B4-BE49-F238E27FC236}">
                <a16:creationId xmlns:a16="http://schemas.microsoft.com/office/drawing/2014/main" id="{0930FAD5-5BD7-F8BC-4811-FF0E11366D15}"/>
              </a:ext>
            </a:extLst>
          </p:cNvPr>
          <p:cNvSpPr txBox="1"/>
          <p:nvPr/>
        </p:nvSpPr>
        <p:spPr>
          <a:xfrm>
            <a:off x="4101191" y="3746536"/>
            <a:ext cx="3989616" cy="338554"/>
          </a:xfrm>
          <a:prstGeom prst="rect">
            <a:avLst/>
          </a:prstGeom>
          <a:noFill/>
        </p:spPr>
        <p:txBody>
          <a:bodyPr wrap="square">
            <a:spAutoFit/>
          </a:bodyPr>
          <a:lstStyle/>
          <a:p>
            <a:r>
              <a:rPr lang="en-US" sz="1600" dirty="0"/>
              <a:t>The University of North Carolina at Chapel Hill</a:t>
            </a:r>
          </a:p>
        </p:txBody>
      </p:sp>
      <p:sp>
        <p:nvSpPr>
          <p:cNvPr id="7" name="TextBox 6">
            <a:extLst>
              <a:ext uri="{FF2B5EF4-FFF2-40B4-BE49-F238E27FC236}">
                <a16:creationId xmlns:a16="http://schemas.microsoft.com/office/drawing/2014/main" id="{154ABCD6-EC0A-1D85-9A28-A497EEEB6496}"/>
              </a:ext>
            </a:extLst>
          </p:cNvPr>
          <p:cNvSpPr txBox="1"/>
          <p:nvPr/>
        </p:nvSpPr>
        <p:spPr>
          <a:xfrm>
            <a:off x="5142051" y="4464181"/>
            <a:ext cx="1907895" cy="461665"/>
          </a:xfrm>
          <a:prstGeom prst="rect">
            <a:avLst/>
          </a:prstGeom>
          <a:noFill/>
        </p:spPr>
        <p:txBody>
          <a:bodyPr wrap="none" rtlCol="0">
            <a:spAutoFit/>
          </a:bodyPr>
          <a:lstStyle/>
          <a:p>
            <a:r>
              <a:rPr lang="en-US" sz="2400" dirty="0"/>
              <a:t>June 15, 2024</a:t>
            </a:r>
          </a:p>
        </p:txBody>
      </p:sp>
    </p:spTree>
    <p:extLst>
      <p:ext uri="{BB962C8B-B14F-4D97-AF65-F5344CB8AC3E}">
        <p14:creationId xmlns:p14="http://schemas.microsoft.com/office/powerpoint/2010/main" val="1970685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58DE-EF02-A2D0-B197-16F59BB890B8}"/>
              </a:ext>
            </a:extLst>
          </p:cNvPr>
          <p:cNvSpPr>
            <a:spLocks noGrp="1"/>
          </p:cNvSpPr>
          <p:nvPr>
            <p:ph type="title"/>
          </p:nvPr>
        </p:nvSpPr>
        <p:spPr>
          <a:xfrm>
            <a:off x="0" y="30694"/>
            <a:ext cx="10515600" cy="1325563"/>
          </a:xfrm>
        </p:spPr>
        <p:txBody>
          <a:bodyPr/>
          <a:lstStyle/>
          <a:p>
            <a:r>
              <a:rPr lang="en-US" dirty="0"/>
              <a:t>Application - Language</a:t>
            </a:r>
          </a:p>
        </p:txBody>
      </p:sp>
      <p:grpSp>
        <p:nvGrpSpPr>
          <p:cNvPr id="4" name="Group 3">
            <a:extLst>
              <a:ext uri="{FF2B5EF4-FFF2-40B4-BE49-F238E27FC236}">
                <a16:creationId xmlns:a16="http://schemas.microsoft.com/office/drawing/2014/main" id="{0632E499-59EB-6524-DB23-4C9B14667B35}"/>
              </a:ext>
            </a:extLst>
          </p:cNvPr>
          <p:cNvGrpSpPr/>
          <p:nvPr/>
        </p:nvGrpSpPr>
        <p:grpSpPr>
          <a:xfrm>
            <a:off x="609600" y="1513092"/>
            <a:ext cx="10972800" cy="4608047"/>
            <a:chOff x="838200" y="1516908"/>
            <a:chExt cx="10972800" cy="4608047"/>
          </a:xfrm>
        </p:grpSpPr>
        <p:sp>
          <p:nvSpPr>
            <p:cNvPr id="5" name="TextBox 4">
              <a:extLst>
                <a:ext uri="{FF2B5EF4-FFF2-40B4-BE49-F238E27FC236}">
                  <a16:creationId xmlns:a16="http://schemas.microsoft.com/office/drawing/2014/main" id="{D708AB4B-9961-245B-D054-3A0B25820484}"/>
                </a:ext>
              </a:extLst>
            </p:cNvPr>
            <p:cNvSpPr txBox="1"/>
            <p:nvPr/>
          </p:nvSpPr>
          <p:spPr>
            <a:xfrm>
              <a:off x="838200" y="1516908"/>
              <a:ext cx="5791009" cy="400110"/>
            </a:xfrm>
            <a:prstGeom prst="rect">
              <a:avLst/>
            </a:prstGeom>
            <a:noFill/>
          </p:spPr>
          <p:txBody>
            <a:bodyPr wrap="none" rtlCol="0">
              <a:spAutoFit/>
            </a:bodyPr>
            <a:lstStyle/>
            <a:p>
              <a:r>
                <a:rPr lang="en-US" sz="2000" b="1" dirty="0">
                  <a:latin typeface="+mj-lt"/>
                </a:rPr>
                <a:t>Language Translation in Natural Language Processing</a:t>
              </a:r>
            </a:p>
          </p:txBody>
        </p:sp>
        <p:grpSp>
          <p:nvGrpSpPr>
            <p:cNvPr id="6" name="Group 5">
              <a:extLst>
                <a:ext uri="{FF2B5EF4-FFF2-40B4-BE49-F238E27FC236}">
                  <a16:creationId xmlns:a16="http://schemas.microsoft.com/office/drawing/2014/main" id="{4B48BC0C-588B-669F-AEC3-1F039A5B5EB0}"/>
                </a:ext>
              </a:extLst>
            </p:cNvPr>
            <p:cNvGrpSpPr/>
            <p:nvPr/>
          </p:nvGrpSpPr>
          <p:grpSpPr>
            <a:xfrm>
              <a:off x="838200" y="2689683"/>
              <a:ext cx="10972800" cy="3435272"/>
              <a:chOff x="838200" y="2036537"/>
              <a:chExt cx="10972800" cy="3435272"/>
            </a:xfrm>
          </p:grpSpPr>
          <p:pic>
            <p:nvPicPr>
              <p:cNvPr id="8" name="Picture 7">
                <a:extLst>
                  <a:ext uri="{FF2B5EF4-FFF2-40B4-BE49-F238E27FC236}">
                    <a16:creationId xmlns:a16="http://schemas.microsoft.com/office/drawing/2014/main" id="{F07E82BC-E253-82A6-B0F4-56D6F1ADDF1B}"/>
                  </a:ext>
                </a:extLst>
              </p:cNvPr>
              <p:cNvPicPr>
                <a:picLocks noChangeAspect="1"/>
              </p:cNvPicPr>
              <p:nvPr/>
            </p:nvPicPr>
            <p:blipFill>
              <a:blip r:embed="rId2"/>
              <a:stretch>
                <a:fillRect/>
              </a:stretch>
            </p:blipFill>
            <p:spPr>
              <a:xfrm>
                <a:off x="838200" y="2036537"/>
                <a:ext cx="5608325" cy="3435272"/>
              </a:xfrm>
              <a:prstGeom prst="rect">
                <a:avLst/>
              </a:prstGeom>
            </p:spPr>
          </p:pic>
          <p:pic>
            <p:nvPicPr>
              <p:cNvPr id="9" name="Picture 8">
                <a:extLst>
                  <a:ext uri="{FF2B5EF4-FFF2-40B4-BE49-F238E27FC236}">
                    <a16:creationId xmlns:a16="http://schemas.microsoft.com/office/drawing/2014/main" id="{5BB118F1-A56C-9B4C-AEB1-498180A0652E}"/>
                  </a:ext>
                </a:extLst>
              </p:cNvPr>
              <p:cNvPicPr>
                <a:picLocks noChangeAspect="1"/>
              </p:cNvPicPr>
              <p:nvPr/>
            </p:nvPicPr>
            <p:blipFill>
              <a:blip r:embed="rId3"/>
              <a:stretch>
                <a:fillRect/>
              </a:stretch>
            </p:blipFill>
            <p:spPr>
              <a:xfrm>
                <a:off x="6814457" y="2036537"/>
                <a:ext cx="4996543" cy="2549761"/>
              </a:xfrm>
              <a:prstGeom prst="rect">
                <a:avLst/>
              </a:prstGeom>
            </p:spPr>
          </p:pic>
          <p:cxnSp>
            <p:nvCxnSpPr>
              <p:cNvPr id="10" name="Straight Arrow Connector 9">
                <a:extLst>
                  <a:ext uri="{FF2B5EF4-FFF2-40B4-BE49-F238E27FC236}">
                    <a16:creationId xmlns:a16="http://schemas.microsoft.com/office/drawing/2014/main" id="{41C56C99-E79C-B8F8-DEC9-33F343EC676D}"/>
                  </a:ext>
                </a:extLst>
              </p:cNvPr>
              <p:cNvCxnSpPr>
                <a:endCxn id="9" idx="1"/>
              </p:cNvCxnSpPr>
              <p:nvPr/>
            </p:nvCxnSpPr>
            <p:spPr>
              <a:xfrm>
                <a:off x="6446525" y="3311417"/>
                <a:ext cx="367932" cy="1"/>
              </a:xfrm>
              <a:prstGeom prst="straightConnector1">
                <a:avLst/>
              </a:prstGeom>
              <a:ln w="38100">
                <a:solidFill>
                  <a:srgbClr val="4B9CD3"/>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6EA2FDAF-2655-AE8C-3D68-45E0865110A6}"/>
                </a:ext>
              </a:extLst>
            </p:cNvPr>
            <p:cNvSpPr txBox="1"/>
            <p:nvPr/>
          </p:nvSpPr>
          <p:spPr>
            <a:xfrm>
              <a:off x="838200" y="1958796"/>
              <a:ext cx="10972800" cy="584775"/>
            </a:xfrm>
            <a:prstGeom prst="rect">
              <a:avLst/>
            </a:prstGeom>
            <a:noFill/>
          </p:spPr>
          <p:txBody>
            <a:bodyPr wrap="square" rtlCol="0">
              <a:spAutoFit/>
            </a:bodyPr>
            <a:lstStyle/>
            <a:p>
              <a:r>
                <a:rPr lang="en-US" sz="1600" dirty="0"/>
                <a:t>Deep learning enhances real-time, accurate translation of languages, as seen in tools like Google Translate. The following picture shows the translation of a webpage from English to Chinese.</a:t>
              </a:r>
            </a:p>
          </p:txBody>
        </p:sp>
      </p:grpSp>
    </p:spTree>
    <p:extLst>
      <p:ext uri="{BB962C8B-B14F-4D97-AF65-F5344CB8AC3E}">
        <p14:creationId xmlns:p14="http://schemas.microsoft.com/office/powerpoint/2010/main" val="3284825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58DE-EF02-A2D0-B197-16F59BB890B8}"/>
              </a:ext>
            </a:extLst>
          </p:cNvPr>
          <p:cNvSpPr>
            <a:spLocks noGrp="1"/>
          </p:cNvSpPr>
          <p:nvPr>
            <p:ph type="title"/>
          </p:nvPr>
        </p:nvSpPr>
        <p:spPr>
          <a:xfrm>
            <a:off x="0" y="30694"/>
            <a:ext cx="10515600" cy="1325563"/>
          </a:xfrm>
        </p:spPr>
        <p:txBody>
          <a:bodyPr/>
          <a:lstStyle/>
          <a:p>
            <a:r>
              <a:rPr lang="en-US" dirty="0"/>
              <a:t>Application - Language</a:t>
            </a:r>
          </a:p>
        </p:txBody>
      </p:sp>
      <p:grpSp>
        <p:nvGrpSpPr>
          <p:cNvPr id="4" name="Group 3">
            <a:extLst>
              <a:ext uri="{FF2B5EF4-FFF2-40B4-BE49-F238E27FC236}">
                <a16:creationId xmlns:a16="http://schemas.microsoft.com/office/drawing/2014/main" id="{0632E499-59EB-6524-DB23-4C9B14667B35}"/>
              </a:ext>
            </a:extLst>
          </p:cNvPr>
          <p:cNvGrpSpPr/>
          <p:nvPr/>
        </p:nvGrpSpPr>
        <p:grpSpPr>
          <a:xfrm>
            <a:off x="7942521" y="2290102"/>
            <a:ext cx="3735572" cy="2277795"/>
            <a:chOff x="838200" y="279604"/>
            <a:chExt cx="10972800" cy="2738622"/>
          </a:xfrm>
        </p:grpSpPr>
        <p:sp>
          <p:nvSpPr>
            <p:cNvPr id="5" name="TextBox 4">
              <a:extLst>
                <a:ext uri="{FF2B5EF4-FFF2-40B4-BE49-F238E27FC236}">
                  <a16:creationId xmlns:a16="http://schemas.microsoft.com/office/drawing/2014/main" id="{D708AB4B-9961-245B-D054-3A0B25820484}"/>
                </a:ext>
              </a:extLst>
            </p:cNvPr>
            <p:cNvSpPr txBox="1"/>
            <p:nvPr/>
          </p:nvSpPr>
          <p:spPr>
            <a:xfrm>
              <a:off x="838200" y="279604"/>
              <a:ext cx="8526305" cy="400110"/>
            </a:xfrm>
            <a:prstGeom prst="rect">
              <a:avLst/>
            </a:prstGeom>
            <a:noFill/>
          </p:spPr>
          <p:txBody>
            <a:bodyPr wrap="square" rtlCol="0">
              <a:spAutoFit/>
            </a:bodyPr>
            <a:lstStyle/>
            <a:p>
              <a:r>
                <a:rPr lang="en-US" sz="2000" b="1" dirty="0">
                  <a:latin typeface="+mj-lt"/>
                </a:rPr>
                <a:t>Large language models</a:t>
              </a:r>
            </a:p>
          </p:txBody>
        </p:sp>
        <p:sp>
          <p:nvSpPr>
            <p:cNvPr id="7" name="TextBox 6">
              <a:extLst>
                <a:ext uri="{FF2B5EF4-FFF2-40B4-BE49-F238E27FC236}">
                  <a16:creationId xmlns:a16="http://schemas.microsoft.com/office/drawing/2014/main" id="{6EA2FDAF-2655-AE8C-3D68-45E0865110A6}"/>
                </a:ext>
              </a:extLst>
            </p:cNvPr>
            <p:cNvSpPr txBox="1"/>
            <p:nvPr/>
          </p:nvSpPr>
          <p:spPr>
            <a:xfrm>
              <a:off x="838200" y="1202344"/>
              <a:ext cx="10972800" cy="1815882"/>
            </a:xfrm>
            <a:prstGeom prst="rect">
              <a:avLst/>
            </a:prstGeom>
            <a:noFill/>
          </p:spPr>
          <p:txBody>
            <a:bodyPr wrap="square" rtlCol="0">
              <a:spAutoFit/>
            </a:bodyPr>
            <a:lstStyle/>
            <a:p>
              <a:r>
                <a:rPr lang="en-US" sz="1600" dirty="0"/>
                <a:t>Large language models can perform various tasks such as answering questions, generating creative content, summarizing text, translating languages, and engaging in conversations. It’s designed to understand and generate text in a coherent and contextually relevant manner.</a:t>
              </a:r>
            </a:p>
          </p:txBody>
        </p:sp>
      </p:grpSp>
      <p:pic>
        <p:nvPicPr>
          <p:cNvPr id="3074" name="Picture 2">
            <a:extLst>
              <a:ext uri="{FF2B5EF4-FFF2-40B4-BE49-F238E27FC236}">
                <a16:creationId xmlns:a16="http://schemas.microsoft.com/office/drawing/2014/main" id="{6BBC47AA-6050-7E47-17E6-4C1F00B866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3" t="11511"/>
          <a:stretch/>
        </p:blipFill>
        <p:spPr bwMode="auto">
          <a:xfrm>
            <a:off x="350876" y="1783554"/>
            <a:ext cx="6220047" cy="409353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5A2939B-8496-7217-F44F-150B98F60266}"/>
              </a:ext>
            </a:extLst>
          </p:cNvPr>
          <p:cNvCxnSpPr/>
          <p:nvPr/>
        </p:nvCxnSpPr>
        <p:spPr>
          <a:xfrm>
            <a:off x="7155712" y="1531088"/>
            <a:ext cx="0" cy="468895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851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470C-80ED-A4EB-B1D7-9116449EC2CD}"/>
              </a:ext>
            </a:extLst>
          </p:cNvPr>
          <p:cNvSpPr>
            <a:spLocks noGrp="1"/>
          </p:cNvSpPr>
          <p:nvPr>
            <p:ph type="title"/>
          </p:nvPr>
        </p:nvSpPr>
        <p:spPr>
          <a:xfrm>
            <a:off x="0" y="0"/>
            <a:ext cx="10515600" cy="1325563"/>
          </a:xfrm>
        </p:spPr>
        <p:txBody>
          <a:bodyPr/>
          <a:lstStyle/>
          <a:p>
            <a:r>
              <a:rPr lang="en-US" dirty="0"/>
              <a:t>Application - Decision</a:t>
            </a:r>
          </a:p>
        </p:txBody>
      </p:sp>
      <p:pic>
        <p:nvPicPr>
          <p:cNvPr id="4098" name="Picture 2" descr="Google's AlphaGo AI just beat the number one ranked Go player in the world  - HardwareZone.com.sg">
            <a:extLst>
              <a:ext uri="{FF2B5EF4-FFF2-40B4-BE49-F238E27FC236}">
                <a16:creationId xmlns:a16="http://schemas.microsoft.com/office/drawing/2014/main" id="{9129074D-477B-7269-DBA0-914A7F526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78" y="2026815"/>
            <a:ext cx="6139706" cy="3337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p Your Game with OpenAI Gym Reinforcement Learning">
            <a:extLst>
              <a:ext uri="{FF2B5EF4-FFF2-40B4-BE49-F238E27FC236}">
                <a16:creationId xmlns:a16="http://schemas.microsoft.com/office/drawing/2014/main" id="{56F860E9-C275-5AED-9767-336D8B2BE6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67"/>
          <a:stretch/>
        </p:blipFill>
        <p:spPr bwMode="auto">
          <a:xfrm>
            <a:off x="7644384" y="2108517"/>
            <a:ext cx="3767328" cy="31742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761AC-4E8E-20F0-453A-8B461DD82430}"/>
              </a:ext>
            </a:extLst>
          </p:cNvPr>
          <p:cNvSpPr txBox="1"/>
          <p:nvPr/>
        </p:nvSpPr>
        <p:spPr>
          <a:xfrm>
            <a:off x="1559542" y="5586673"/>
            <a:ext cx="3591578" cy="646331"/>
          </a:xfrm>
          <a:prstGeom prst="rect">
            <a:avLst/>
          </a:prstGeom>
          <a:noFill/>
        </p:spPr>
        <p:txBody>
          <a:bodyPr wrap="square">
            <a:spAutoFit/>
          </a:bodyPr>
          <a:lstStyle/>
          <a:p>
            <a:r>
              <a:rPr lang="en-US" b="1" dirty="0"/>
              <a:t>March 2016, AlphaGo made headlines by defeating Lee Sedol.</a:t>
            </a:r>
          </a:p>
        </p:txBody>
      </p:sp>
      <p:sp>
        <p:nvSpPr>
          <p:cNvPr id="6" name="TextBox 5">
            <a:extLst>
              <a:ext uri="{FF2B5EF4-FFF2-40B4-BE49-F238E27FC236}">
                <a16:creationId xmlns:a16="http://schemas.microsoft.com/office/drawing/2014/main" id="{677F15E0-B326-DEA8-C091-D3E5B4B27A9D}"/>
              </a:ext>
            </a:extLst>
          </p:cNvPr>
          <p:cNvSpPr txBox="1"/>
          <p:nvPr/>
        </p:nvSpPr>
        <p:spPr>
          <a:xfrm>
            <a:off x="7732258" y="5586672"/>
            <a:ext cx="3767327" cy="646331"/>
          </a:xfrm>
          <a:prstGeom prst="rect">
            <a:avLst/>
          </a:prstGeom>
          <a:noFill/>
        </p:spPr>
        <p:txBody>
          <a:bodyPr wrap="square">
            <a:spAutoFit/>
          </a:bodyPr>
          <a:lstStyle/>
          <a:p>
            <a:r>
              <a:rPr lang="en-US" b="1" dirty="0"/>
              <a:t>Reinforcement learning methods have shown priority in video games.</a:t>
            </a:r>
          </a:p>
        </p:txBody>
      </p:sp>
    </p:spTree>
    <p:extLst>
      <p:ext uri="{BB962C8B-B14F-4D97-AF65-F5344CB8AC3E}">
        <p14:creationId xmlns:p14="http://schemas.microsoft.com/office/powerpoint/2010/main" val="3048931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470C-80ED-A4EB-B1D7-9116449EC2CD}"/>
              </a:ext>
            </a:extLst>
          </p:cNvPr>
          <p:cNvSpPr>
            <a:spLocks noGrp="1"/>
          </p:cNvSpPr>
          <p:nvPr>
            <p:ph type="title"/>
          </p:nvPr>
        </p:nvSpPr>
        <p:spPr>
          <a:xfrm>
            <a:off x="0" y="0"/>
            <a:ext cx="10515600" cy="1325563"/>
          </a:xfrm>
        </p:spPr>
        <p:txBody>
          <a:bodyPr/>
          <a:lstStyle/>
          <a:p>
            <a:r>
              <a:rPr lang="en-US" dirty="0"/>
              <a:t>Application - more</a:t>
            </a:r>
          </a:p>
        </p:txBody>
      </p:sp>
      <p:pic>
        <p:nvPicPr>
          <p:cNvPr id="6148" name="Picture 4" descr="Google | AlphaFold 3 is our newest AI ...">
            <a:extLst>
              <a:ext uri="{FF2B5EF4-FFF2-40B4-BE49-F238E27FC236}">
                <a16:creationId xmlns:a16="http://schemas.microsoft.com/office/drawing/2014/main" id="{B8B8D668-32A4-8EAB-5D13-26626F03AE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045"/>
          <a:stretch/>
        </p:blipFill>
        <p:spPr bwMode="auto">
          <a:xfrm>
            <a:off x="8434073" y="3398666"/>
            <a:ext cx="2192740" cy="249054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0F4E63F-AEC0-9906-E38D-21532FD162CB}"/>
              </a:ext>
            </a:extLst>
          </p:cNvPr>
          <p:cNvGrpSpPr/>
          <p:nvPr/>
        </p:nvGrpSpPr>
        <p:grpSpPr>
          <a:xfrm>
            <a:off x="304800" y="1325563"/>
            <a:ext cx="5257800" cy="4737672"/>
            <a:chOff x="838200" y="1516908"/>
            <a:chExt cx="5257800" cy="4737672"/>
          </a:xfrm>
        </p:grpSpPr>
        <p:sp>
          <p:nvSpPr>
            <p:cNvPr id="4" name="TextBox 3">
              <a:extLst>
                <a:ext uri="{FF2B5EF4-FFF2-40B4-BE49-F238E27FC236}">
                  <a16:creationId xmlns:a16="http://schemas.microsoft.com/office/drawing/2014/main" id="{6976B627-2029-ADE2-1A4F-5EAC888B07F1}"/>
                </a:ext>
              </a:extLst>
            </p:cNvPr>
            <p:cNvSpPr txBox="1"/>
            <p:nvPr/>
          </p:nvSpPr>
          <p:spPr>
            <a:xfrm>
              <a:off x="838200" y="1516908"/>
              <a:ext cx="5127171" cy="707886"/>
            </a:xfrm>
            <a:prstGeom prst="rect">
              <a:avLst/>
            </a:prstGeom>
            <a:noFill/>
          </p:spPr>
          <p:txBody>
            <a:bodyPr wrap="square" rtlCol="0">
              <a:spAutoFit/>
            </a:bodyPr>
            <a:lstStyle/>
            <a:p>
              <a:r>
                <a:rPr lang="en-US" sz="2000" b="1" dirty="0">
                  <a:latin typeface="+mj-lt"/>
                </a:rPr>
                <a:t>Personalized Shopping Experience in Retail and E-Commerce</a:t>
              </a:r>
            </a:p>
          </p:txBody>
        </p:sp>
        <p:sp>
          <p:nvSpPr>
            <p:cNvPr id="5" name="TextBox 4">
              <a:extLst>
                <a:ext uri="{FF2B5EF4-FFF2-40B4-BE49-F238E27FC236}">
                  <a16:creationId xmlns:a16="http://schemas.microsoft.com/office/drawing/2014/main" id="{0C62998F-2892-D5E6-AC27-275441249836}"/>
                </a:ext>
              </a:extLst>
            </p:cNvPr>
            <p:cNvSpPr txBox="1"/>
            <p:nvPr/>
          </p:nvSpPr>
          <p:spPr>
            <a:xfrm>
              <a:off x="838200" y="2266572"/>
              <a:ext cx="4931229" cy="830997"/>
            </a:xfrm>
            <a:prstGeom prst="rect">
              <a:avLst/>
            </a:prstGeom>
            <a:noFill/>
          </p:spPr>
          <p:txBody>
            <a:bodyPr wrap="square" rtlCol="0">
              <a:spAutoFit/>
            </a:bodyPr>
            <a:lstStyle/>
            <a:p>
              <a:r>
                <a:rPr lang="en-US" sz="1600" dirty="0"/>
                <a:t>Deep learning is leveraged to provide personalized recommendations and targeted advertising to customers based on their shopping behavior.</a:t>
              </a:r>
            </a:p>
          </p:txBody>
        </p:sp>
        <p:pic>
          <p:nvPicPr>
            <p:cNvPr id="6" name="Picture 2">
              <a:extLst>
                <a:ext uri="{FF2B5EF4-FFF2-40B4-BE49-F238E27FC236}">
                  <a16:creationId xmlns:a16="http://schemas.microsoft.com/office/drawing/2014/main" id="{AF2E41F0-EBED-82BF-43B9-04D7D60DBC59}"/>
                </a:ext>
              </a:extLst>
            </p:cNvPr>
            <p:cNvPicPr>
              <a:picLocks noChangeAspect="1" noChangeArrowheads="1"/>
            </p:cNvPicPr>
            <p:nvPr/>
          </p:nvPicPr>
          <p:blipFill rotWithShape="1">
            <a:blip r:embed="rId3"/>
            <a:srcRect r="14821"/>
            <a:stretch/>
          </p:blipFill>
          <p:spPr bwMode="auto">
            <a:xfrm>
              <a:off x="838200" y="3348663"/>
              <a:ext cx="5257800" cy="290591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AC20899E-BED6-8788-E6DD-B9CB57C9CEB3}"/>
              </a:ext>
            </a:extLst>
          </p:cNvPr>
          <p:cNvSpPr txBox="1"/>
          <p:nvPr/>
        </p:nvSpPr>
        <p:spPr>
          <a:xfrm>
            <a:off x="7064829" y="1325563"/>
            <a:ext cx="5127171" cy="400110"/>
          </a:xfrm>
          <a:prstGeom prst="rect">
            <a:avLst/>
          </a:prstGeom>
          <a:noFill/>
        </p:spPr>
        <p:txBody>
          <a:bodyPr wrap="square" rtlCol="0">
            <a:spAutoFit/>
          </a:bodyPr>
          <a:lstStyle/>
          <a:p>
            <a:r>
              <a:rPr lang="en-US" sz="2000" b="1" dirty="0">
                <a:latin typeface="+mj-lt"/>
              </a:rPr>
              <a:t>Predict the folding and 3D structure of protein</a:t>
            </a:r>
          </a:p>
        </p:txBody>
      </p:sp>
      <p:sp>
        <p:nvSpPr>
          <p:cNvPr id="8" name="TextBox 7">
            <a:extLst>
              <a:ext uri="{FF2B5EF4-FFF2-40B4-BE49-F238E27FC236}">
                <a16:creationId xmlns:a16="http://schemas.microsoft.com/office/drawing/2014/main" id="{257BB04B-0A49-EFF1-66DB-4001314CCBBB}"/>
              </a:ext>
            </a:extLst>
          </p:cNvPr>
          <p:cNvSpPr txBox="1"/>
          <p:nvPr/>
        </p:nvSpPr>
        <p:spPr>
          <a:xfrm>
            <a:off x="7064829" y="2075227"/>
            <a:ext cx="4931229" cy="1323439"/>
          </a:xfrm>
          <a:prstGeom prst="rect">
            <a:avLst/>
          </a:prstGeom>
          <a:noFill/>
        </p:spPr>
        <p:txBody>
          <a:bodyPr wrap="square" rtlCol="0">
            <a:spAutoFit/>
          </a:bodyPr>
          <a:lstStyle/>
          <a:p>
            <a:r>
              <a:rPr lang="en-US" sz="1600" dirty="0"/>
              <a:t>AlphaFold aims to solve the protein folding problem, which involves predicting a protein's three-dimensional structure based solely on its amino acid sequence. Understanding protein structures is crucial for biological research and drug discovery.</a:t>
            </a:r>
          </a:p>
        </p:txBody>
      </p:sp>
    </p:spTree>
    <p:extLst>
      <p:ext uri="{BB962C8B-B14F-4D97-AF65-F5344CB8AC3E}">
        <p14:creationId xmlns:p14="http://schemas.microsoft.com/office/powerpoint/2010/main" val="3567013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Thought bubble with solid fill">
            <a:extLst>
              <a:ext uri="{FF2B5EF4-FFF2-40B4-BE49-F238E27FC236}">
                <a16:creationId xmlns:a16="http://schemas.microsoft.com/office/drawing/2014/main" id="{B13C0743-A2A9-0584-AA8D-A0E599A51A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0639" y="446714"/>
            <a:ext cx="11566568" cy="6849271"/>
          </a:xfrm>
          <a:prstGeom prst="rect">
            <a:avLst/>
          </a:prstGeom>
        </p:spPr>
      </p:pic>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1036123" y="2545786"/>
            <a:ext cx="10515600" cy="1325563"/>
          </a:xfrm>
        </p:spPr>
        <p:txBody>
          <a:bodyPr>
            <a:normAutofit/>
          </a:bodyPr>
          <a:lstStyle/>
          <a:p>
            <a:pPr algn="ctr"/>
            <a:r>
              <a:rPr lang="en-US" sz="5600" dirty="0"/>
              <a:t>What Exactly is Deep Learning?</a:t>
            </a:r>
          </a:p>
        </p:txBody>
      </p:sp>
    </p:spTree>
    <p:extLst>
      <p:ext uri="{BB962C8B-B14F-4D97-AF65-F5344CB8AC3E}">
        <p14:creationId xmlns:p14="http://schemas.microsoft.com/office/powerpoint/2010/main" val="354623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E7EE-A398-E9DD-1D66-034EC185E3AC}"/>
              </a:ext>
            </a:extLst>
          </p:cNvPr>
          <p:cNvSpPr>
            <a:spLocks noGrp="1"/>
          </p:cNvSpPr>
          <p:nvPr>
            <p:ph type="title"/>
          </p:nvPr>
        </p:nvSpPr>
        <p:spPr>
          <a:xfrm>
            <a:off x="838200" y="139837"/>
            <a:ext cx="10515600" cy="1325563"/>
          </a:xfrm>
        </p:spPr>
        <p:txBody>
          <a:bodyPr/>
          <a:lstStyle/>
          <a:p>
            <a:r>
              <a:rPr lang="en-US" dirty="0"/>
              <a:t>Key Terminologies</a:t>
            </a:r>
          </a:p>
        </p:txBody>
      </p:sp>
      <p:grpSp>
        <p:nvGrpSpPr>
          <p:cNvPr id="49" name="Group 48">
            <a:extLst>
              <a:ext uri="{FF2B5EF4-FFF2-40B4-BE49-F238E27FC236}">
                <a16:creationId xmlns:a16="http://schemas.microsoft.com/office/drawing/2014/main" id="{9C7DE507-A9CB-A49E-3EDE-18CBC45C033D}"/>
              </a:ext>
            </a:extLst>
          </p:cNvPr>
          <p:cNvGrpSpPr/>
          <p:nvPr/>
        </p:nvGrpSpPr>
        <p:grpSpPr>
          <a:xfrm>
            <a:off x="496824" y="1775119"/>
            <a:ext cx="7319119" cy="4599176"/>
            <a:chOff x="496824" y="1444486"/>
            <a:chExt cx="7845287" cy="4929809"/>
          </a:xfrm>
        </p:grpSpPr>
        <p:sp>
          <p:nvSpPr>
            <p:cNvPr id="5" name="Oval 4">
              <a:extLst>
                <a:ext uri="{FF2B5EF4-FFF2-40B4-BE49-F238E27FC236}">
                  <a16:creationId xmlns:a16="http://schemas.microsoft.com/office/drawing/2014/main" id="{807A2EDE-CD90-5F92-97E4-3966E0C4F6A3}"/>
                </a:ext>
              </a:extLst>
            </p:cNvPr>
            <p:cNvSpPr/>
            <p:nvPr/>
          </p:nvSpPr>
          <p:spPr>
            <a:xfrm>
              <a:off x="496824" y="1444486"/>
              <a:ext cx="7845287" cy="492980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B5D3088-C6B6-80E7-E535-61348D799C1E}"/>
                </a:ext>
              </a:extLst>
            </p:cNvPr>
            <p:cNvSpPr/>
            <p:nvPr/>
          </p:nvSpPr>
          <p:spPr>
            <a:xfrm>
              <a:off x="1044154" y="2269511"/>
              <a:ext cx="6532344" cy="4104784"/>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9D24139-A9CB-4371-7244-20F8D37CAFF4}"/>
                </a:ext>
              </a:extLst>
            </p:cNvPr>
            <p:cNvSpPr/>
            <p:nvPr/>
          </p:nvSpPr>
          <p:spPr>
            <a:xfrm>
              <a:off x="1811395" y="3443748"/>
              <a:ext cx="4663665" cy="2930547"/>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10DAE4-112D-AB0F-B8EE-139C8D8652A0}"/>
                </a:ext>
              </a:extLst>
            </p:cNvPr>
            <p:cNvSpPr/>
            <p:nvPr/>
          </p:nvSpPr>
          <p:spPr>
            <a:xfrm>
              <a:off x="2795070" y="4871516"/>
              <a:ext cx="2391519" cy="1502779"/>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FB2403DB-496A-99F1-CF85-06B408512978}"/>
              </a:ext>
            </a:extLst>
          </p:cNvPr>
          <p:cNvCxnSpPr>
            <a:cxnSpLocks/>
          </p:cNvCxnSpPr>
          <p:nvPr/>
        </p:nvCxnSpPr>
        <p:spPr>
          <a:xfrm flipV="1">
            <a:off x="5127171" y="980661"/>
            <a:ext cx="2890394" cy="8445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CBA192-4235-6E05-F4D7-31B06C6713C8}"/>
              </a:ext>
            </a:extLst>
          </p:cNvPr>
          <p:cNvCxnSpPr>
            <a:cxnSpLocks/>
          </p:cNvCxnSpPr>
          <p:nvPr/>
        </p:nvCxnSpPr>
        <p:spPr>
          <a:xfrm flipV="1">
            <a:off x="5704114" y="2069567"/>
            <a:ext cx="2313451" cy="766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79E450-3DBB-476A-0BF9-199EC24DE6E6}"/>
              </a:ext>
            </a:extLst>
          </p:cNvPr>
          <p:cNvCxnSpPr>
            <a:cxnSpLocks/>
          </p:cNvCxnSpPr>
          <p:nvPr/>
        </p:nvCxnSpPr>
        <p:spPr>
          <a:xfrm flipV="1">
            <a:off x="5627914" y="3429000"/>
            <a:ext cx="2389651" cy="754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832129-B4B7-30D0-3B87-869E6F6AF7A7}"/>
              </a:ext>
            </a:extLst>
          </p:cNvPr>
          <p:cNvCxnSpPr>
            <a:cxnSpLocks/>
          </p:cNvCxnSpPr>
          <p:nvPr/>
        </p:nvCxnSpPr>
        <p:spPr>
          <a:xfrm flipV="1">
            <a:off x="4735286" y="4850296"/>
            <a:ext cx="3282279" cy="11459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9A0E980-F3A6-87E8-A272-9B01753C2C8A}"/>
              </a:ext>
            </a:extLst>
          </p:cNvPr>
          <p:cNvGrpSpPr/>
          <p:nvPr/>
        </p:nvGrpSpPr>
        <p:grpSpPr>
          <a:xfrm>
            <a:off x="8313483" y="369596"/>
            <a:ext cx="3537134" cy="1132871"/>
            <a:chOff x="8485759" y="316588"/>
            <a:chExt cx="3537134" cy="1132871"/>
          </a:xfrm>
        </p:grpSpPr>
        <p:sp>
          <p:nvSpPr>
            <p:cNvPr id="28" name="TextBox 27">
              <a:extLst>
                <a:ext uri="{FF2B5EF4-FFF2-40B4-BE49-F238E27FC236}">
                  <a16:creationId xmlns:a16="http://schemas.microsoft.com/office/drawing/2014/main" id="{54DC04E6-94D9-D4FE-DB2E-80B9BB8C9967}"/>
                </a:ext>
              </a:extLst>
            </p:cNvPr>
            <p:cNvSpPr txBox="1"/>
            <p:nvPr/>
          </p:nvSpPr>
          <p:spPr>
            <a:xfrm>
              <a:off x="8485759" y="316588"/>
              <a:ext cx="2320635" cy="400110"/>
            </a:xfrm>
            <a:prstGeom prst="rect">
              <a:avLst/>
            </a:prstGeom>
            <a:noFill/>
          </p:spPr>
          <p:txBody>
            <a:bodyPr wrap="none" rtlCol="0">
              <a:spAutoFit/>
            </a:bodyPr>
            <a:lstStyle/>
            <a:p>
              <a:r>
                <a:rPr lang="en-US" sz="2000" dirty="0">
                  <a:latin typeface="+mj-lt"/>
                  <a:cs typeface="Arial" panose="020B0604020202020204" pitchFamily="34" charset="0"/>
                </a:rPr>
                <a:t>Artificial Intelligence</a:t>
              </a:r>
            </a:p>
          </p:txBody>
        </p:sp>
        <p:sp>
          <p:nvSpPr>
            <p:cNvPr id="12" name="TextBox 11">
              <a:extLst>
                <a:ext uri="{FF2B5EF4-FFF2-40B4-BE49-F238E27FC236}">
                  <a16:creationId xmlns:a16="http://schemas.microsoft.com/office/drawing/2014/main" id="{A90F60A9-A4AD-087C-3042-DB8850CE4EF1}"/>
                </a:ext>
              </a:extLst>
            </p:cNvPr>
            <p:cNvSpPr txBox="1"/>
            <p:nvPr/>
          </p:nvSpPr>
          <p:spPr>
            <a:xfrm>
              <a:off x="8485759" y="710795"/>
              <a:ext cx="3537134" cy="738664"/>
            </a:xfrm>
            <a:prstGeom prst="rect">
              <a:avLst/>
            </a:prstGeom>
            <a:noFill/>
          </p:spPr>
          <p:txBody>
            <a:bodyPr wrap="square" rtlCol="0">
              <a:spAutoFit/>
            </a:bodyPr>
            <a:lstStyle/>
            <a:p>
              <a:r>
                <a:rPr lang="en-US" sz="1400" dirty="0">
                  <a:cs typeface="Arial" panose="020B0604020202020204" pitchFamily="34" charset="0"/>
                </a:rPr>
                <a:t>Simulates human intelligence in machines for tasks like decision-making and language translation.</a:t>
              </a:r>
            </a:p>
          </p:txBody>
        </p:sp>
      </p:grpSp>
      <p:grpSp>
        <p:nvGrpSpPr>
          <p:cNvPr id="23" name="Group 22">
            <a:extLst>
              <a:ext uri="{FF2B5EF4-FFF2-40B4-BE49-F238E27FC236}">
                <a16:creationId xmlns:a16="http://schemas.microsoft.com/office/drawing/2014/main" id="{E019175C-7FBC-5F92-9FC4-CE47035F80D1}"/>
              </a:ext>
            </a:extLst>
          </p:cNvPr>
          <p:cNvGrpSpPr/>
          <p:nvPr/>
        </p:nvGrpSpPr>
        <p:grpSpPr>
          <a:xfrm>
            <a:off x="8313484" y="1629701"/>
            <a:ext cx="3537134" cy="1355448"/>
            <a:chOff x="8485760" y="1670212"/>
            <a:chExt cx="3537134" cy="1355448"/>
          </a:xfrm>
        </p:grpSpPr>
        <p:sp>
          <p:nvSpPr>
            <p:cNvPr id="29" name="TextBox 28">
              <a:extLst>
                <a:ext uri="{FF2B5EF4-FFF2-40B4-BE49-F238E27FC236}">
                  <a16:creationId xmlns:a16="http://schemas.microsoft.com/office/drawing/2014/main" id="{00ED3B71-5E07-6867-7892-9FA70823B5AC}"/>
                </a:ext>
              </a:extLst>
            </p:cNvPr>
            <p:cNvSpPr txBox="1"/>
            <p:nvPr/>
          </p:nvSpPr>
          <p:spPr>
            <a:xfrm>
              <a:off x="8485760" y="1670212"/>
              <a:ext cx="2590774" cy="400110"/>
            </a:xfrm>
            <a:prstGeom prst="rect">
              <a:avLst/>
            </a:prstGeom>
            <a:noFill/>
          </p:spPr>
          <p:txBody>
            <a:bodyPr wrap="none" rtlCol="0">
              <a:spAutoFit/>
            </a:bodyPr>
            <a:lstStyle/>
            <a:p>
              <a:r>
                <a:rPr lang="en-US" sz="2000" dirty="0">
                  <a:latin typeface="+mj-lt"/>
                  <a:cs typeface="Arial" panose="020B0604020202020204" pitchFamily="34" charset="0"/>
                </a:rPr>
                <a:t>Machine Learning (ML)</a:t>
              </a:r>
            </a:p>
          </p:txBody>
        </p:sp>
        <p:sp>
          <p:nvSpPr>
            <p:cNvPr id="13" name="TextBox 12">
              <a:extLst>
                <a:ext uri="{FF2B5EF4-FFF2-40B4-BE49-F238E27FC236}">
                  <a16:creationId xmlns:a16="http://schemas.microsoft.com/office/drawing/2014/main" id="{F5DAC1C6-E82D-DAA2-BB19-CA558B8E1F60}"/>
                </a:ext>
              </a:extLst>
            </p:cNvPr>
            <p:cNvSpPr txBox="1"/>
            <p:nvPr/>
          </p:nvSpPr>
          <p:spPr>
            <a:xfrm>
              <a:off x="8485760" y="2071553"/>
              <a:ext cx="3537134" cy="954107"/>
            </a:xfrm>
            <a:prstGeom prst="rect">
              <a:avLst/>
            </a:prstGeom>
            <a:noFill/>
          </p:spPr>
          <p:txBody>
            <a:bodyPr wrap="square" rtlCol="0">
              <a:spAutoFit/>
            </a:bodyPr>
            <a:lstStyle/>
            <a:p>
              <a:r>
                <a:rPr lang="en-US" sz="1400" dirty="0">
                  <a:cs typeface="Arial" panose="020B0604020202020204" pitchFamily="34" charset="0"/>
                </a:rPr>
                <a:t>A subset of AI where algorithms learn from data to make predictions or decisions without being explicitly programmed for each scenario.</a:t>
              </a:r>
            </a:p>
          </p:txBody>
        </p:sp>
      </p:grpSp>
      <p:grpSp>
        <p:nvGrpSpPr>
          <p:cNvPr id="34" name="Group 33">
            <a:extLst>
              <a:ext uri="{FF2B5EF4-FFF2-40B4-BE49-F238E27FC236}">
                <a16:creationId xmlns:a16="http://schemas.microsoft.com/office/drawing/2014/main" id="{C1E9BCDF-0393-4EB7-BD99-B6F3BE7DCEB0}"/>
              </a:ext>
            </a:extLst>
          </p:cNvPr>
          <p:cNvGrpSpPr/>
          <p:nvPr/>
        </p:nvGrpSpPr>
        <p:grpSpPr>
          <a:xfrm>
            <a:off x="8313483" y="3166217"/>
            <a:ext cx="3537134" cy="1366522"/>
            <a:chOff x="8485760" y="4045411"/>
            <a:chExt cx="3537134" cy="1366522"/>
          </a:xfrm>
        </p:grpSpPr>
        <p:sp>
          <p:nvSpPr>
            <p:cNvPr id="30" name="TextBox 29">
              <a:extLst>
                <a:ext uri="{FF2B5EF4-FFF2-40B4-BE49-F238E27FC236}">
                  <a16:creationId xmlns:a16="http://schemas.microsoft.com/office/drawing/2014/main" id="{BF0CD278-5E47-4E44-7417-D67BFFB09C70}"/>
                </a:ext>
              </a:extLst>
            </p:cNvPr>
            <p:cNvSpPr txBox="1"/>
            <p:nvPr/>
          </p:nvSpPr>
          <p:spPr>
            <a:xfrm>
              <a:off x="8485760" y="4045411"/>
              <a:ext cx="2167581" cy="400110"/>
            </a:xfrm>
            <a:prstGeom prst="rect">
              <a:avLst/>
            </a:prstGeom>
            <a:noFill/>
          </p:spPr>
          <p:txBody>
            <a:bodyPr wrap="none" rtlCol="0">
              <a:spAutoFit/>
            </a:bodyPr>
            <a:lstStyle/>
            <a:p>
              <a:r>
                <a:rPr lang="en-US" sz="2000" dirty="0">
                  <a:latin typeface="+mj-lt"/>
                  <a:cs typeface="Arial" panose="020B0604020202020204" pitchFamily="34" charset="0"/>
                </a:rPr>
                <a:t>Deep Learning (DL)</a:t>
              </a:r>
            </a:p>
          </p:txBody>
        </p:sp>
        <p:sp>
          <p:nvSpPr>
            <p:cNvPr id="16" name="TextBox 15">
              <a:extLst>
                <a:ext uri="{FF2B5EF4-FFF2-40B4-BE49-F238E27FC236}">
                  <a16:creationId xmlns:a16="http://schemas.microsoft.com/office/drawing/2014/main" id="{4C82C77A-7DFA-5000-C08D-2C0412E87035}"/>
                </a:ext>
              </a:extLst>
            </p:cNvPr>
            <p:cNvSpPr txBox="1"/>
            <p:nvPr/>
          </p:nvSpPr>
          <p:spPr>
            <a:xfrm>
              <a:off x="8485760" y="4457826"/>
              <a:ext cx="3537134" cy="954107"/>
            </a:xfrm>
            <a:prstGeom prst="rect">
              <a:avLst/>
            </a:prstGeom>
            <a:noFill/>
          </p:spPr>
          <p:txBody>
            <a:bodyPr wrap="square" rtlCol="0">
              <a:spAutoFit/>
            </a:bodyPr>
            <a:lstStyle/>
            <a:p>
              <a:r>
                <a:rPr lang="en-US" sz="1400" dirty="0">
                  <a:cs typeface="Arial" panose="020B0604020202020204" pitchFamily="34" charset="0"/>
                </a:rPr>
                <a:t>A branch of machine learning using multi-layered neural networks, effective in processing large amounts of unstructured data like images and speech.</a:t>
              </a:r>
            </a:p>
          </p:txBody>
        </p:sp>
      </p:grpSp>
      <p:grpSp>
        <p:nvGrpSpPr>
          <p:cNvPr id="39" name="Group 38">
            <a:extLst>
              <a:ext uri="{FF2B5EF4-FFF2-40B4-BE49-F238E27FC236}">
                <a16:creationId xmlns:a16="http://schemas.microsoft.com/office/drawing/2014/main" id="{136A9F5F-E498-4EFF-0403-A675B706CD7C}"/>
              </a:ext>
            </a:extLst>
          </p:cNvPr>
          <p:cNvGrpSpPr/>
          <p:nvPr/>
        </p:nvGrpSpPr>
        <p:grpSpPr>
          <a:xfrm>
            <a:off x="8313484" y="4681472"/>
            <a:ext cx="3537133" cy="1367768"/>
            <a:chOff x="8485759" y="5419922"/>
            <a:chExt cx="3537133" cy="1367768"/>
          </a:xfrm>
        </p:grpSpPr>
        <p:sp>
          <p:nvSpPr>
            <p:cNvPr id="31" name="TextBox 30">
              <a:extLst>
                <a:ext uri="{FF2B5EF4-FFF2-40B4-BE49-F238E27FC236}">
                  <a16:creationId xmlns:a16="http://schemas.microsoft.com/office/drawing/2014/main" id="{B2118730-479C-B05F-B0F8-8866C86428D6}"/>
                </a:ext>
              </a:extLst>
            </p:cNvPr>
            <p:cNvSpPr txBox="1"/>
            <p:nvPr/>
          </p:nvSpPr>
          <p:spPr>
            <a:xfrm>
              <a:off x="8485760" y="5419922"/>
              <a:ext cx="1601208" cy="400110"/>
            </a:xfrm>
            <a:prstGeom prst="rect">
              <a:avLst/>
            </a:prstGeom>
            <a:noFill/>
          </p:spPr>
          <p:txBody>
            <a:bodyPr wrap="none" rtlCol="0">
              <a:spAutoFit/>
            </a:bodyPr>
            <a:lstStyle/>
            <a:p>
              <a:r>
                <a:rPr lang="en-US" sz="2000" dirty="0">
                  <a:latin typeface="+mj-lt"/>
                  <a:cs typeface="Arial" panose="020B0604020202020204" pitchFamily="34" charset="0"/>
                </a:rPr>
                <a:t>Generative AI</a:t>
              </a:r>
            </a:p>
          </p:txBody>
        </p:sp>
        <p:sp>
          <p:nvSpPr>
            <p:cNvPr id="17" name="TextBox 16">
              <a:extLst>
                <a:ext uri="{FF2B5EF4-FFF2-40B4-BE49-F238E27FC236}">
                  <a16:creationId xmlns:a16="http://schemas.microsoft.com/office/drawing/2014/main" id="{FFE87D04-7C5B-1530-8BE2-160002E453CB}"/>
                </a:ext>
              </a:extLst>
            </p:cNvPr>
            <p:cNvSpPr txBox="1"/>
            <p:nvPr/>
          </p:nvSpPr>
          <p:spPr>
            <a:xfrm>
              <a:off x="8485759" y="5833583"/>
              <a:ext cx="3537133" cy="954107"/>
            </a:xfrm>
            <a:prstGeom prst="rect">
              <a:avLst/>
            </a:prstGeom>
            <a:noFill/>
          </p:spPr>
          <p:txBody>
            <a:bodyPr wrap="square" rtlCol="0">
              <a:spAutoFit/>
            </a:bodyPr>
            <a:lstStyle>
              <a:defPPr>
                <a:defRPr lang="en-US"/>
              </a:defPPr>
              <a:lvl1pPr>
                <a:defRPr sz="1400">
                  <a:latin typeface="Arial" panose="020B0604020202020204" pitchFamily="34" charset="0"/>
                  <a:cs typeface="Arial" panose="020B0604020202020204" pitchFamily="34" charset="0"/>
                </a:defRPr>
              </a:lvl1pPr>
            </a:lstStyle>
            <a:p>
              <a:r>
                <a:rPr lang="en-US" dirty="0">
                  <a:latin typeface="+mn-lt"/>
                </a:rPr>
                <a:t>AI algorithms that generate new, original content (like text or images) based on existing data, using techniques like Generative Adversarial Networks (GANs).</a:t>
              </a:r>
            </a:p>
          </p:txBody>
        </p:sp>
      </p:grpSp>
      <p:pic>
        <p:nvPicPr>
          <p:cNvPr id="11" name="Graphic 10" descr="Brain in head with solid fill">
            <a:extLst>
              <a:ext uri="{FF2B5EF4-FFF2-40B4-BE49-F238E27FC236}">
                <a16:creationId xmlns:a16="http://schemas.microsoft.com/office/drawing/2014/main" id="{14D5D190-F2EB-A4D4-D3AD-3ED853DA25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5690" y="148681"/>
            <a:ext cx="682305" cy="682305"/>
          </a:xfrm>
          <a:prstGeom prst="rect">
            <a:avLst/>
          </a:prstGeom>
        </p:spPr>
      </p:pic>
      <p:pic>
        <p:nvPicPr>
          <p:cNvPr id="20" name="Graphic 19" descr="Connections with solid fill">
            <a:extLst>
              <a:ext uri="{FF2B5EF4-FFF2-40B4-BE49-F238E27FC236}">
                <a16:creationId xmlns:a16="http://schemas.microsoft.com/office/drawing/2014/main" id="{C776D3AF-FBAE-7D35-A78E-6226F0955D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1803" y="2928905"/>
            <a:ext cx="784909" cy="784909"/>
          </a:xfrm>
          <a:prstGeom prst="rect">
            <a:avLst/>
          </a:prstGeom>
        </p:spPr>
      </p:pic>
      <p:grpSp>
        <p:nvGrpSpPr>
          <p:cNvPr id="58" name="Group 57">
            <a:extLst>
              <a:ext uri="{FF2B5EF4-FFF2-40B4-BE49-F238E27FC236}">
                <a16:creationId xmlns:a16="http://schemas.microsoft.com/office/drawing/2014/main" id="{54AE5C2F-5F9A-3C95-7899-CAE717934632}"/>
              </a:ext>
            </a:extLst>
          </p:cNvPr>
          <p:cNvGrpSpPr/>
          <p:nvPr/>
        </p:nvGrpSpPr>
        <p:grpSpPr>
          <a:xfrm>
            <a:off x="10850732" y="1320894"/>
            <a:ext cx="661583" cy="807598"/>
            <a:chOff x="8615814" y="6648460"/>
            <a:chExt cx="661583" cy="807598"/>
          </a:xfrm>
        </p:grpSpPr>
        <p:pic>
          <p:nvPicPr>
            <p:cNvPr id="48" name="Graphic 47" descr="Chat bubble with solid fill">
              <a:extLst>
                <a:ext uri="{FF2B5EF4-FFF2-40B4-BE49-F238E27FC236}">
                  <a16:creationId xmlns:a16="http://schemas.microsoft.com/office/drawing/2014/main" id="{53646FD4-1962-CC23-F254-E782018692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5814" y="6648460"/>
              <a:ext cx="274320" cy="274320"/>
            </a:xfrm>
            <a:prstGeom prst="rect">
              <a:avLst/>
            </a:prstGeom>
          </p:spPr>
        </p:pic>
        <p:pic>
          <p:nvPicPr>
            <p:cNvPr id="51" name="Graphic 50" descr="Chat bubble with solid fill">
              <a:extLst>
                <a:ext uri="{FF2B5EF4-FFF2-40B4-BE49-F238E27FC236}">
                  <a16:creationId xmlns:a16="http://schemas.microsoft.com/office/drawing/2014/main" id="{7D26E91A-6864-53C8-0BAD-241C427F7E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09446" y="6844145"/>
              <a:ext cx="274320" cy="274320"/>
            </a:xfrm>
            <a:prstGeom prst="rect">
              <a:avLst/>
            </a:prstGeom>
          </p:spPr>
        </p:pic>
        <p:pic>
          <p:nvPicPr>
            <p:cNvPr id="52" name="Graphic 51" descr="Chat bubble with solid fill">
              <a:extLst>
                <a:ext uri="{FF2B5EF4-FFF2-40B4-BE49-F238E27FC236}">
                  <a16:creationId xmlns:a16="http://schemas.microsoft.com/office/drawing/2014/main" id="{172259DC-C707-977C-B9BC-AE42A59E37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3077" y="6648460"/>
              <a:ext cx="274320" cy="274320"/>
            </a:xfrm>
            <a:prstGeom prst="rect">
              <a:avLst/>
            </a:prstGeom>
          </p:spPr>
        </p:pic>
        <p:pic>
          <p:nvPicPr>
            <p:cNvPr id="53" name="Graphic 52" descr="Sad face with solid fill with solid fill">
              <a:extLst>
                <a:ext uri="{FF2B5EF4-FFF2-40B4-BE49-F238E27FC236}">
                  <a16:creationId xmlns:a16="http://schemas.microsoft.com/office/drawing/2014/main" id="{43580AB0-2C0F-F253-41DD-7F9654FA1C5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819993" y="7181738"/>
              <a:ext cx="274320" cy="274320"/>
            </a:xfrm>
            <a:prstGeom prst="rect">
              <a:avLst/>
            </a:prstGeom>
          </p:spPr>
        </p:pic>
        <p:sp>
          <p:nvSpPr>
            <p:cNvPr id="54" name="Rounded Rectangle 53">
              <a:extLst>
                <a:ext uri="{FF2B5EF4-FFF2-40B4-BE49-F238E27FC236}">
                  <a16:creationId xmlns:a16="http://schemas.microsoft.com/office/drawing/2014/main" id="{C5E4EC47-57D9-4F89-85BF-86094049D858}"/>
                </a:ext>
              </a:extLst>
            </p:cNvPr>
            <p:cNvSpPr/>
            <p:nvPr/>
          </p:nvSpPr>
          <p:spPr>
            <a:xfrm>
              <a:off x="8810886" y="6845541"/>
              <a:ext cx="274320" cy="259070"/>
            </a:xfrm>
            <a:prstGeom prst="roundRect">
              <a:avLst/>
            </a:prstGeom>
            <a:no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Line arrow: Straight with solid fill">
              <a:extLst>
                <a:ext uri="{FF2B5EF4-FFF2-40B4-BE49-F238E27FC236}">
                  <a16:creationId xmlns:a16="http://schemas.microsoft.com/office/drawing/2014/main" id="{739E137A-12DF-1E3C-0372-5B5DAA636F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flipH="1">
              <a:off x="8908911" y="7071494"/>
              <a:ext cx="96482" cy="165255"/>
            </a:xfrm>
            <a:prstGeom prst="rect">
              <a:avLst/>
            </a:prstGeom>
          </p:spPr>
        </p:pic>
      </p:grpSp>
      <p:pic>
        <p:nvPicPr>
          <p:cNvPr id="1026" name="Picture 2" descr="Top 12 Generative AI Companies | eWeek">
            <a:extLst>
              <a:ext uri="{FF2B5EF4-FFF2-40B4-BE49-F238E27FC236}">
                <a16:creationId xmlns:a16="http://schemas.microsoft.com/office/drawing/2014/main" id="{318FCC08-4873-9777-B233-99C6F959877F}"/>
              </a:ext>
            </a:extLst>
          </p:cNvPr>
          <p:cNvPicPr>
            <a:picLocks noChangeAspect="1" noChangeArrowheads="1"/>
          </p:cNvPicPr>
          <p:nvPr/>
        </p:nvPicPr>
        <p:blipFill>
          <a:blip r:embed="rId14">
            <a:duotone>
              <a:schemeClr val="accent5">
                <a:shade val="45000"/>
                <a:satMod val="135000"/>
              </a:schemeClr>
              <a:prstClr val="white"/>
            </a:duotone>
            <a:extLst>
              <a:ext uri="{BEBA8EAE-BF5A-486C-A8C5-ECC9F3942E4B}">
                <a14:imgProps xmlns:a14="http://schemas.microsoft.com/office/drawing/2010/main">
                  <a14:imgLayer r:embed="rId15">
                    <a14:imgEffect>
                      <a14:sharpenSoften amount="50000"/>
                    </a14:imgEffect>
                    <a14:imgEffect>
                      <a14:colorTemperature colorTemp="4700"/>
                    </a14:imgEffect>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9959127" y="4605189"/>
            <a:ext cx="552676" cy="55267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381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Deep Learning</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825625"/>
            <a:ext cx="10515600" cy="3078884"/>
          </a:xfrm>
        </p:spPr>
        <p:txBody>
          <a:bodyPr>
            <a:noAutofit/>
          </a:bodyPr>
          <a:lstStyle/>
          <a:p>
            <a:pPr>
              <a:spcAft>
                <a:spcPts val="600"/>
              </a:spcAft>
            </a:pPr>
            <a:r>
              <a:rPr lang="en-US" altLang="zh-CN" sz="2000" dirty="0"/>
              <a:t>Deep learning is </a:t>
            </a:r>
            <a:r>
              <a:rPr lang="en-US" altLang="zh-CN" sz="2000" b="1" dirty="0"/>
              <a:t>a subset of machine learning</a:t>
            </a:r>
            <a:r>
              <a:rPr lang="en-US" altLang="zh-CN" sz="2000" dirty="0"/>
              <a:t> that focuses on training artificial neural networks to perform tasks. Its algorithms were inspired by the working of the human brain.</a:t>
            </a:r>
          </a:p>
          <a:p>
            <a:pPr>
              <a:spcAft>
                <a:spcPts val="600"/>
              </a:spcAft>
            </a:pPr>
            <a:r>
              <a:rPr lang="en-US" altLang="zh-CN" sz="2000" dirty="0"/>
              <a:t>It‘s characterized by the use of </a:t>
            </a:r>
            <a:r>
              <a:rPr lang="en-US" altLang="zh-CN" sz="2000" b="1" dirty="0"/>
              <a:t>multiple layers</a:t>
            </a:r>
            <a:r>
              <a:rPr lang="en-US" altLang="zh-CN" sz="2000" dirty="0"/>
              <a:t> (deep architectures) that </a:t>
            </a:r>
            <a:r>
              <a:rPr lang="en-US" altLang="zh-CN" sz="2000" b="1" dirty="0"/>
              <a:t>allow networks</a:t>
            </a:r>
            <a:r>
              <a:rPr lang="zh-CN" altLang="en-US" sz="2000" b="1" dirty="0"/>
              <a:t> </a:t>
            </a:r>
            <a:r>
              <a:rPr lang="en-US" altLang="zh-CN" sz="2000" dirty="0"/>
              <a:t>(neural</a:t>
            </a:r>
            <a:r>
              <a:rPr lang="zh-CN" altLang="en-US" sz="2000" dirty="0"/>
              <a:t> </a:t>
            </a:r>
            <a:r>
              <a:rPr lang="en-US" altLang="zh-CN" sz="2000" dirty="0"/>
              <a:t>networks)</a:t>
            </a:r>
            <a:r>
              <a:rPr lang="en-US" altLang="zh-CN" sz="2000" b="1" dirty="0"/>
              <a:t> to learn hierarchical representations of data</a:t>
            </a:r>
            <a:r>
              <a:rPr lang="en-US" altLang="zh-CN" sz="2000" dirty="0"/>
              <a:t> and to learn to complete specific tasks. </a:t>
            </a:r>
          </a:p>
          <a:p>
            <a:pPr>
              <a:spcAft>
                <a:spcPts val="600"/>
              </a:spcAft>
            </a:pPr>
            <a:r>
              <a:rPr lang="en-US" altLang="zh-CN" sz="2000" dirty="0"/>
              <a:t>In contrast to traditional machine learning, which often requires manual feature extraction, deep learning can </a:t>
            </a:r>
            <a:r>
              <a:rPr lang="en-US" altLang="zh-CN" sz="2000" b="1" dirty="0"/>
              <a:t>automatically learn features from raw data</a:t>
            </a:r>
            <a:r>
              <a:rPr lang="en-US" altLang="zh-CN" sz="2000" dirty="0"/>
              <a:t>, which you can think of as patterns that occur within the data.</a:t>
            </a:r>
          </a:p>
          <a:p>
            <a:pPr>
              <a:spcAft>
                <a:spcPts val="600"/>
              </a:spcAft>
            </a:pPr>
            <a:r>
              <a:rPr lang="en-US" altLang="zh-CN" sz="2000" dirty="0"/>
              <a:t>Deep learning can be used for supervised, unsupervised as well as reinforcement machine learning.</a:t>
            </a:r>
          </a:p>
        </p:txBody>
      </p:sp>
      <p:sp>
        <p:nvSpPr>
          <p:cNvPr id="4" name="TextBox 3">
            <a:extLst>
              <a:ext uri="{FF2B5EF4-FFF2-40B4-BE49-F238E27FC236}">
                <a16:creationId xmlns:a16="http://schemas.microsoft.com/office/drawing/2014/main" id="{B64C7A84-5C0E-6F48-8661-A85FE04B5D90}"/>
              </a:ext>
            </a:extLst>
          </p:cNvPr>
          <p:cNvSpPr txBox="1"/>
          <p:nvPr/>
        </p:nvSpPr>
        <p:spPr>
          <a:xfrm>
            <a:off x="1245993" y="5177642"/>
            <a:ext cx="9373079" cy="461665"/>
          </a:xfrm>
          <a:prstGeom prst="rect">
            <a:avLst/>
          </a:prstGeom>
          <a:noFill/>
        </p:spPr>
        <p:txBody>
          <a:bodyPr wrap="none" rtlCol="0">
            <a:spAutoFit/>
          </a:bodyPr>
          <a:lstStyle/>
          <a:p>
            <a:pPr algn="ctr"/>
            <a:r>
              <a:rPr lang="en-US" sz="2400" dirty="0">
                <a:solidFill>
                  <a:srgbClr val="FD6571"/>
                </a:solidFill>
                <a:latin typeface="Times New Roman" panose="02020603050405020304" pitchFamily="18" charset="0"/>
                <a:cs typeface="Times New Roman" panose="02020603050405020304" pitchFamily="18" charset="0"/>
              </a:rPr>
              <a:t>Objective: teaching computer how to </a:t>
            </a:r>
            <a:r>
              <a:rPr lang="en-US" sz="2400" b="1" dirty="0">
                <a:solidFill>
                  <a:srgbClr val="FD6571"/>
                </a:solidFill>
                <a:latin typeface="Times New Roman" panose="02020603050405020304" pitchFamily="18" charset="0"/>
                <a:cs typeface="Times New Roman" panose="02020603050405020304" pitchFamily="18" charset="0"/>
              </a:rPr>
              <a:t>learn a task</a:t>
            </a:r>
            <a:r>
              <a:rPr lang="en-US" sz="2400" dirty="0">
                <a:solidFill>
                  <a:srgbClr val="FD6571"/>
                </a:solidFill>
                <a:latin typeface="Times New Roman" panose="02020603050405020304" pitchFamily="18" charset="0"/>
                <a:cs typeface="Times New Roman" panose="02020603050405020304" pitchFamily="18" charset="0"/>
              </a:rPr>
              <a:t> directly from </a:t>
            </a:r>
            <a:r>
              <a:rPr lang="en-US" sz="2400" b="1" dirty="0">
                <a:solidFill>
                  <a:srgbClr val="FD6571"/>
                </a:solidFill>
                <a:latin typeface="Times New Roman" panose="02020603050405020304" pitchFamily="18" charset="0"/>
                <a:cs typeface="Times New Roman" panose="02020603050405020304" pitchFamily="18" charset="0"/>
              </a:rPr>
              <a:t>raw data</a:t>
            </a:r>
          </a:p>
        </p:txBody>
      </p:sp>
      <p:sp>
        <p:nvSpPr>
          <p:cNvPr id="6" name="Pentagon 5">
            <a:extLst>
              <a:ext uri="{FF2B5EF4-FFF2-40B4-BE49-F238E27FC236}">
                <a16:creationId xmlns:a16="http://schemas.microsoft.com/office/drawing/2014/main" id="{CE608FE6-49E6-F634-BC2D-39A4D62D177C}"/>
              </a:ext>
            </a:extLst>
          </p:cNvPr>
          <p:cNvSpPr/>
          <p:nvPr/>
        </p:nvSpPr>
        <p:spPr>
          <a:xfrm>
            <a:off x="973776" y="4938663"/>
            <a:ext cx="10380023" cy="950026"/>
          </a:xfrm>
          <a:prstGeom prst="homePlate">
            <a:avLst/>
          </a:prstGeom>
          <a:noFill/>
          <a:ln w="38100">
            <a:solidFill>
              <a:srgbClr val="01C4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52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686924" cy="523220"/>
          </a:xfrm>
          <a:prstGeom prst="rect">
            <a:avLst/>
          </a:prstGeom>
          <a:noFill/>
        </p:spPr>
        <p:txBody>
          <a:bodyPr wrap="none" rtlCol="0">
            <a:spAutoFit/>
          </a:bodyPr>
          <a:lstStyle/>
          <a:p>
            <a:r>
              <a:rPr lang="en-US" sz="2800" dirty="0">
                <a:solidFill>
                  <a:schemeClr val="bg1">
                    <a:lumMod val="85000"/>
                  </a:schemeClr>
                </a:solidFill>
                <a:latin typeface="Times New Roman" panose="02020603050405020304" pitchFamily="18" charset="0"/>
                <a:cs typeface="Times New Roman" panose="02020603050405020304" pitchFamily="18" charset="0"/>
              </a:rPr>
              <a:t>1 </a:t>
            </a: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Applications of deep learning</a:t>
            </a:r>
            <a:endParaRPr lang="en-US" sz="28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48358" y="3502889"/>
            <a:ext cx="4945585"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model structures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7" y="4343260"/>
            <a:ext cx="4567276" cy="523220"/>
          </a:xfrm>
          <a:prstGeom prst="rect">
            <a:avLst/>
          </a:prstGeom>
          <a:noFill/>
        </p:spPr>
        <p:txBody>
          <a:bodyPr wrap="none" rtlCol="0">
            <a:spAutoFit/>
          </a:bodyPr>
          <a:lstStyle/>
          <a:p>
            <a:r>
              <a:rPr lang="en-US" sz="2800" dirty="0">
                <a:solidFill>
                  <a:schemeClr val="tx2">
                    <a:lumMod val="20000"/>
                    <a:lumOff val="80000"/>
                  </a:schemeClr>
                </a:solidFill>
                <a:latin typeface="Times New Roman" panose="02020603050405020304" pitchFamily="18" charset="0"/>
                <a:cs typeface="Times New Roman" panose="02020603050405020304" pitchFamily="18" charset="0"/>
              </a:rPr>
              <a:t>4 </a:t>
            </a:r>
            <a:r>
              <a:rPr lang="en-US" altLang="zh-CN" sz="2800" dirty="0">
                <a:solidFill>
                  <a:schemeClr val="tx2">
                    <a:lumMod val="20000"/>
                    <a:lumOff val="80000"/>
                  </a:schemeClr>
                </a:solidFill>
                <a:latin typeface="Times New Roman" panose="02020603050405020304" pitchFamily="18" charset="0"/>
                <a:cs typeface="Times New Roman" panose="02020603050405020304" pitchFamily="18" charset="0"/>
              </a:rPr>
              <a:t>Fitting deep learning models</a:t>
            </a:r>
            <a:endParaRPr lang="en-US" sz="2800"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3618EF8-89DA-91E1-2867-426265F34EF5}"/>
              </a:ext>
            </a:extLst>
          </p:cNvPr>
          <p:cNvSpPr txBox="1"/>
          <p:nvPr/>
        </p:nvSpPr>
        <p:spPr>
          <a:xfrm>
            <a:off x="848358" y="5234432"/>
            <a:ext cx="3482043"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5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theory</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12B0F14-1DCB-82CC-4610-991BEAA0F186}"/>
              </a:ext>
            </a:extLst>
          </p:cNvPr>
          <p:cNvSpPr txBox="1"/>
          <p:nvPr/>
        </p:nvSpPr>
        <p:spPr>
          <a:xfrm>
            <a:off x="848357" y="2684790"/>
            <a:ext cx="3440365" cy="523220"/>
          </a:xfrm>
          <a:prstGeom prst="rect">
            <a:avLst/>
          </a:prstGeom>
          <a:noFill/>
        </p:spPr>
        <p:txBody>
          <a:bodyPr wrap="none" rtlCol="0">
            <a:spAutoFit/>
          </a:bodyPr>
          <a:lstStyle/>
          <a:p>
            <a:r>
              <a:rPr lang="en-US" sz="2800" dirty="0">
                <a:solidFill>
                  <a:srgbClr val="4B9CD3"/>
                </a:solidFill>
                <a:latin typeface="Times New Roman" panose="02020603050405020304" pitchFamily="18" charset="0"/>
                <a:cs typeface="Times New Roman" panose="02020603050405020304" pitchFamily="18" charset="0"/>
              </a:rPr>
              <a:t>2 </a:t>
            </a:r>
            <a:r>
              <a:rPr lang="en-US" altLang="zh-CN" sz="2800" dirty="0">
                <a:solidFill>
                  <a:srgbClr val="4B9CD3"/>
                </a:solidFill>
                <a:latin typeface="Times New Roman" panose="02020603050405020304" pitchFamily="18" charset="0"/>
                <a:cs typeface="Times New Roman" panose="02020603050405020304" pitchFamily="18" charset="0"/>
              </a:rPr>
              <a:t>Deep learning basics</a:t>
            </a:r>
            <a:endParaRPr lang="en-US" sz="2800" dirty="0">
              <a:solidFill>
                <a:srgbClr val="4B9CD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330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199" y="0"/>
            <a:ext cx="10744200" cy="1325563"/>
          </a:xfrm>
        </p:spPr>
        <p:txBody>
          <a:bodyPr/>
          <a:lstStyle/>
          <a:p>
            <a:r>
              <a:rPr lang="en-US" altLang="zh-CN" dirty="0"/>
              <a:t>Backbone</a:t>
            </a:r>
            <a:r>
              <a:rPr lang="zh-CN" altLang="en-US" dirty="0"/>
              <a:t> </a:t>
            </a:r>
            <a:r>
              <a:rPr lang="en-US" altLang="zh-CN" dirty="0"/>
              <a:t>of</a:t>
            </a:r>
            <a:r>
              <a:rPr lang="zh-CN" altLang="en-US" dirty="0"/>
              <a:t> </a:t>
            </a:r>
            <a:r>
              <a:rPr lang="en-US" altLang="zh-CN" dirty="0"/>
              <a:t>Deep</a:t>
            </a:r>
            <a:r>
              <a:rPr lang="zh-CN" altLang="en-US" dirty="0"/>
              <a:t> </a:t>
            </a:r>
            <a:r>
              <a:rPr lang="en-US" altLang="zh-CN" dirty="0"/>
              <a:t>Learning</a:t>
            </a:r>
            <a:r>
              <a:rPr lang="zh-CN" altLang="en-US" dirty="0"/>
              <a:t> </a:t>
            </a:r>
            <a:r>
              <a:rPr lang="en-US" altLang="zh-CN" dirty="0"/>
              <a:t>-</a:t>
            </a:r>
            <a:r>
              <a:rPr lang="zh-CN" altLang="en-US" dirty="0"/>
              <a:t> </a:t>
            </a:r>
            <a:r>
              <a:rPr lang="en-US" altLang="zh-CN" dirty="0"/>
              <a:t>Neural</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723900" y="1274413"/>
            <a:ext cx="10744200" cy="1540426"/>
          </a:xfrm>
        </p:spPr>
        <p:txBody>
          <a:bodyPr>
            <a:noAutofit/>
          </a:bodyPr>
          <a:lstStyle/>
          <a:p>
            <a:pPr>
              <a:spcAft>
                <a:spcPts val="600"/>
              </a:spcAft>
            </a:pPr>
            <a:r>
              <a:rPr lang="en-US" altLang="zh-CN" sz="2000" dirty="0">
                <a:solidFill>
                  <a:srgbClr val="4B9CD3"/>
                </a:solidFill>
              </a:rPr>
              <a:t>Neural networks, also called artificial neural networks (ANNs) or simulated neural networks (SNNs), are a </a:t>
            </a:r>
            <a:r>
              <a:rPr lang="en-US" altLang="zh-CN" sz="2000" b="1" dirty="0">
                <a:solidFill>
                  <a:srgbClr val="4B9CD3"/>
                </a:solidFill>
              </a:rPr>
              <a:t>subset of machine learning</a:t>
            </a:r>
            <a:r>
              <a:rPr lang="en-US" altLang="zh-CN" sz="2000" dirty="0">
                <a:solidFill>
                  <a:srgbClr val="4B9CD3"/>
                </a:solidFill>
              </a:rPr>
              <a:t> and are the </a:t>
            </a:r>
            <a:r>
              <a:rPr lang="en-US" altLang="zh-CN" sz="2000" b="1" dirty="0">
                <a:solidFill>
                  <a:srgbClr val="4B9CD3"/>
                </a:solidFill>
              </a:rPr>
              <a:t>backbone of deep learning algorithms</a:t>
            </a:r>
            <a:r>
              <a:rPr lang="en-US" altLang="zh-CN" sz="2000" dirty="0">
                <a:solidFill>
                  <a:srgbClr val="4B9CD3"/>
                </a:solidFill>
              </a:rPr>
              <a:t>.</a:t>
            </a:r>
            <a:r>
              <a:rPr lang="zh-CN" altLang="en-US" sz="2000" dirty="0">
                <a:solidFill>
                  <a:srgbClr val="4B9CD3"/>
                </a:solidFill>
              </a:rPr>
              <a:t> </a:t>
            </a:r>
            <a:endParaRPr lang="en-US" altLang="zh-CN" sz="2000" dirty="0">
              <a:solidFill>
                <a:srgbClr val="4B9CD3"/>
              </a:solidFill>
            </a:endParaRPr>
          </a:p>
          <a:p>
            <a:pPr>
              <a:spcAft>
                <a:spcPts val="600"/>
              </a:spcAft>
            </a:pPr>
            <a:r>
              <a:rPr lang="en-US" altLang="zh-CN" sz="2000" dirty="0">
                <a:solidFill>
                  <a:srgbClr val="4B9CD3"/>
                </a:solidFill>
              </a:rPr>
              <a:t>The neural network is inspired by the human brain’s interconnected neurons. They are called “neural” because they mimic how neurons in the brain signal one another.</a:t>
            </a:r>
          </a:p>
        </p:txBody>
      </p:sp>
      <p:pic>
        <p:nvPicPr>
          <p:cNvPr id="4098" name="Picture 2" descr="PyTorch Tutorial: Building a Simple Neural Network From Scratch | DataCamp">
            <a:extLst>
              <a:ext uri="{FF2B5EF4-FFF2-40B4-BE49-F238E27FC236}">
                <a16:creationId xmlns:a16="http://schemas.microsoft.com/office/drawing/2014/main" id="{EF436960-2716-2094-01C1-5172AA9E23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74" t="11041" r="4696" b="5852"/>
          <a:stretch/>
        </p:blipFill>
        <p:spPr bwMode="auto">
          <a:xfrm>
            <a:off x="7553741" y="2599977"/>
            <a:ext cx="4426227" cy="32788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ACCE36-6271-B4E4-C5A1-8B9A3F8C2511}"/>
              </a:ext>
            </a:extLst>
          </p:cNvPr>
          <p:cNvSpPr txBox="1"/>
          <p:nvPr/>
        </p:nvSpPr>
        <p:spPr>
          <a:xfrm>
            <a:off x="723900" y="2814839"/>
            <a:ext cx="6410740" cy="2657138"/>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altLang="zh-CN" sz="2000" dirty="0">
                <a:solidFill>
                  <a:srgbClr val="4B9CD3"/>
                </a:solidFill>
                <a:latin typeface="Times New Roman" panose="02020603050405020304" pitchFamily="18" charset="0"/>
                <a:cs typeface="Times New Roman" panose="02020603050405020304" pitchFamily="18" charset="0"/>
              </a:rPr>
              <a:t>It consists of layers:</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an </a:t>
            </a:r>
            <a:r>
              <a:rPr lang="en-US" altLang="zh-CN" sz="2000" b="1" dirty="0">
                <a:solidFill>
                  <a:srgbClr val="4B9CD3"/>
                </a:solidFill>
                <a:latin typeface="Times New Roman" panose="02020603050405020304" pitchFamily="18" charset="0"/>
                <a:cs typeface="Times New Roman" panose="02020603050405020304" pitchFamily="18" charset="0"/>
              </a:rPr>
              <a:t>input layer</a:t>
            </a:r>
            <a:r>
              <a:rPr lang="en-US" altLang="zh-CN" sz="2000" dirty="0">
                <a:solidFill>
                  <a:srgbClr val="4B9CD3"/>
                </a:solidFill>
                <a:latin typeface="Times New Roman" panose="02020603050405020304" pitchFamily="18" charset="0"/>
                <a:cs typeface="Times New Roman" panose="02020603050405020304" pitchFamily="18" charset="0"/>
              </a:rPr>
              <a:t>,</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one</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or</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more </a:t>
            </a:r>
            <a:r>
              <a:rPr lang="en-US" altLang="zh-CN" sz="2000" b="1" dirty="0">
                <a:solidFill>
                  <a:srgbClr val="4B9CD3"/>
                </a:solidFill>
                <a:latin typeface="Times New Roman" panose="02020603050405020304" pitchFamily="18" charset="0"/>
                <a:cs typeface="Times New Roman" panose="02020603050405020304" pitchFamily="18" charset="0"/>
              </a:rPr>
              <a:t>hidden layers</a:t>
            </a:r>
            <a:r>
              <a:rPr lang="en-US" altLang="zh-CN" sz="2000" dirty="0">
                <a:solidFill>
                  <a:srgbClr val="4B9CD3"/>
                </a:solidFill>
                <a:latin typeface="Times New Roman" panose="02020603050405020304" pitchFamily="18" charset="0"/>
                <a:cs typeface="Times New Roman" panose="02020603050405020304" pitchFamily="18" charset="0"/>
              </a:rPr>
              <a:t>, and</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an </a:t>
            </a:r>
            <a:r>
              <a:rPr lang="en-US" altLang="zh-CN" sz="2000" b="1" dirty="0">
                <a:solidFill>
                  <a:srgbClr val="4B9CD3"/>
                </a:solidFill>
                <a:latin typeface="Times New Roman" panose="02020603050405020304" pitchFamily="18" charset="0"/>
                <a:cs typeface="Times New Roman" panose="02020603050405020304" pitchFamily="18" charset="0"/>
              </a:rPr>
              <a:t>output layer</a:t>
            </a:r>
            <a:r>
              <a:rPr lang="en-US" altLang="zh-CN" sz="2000" dirty="0">
                <a:solidFill>
                  <a:srgbClr val="4B9CD3"/>
                </a:solidFill>
                <a:latin typeface="Times New Roman" panose="02020603050405020304" pitchFamily="18" charset="0"/>
                <a:cs typeface="Times New Roman" panose="02020603050405020304" pitchFamily="18" charset="0"/>
              </a:rPr>
              <a:t>.</a:t>
            </a:r>
          </a:p>
          <a:p>
            <a:pPr marL="285750" indent="-285750">
              <a:spcBef>
                <a:spcPts val="1000"/>
              </a:spcBef>
              <a:spcAft>
                <a:spcPts val="600"/>
              </a:spcAft>
              <a:buFont typeface="Arial" panose="020B0604020202020204" pitchFamily="34" charset="0"/>
              <a:buChar char="•"/>
            </a:pPr>
            <a:r>
              <a:rPr lang="en-US" altLang="zh-CN" sz="2000" dirty="0">
                <a:solidFill>
                  <a:srgbClr val="4B9CD3"/>
                </a:solidFill>
                <a:latin typeface="Times New Roman" panose="02020603050405020304" pitchFamily="18" charset="0"/>
                <a:cs typeface="Times New Roman" panose="02020603050405020304" pitchFamily="18" charset="0"/>
              </a:rPr>
              <a:t>The </a:t>
            </a:r>
            <a:r>
              <a:rPr lang="en-US" altLang="zh-CN" sz="2000" b="1" dirty="0">
                <a:solidFill>
                  <a:srgbClr val="4B9CD3"/>
                </a:solidFill>
                <a:latin typeface="Times New Roman" panose="02020603050405020304" pitchFamily="18" charset="0"/>
                <a:cs typeface="Times New Roman" panose="02020603050405020304" pitchFamily="18" charset="0"/>
              </a:rPr>
              <a:t>“deep” </a:t>
            </a:r>
            <a:r>
              <a:rPr lang="en-US" altLang="zh-CN" sz="2000" dirty="0">
                <a:solidFill>
                  <a:srgbClr val="4B9CD3"/>
                </a:solidFill>
                <a:latin typeface="Times New Roman" panose="02020603050405020304" pitchFamily="18" charset="0"/>
                <a:cs typeface="Times New Roman" panose="02020603050405020304" pitchFamily="18" charset="0"/>
              </a:rPr>
              <a:t>in deep learning refers to the depth of layers in a neural network.</a:t>
            </a:r>
          </a:p>
          <a:p>
            <a:pPr marL="285750" indent="-285750">
              <a:spcBef>
                <a:spcPts val="1000"/>
              </a:spcBef>
              <a:spcAft>
                <a:spcPts val="600"/>
              </a:spcAft>
              <a:buFont typeface="Arial" panose="020B0604020202020204" pitchFamily="34" charset="0"/>
              <a:buChar char="•"/>
            </a:pPr>
            <a:r>
              <a:rPr lang="en-US" altLang="zh-CN" sz="2000" dirty="0">
                <a:solidFill>
                  <a:srgbClr val="4B9CD3"/>
                </a:solidFill>
                <a:latin typeface="Times New Roman" panose="02020603050405020304" pitchFamily="18" charset="0"/>
                <a:cs typeface="Times New Roman" panose="02020603050405020304" pitchFamily="18" charset="0"/>
              </a:rPr>
              <a:t>Usually,</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a neural network of more than three layers, including the inputs and the output, can be considered a deep-learning algorithm.</a:t>
            </a:r>
          </a:p>
        </p:txBody>
      </p:sp>
      <p:sp>
        <p:nvSpPr>
          <p:cNvPr id="4" name="TextBox 3">
            <a:extLst>
              <a:ext uri="{FF2B5EF4-FFF2-40B4-BE49-F238E27FC236}">
                <a16:creationId xmlns:a16="http://schemas.microsoft.com/office/drawing/2014/main" id="{E45594FB-F65A-AC5B-4144-ED46FE0E69FF}"/>
              </a:ext>
            </a:extLst>
          </p:cNvPr>
          <p:cNvSpPr txBox="1"/>
          <p:nvPr/>
        </p:nvSpPr>
        <p:spPr>
          <a:xfrm>
            <a:off x="7530881" y="5844542"/>
            <a:ext cx="411683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Further details on neural networks</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will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be in upcoming courses.</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2212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DEAE-5333-ECE8-AAE7-2ADC7466CF42}"/>
              </a:ext>
            </a:extLst>
          </p:cNvPr>
          <p:cNvSpPr>
            <a:spLocks noGrp="1"/>
          </p:cNvSpPr>
          <p:nvPr>
            <p:ph type="title"/>
          </p:nvPr>
        </p:nvSpPr>
        <p:spPr>
          <a:xfrm>
            <a:off x="838200" y="29845"/>
            <a:ext cx="10515600" cy="1325563"/>
          </a:xfrm>
        </p:spPr>
        <p:txBody>
          <a:bodyPr/>
          <a:lstStyle/>
          <a:p>
            <a:r>
              <a:rPr lang="en-US" dirty="0"/>
              <a:t>Deep Learning Basics</a:t>
            </a:r>
          </a:p>
        </p:txBody>
      </p:sp>
      <p:sp>
        <p:nvSpPr>
          <p:cNvPr id="4" name="TextBox 3">
            <a:extLst>
              <a:ext uri="{FF2B5EF4-FFF2-40B4-BE49-F238E27FC236}">
                <a16:creationId xmlns:a16="http://schemas.microsoft.com/office/drawing/2014/main" id="{DE251828-4031-D449-4951-8908179480AB}"/>
              </a:ext>
            </a:extLst>
          </p:cNvPr>
          <p:cNvSpPr txBox="1"/>
          <p:nvPr/>
        </p:nvSpPr>
        <p:spPr>
          <a:xfrm>
            <a:off x="5679440" y="1421387"/>
            <a:ext cx="5603240" cy="766428"/>
          </a:xfrm>
          <a:prstGeom prst="rect">
            <a:avLst/>
          </a:prstGeom>
          <a:noFill/>
        </p:spPr>
        <p:txBody>
          <a:bodyPr wrap="square" rtlCol="0">
            <a:spAutoFit/>
          </a:bodyPr>
          <a:lstStyle/>
          <a:p>
            <a:pPr>
              <a:lnSpc>
                <a:spcPct val="114000"/>
              </a:lnSpc>
              <a:spcAft>
                <a:spcPts val="600"/>
              </a:spcAft>
            </a:pPr>
            <a:r>
              <a:rPr lang="en-US" sz="2000" b="1" dirty="0">
                <a:solidFill>
                  <a:srgbClr val="4B9CD3"/>
                </a:solidFill>
                <a:latin typeface="Times New Roman" panose="02020603050405020304" pitchFamily="18" charset="0"/>
                <a:cs typeface="Times New Roman" panose="02020603050405020304" pitchFamily="18" charset="0"/>
              </a:rPr>
              <a:t>Neurons (Nodes) </a:t>
            </a:r>
            <a:r>
              <a:rPr lang="en-US" sz="2000" u="sng" dirty="0">
                <a:solidFill>
                  <a:srgbClr val="4B9CD3"/>
                </a:solidFill>
                <a:latin typeface="Times New Roman" panose="02020603050405020304" pitchFamily="18" charset="0"/>
                <a:cs typeface="Times New Roman" panose="02020603050405020304" pitchFamily="18" charset="0"/>
              </a:rPr>
              <a:t>receive input signals and perform computations</a:t>
            </a:r>
            <a:r>
              <a:rPr lang="zh-CN" altLang="en-US" sz="2000" u="sng" dirty="0">
                <a:solidFill>
                  <a:srgbClr val="4B9CD3"/>
                </a:solidFill>
                <a:latin typeface="Times New Roman" panose="02020603050405020304" pitchFamily="18" charset="0"/>
                <a:cs typeface="Times New Roman" panose="02020603050405020304" pitchFamily="18" charset="0"/>
              </a:rPr>
              <a:t> </a:t>
            </a:r>
            <a:r>
              <a:rPr lang="en-US" altLang="zh-CN" sz="2000" u="sng" dirty="0">
                <a:solidFill>
                  <a:srgbClr val="4B9CD3"/>
                </a:solidFill>
                <a:latin typeface="Times New Roman" panose="02020603050405020304" pitchFamily="18" charset="0"/>
                <a:cs typeface="Times New Roman" panose="02020603050405020304" pitchFamily="18" charset="0"/>
              </a:rPr>
              <a:t>and</a:t>
            </a:r>
            <a:r>
              <a:rPr lang="zh-CN" altLang="en-US" sz="2000" u="sng" dirty="0">
                <a:solidFill>
                  <a:srgbClr val="4B9CD3"/>
                </a:solidFill>
                <a:latin typeface="Times New Roman" panose="02020603050405020304" pitchFamily="18" charset="0"/>
                <a:cs typeface="Times New Roman" panose="02020603050405020304" pitchFamily="18" charset="0"/>
              </a:rPr>
              <a:t> </a:t>
            </a:r>
            <a:r>
              <a:rPr lang="en-US" altLang="zh-CN" sz="2000" u="sng" dirty="0">
                <a:solidFill>
                  <a:srgbClr val="4B9CD3"/>
                </a:solidFill>
                <a:latin typeface="Times New Roman" panose="02020603050405020304" pitchFamily="18" charset="0"/>
                <a:cs typeface="Times New Roman" panose="02020603050405020304" pitchFamily="18" charset="0"/>
              </a:rPr>
              <a:t>produce</a:t>
            </a:r>
            <a:r>
              <a:rPr lang="zh-CN" altLang="en-US" sz="2000" u="sng" dirty="0">
                <a:solidFill>
                  <a:srgbClr val="4B9CD3"/>
                </a:solidFill>
                <a:latin typeface="Times New Roman" panose="02020603050405020304" pitchFamily="18" charset="0"/>
                <a:cs typeface="Times New Roman" panose="02020603050405020304" pitchFamily="18" charset="0"/>
              </a:rPr>
              <a:t> </a:t>
            </a:r>
            <a:r>
              <a:rPr lang="en-US" altLang="zh-CN" sz="2000" u="sng" dirty="0">
                <a:solidFill>
                  <a:srgbClr val="4B9CD3"/>
                </a:solidFill>
                <a:latin typeface="Times New Roman" panose="02020603050405020304" pitchFamily="18" charset="0"/>
                <a:cs typeface="Times New Roman" panose="02020603050405020304" pitchFamily="18" charset="0"/>
              </a:rPr>
              <a:t>an</a:t>
            </a:r>
            <a:r>
              <a:rPr lang="zh-CN" altLang="en-US" sz="2000" u="sng" dirty="0">
                <a:solidFill>
                  <a:srgbClr val="4B9CD3"/>
                </a:solidFill>
                <a:latin typeface="Times New Roman" panose="02020603050405020304" pitchFamily="18" charset="0"/>
                <a:cs typeface="Times New Roman" panose="02020603050405020304" pitchFamily="18" charset="0"/>
              </a:rPr>
              <a:t> </a:t>
            </a:r>
            <a:r>
              <a:rPr lang="en-US" altLang="zh-CN" sz="2000" u="sng" dirty="0">
                <a:solidFill>
                  <a:srgbClr val="4B9CD3"/>
                </a:solidFill>
                <a:latin typeface="Times New Roman" panose="02020603050405020304" pitchFamily="18" charset="0"/>
                <a:cs typeface="Times New Roman" panose="02020603050405020304" pitchFamily="18" charset="0"/>
              </a:rPr>
              <a:t>output</a:t>
            </a:r>
            <a:r>
              <a:rPr lang="en-US" altLang="zh-CN" sz="2000" dirty="0">
                <a:solidFill>
                  <a:srgbClr val="4B9CD3"/>
                </a:solidFill>
                <a:latin typeface="Times New Roman" panose="02020603050405020304" pitchFamily="18" charset="0"/>
                <a:cs typeface="Times New Roman" panose="02020603050405020304" pitchFamily="18" charset="0"/>
              </a:rPr>
              <a:t>.</a:t>
            </a:r>
            <a:endParaRPr lang="en-US" sz="2000" dirty="0">
              <a:solidFill>
                <a:srgbClr val="4B9CD3"/>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00AC42D-D59C-4E73-7287-CCAD3271BB88}"/>
              </a:ext>
            </a:extLst>
          </p:cNvPr>
          <p:cNvSpPr txBox="1"/>
          <p:nvPr/>
        </p:nvSpPr>
        <p:spPr>
          <a:xfrm>
            <a:off x="5694679" y="2478401"/>
            <a:ext cx="6046505" cy="766428"/>
          </a:xfrm>
          <a:prstGeom prst="rect">
            <a:avLst/>
          </a:prstGeom>
          <a:noFill/>
        </p:spPr>
        <p:txBody>
          <a:bodyPr wrap="square" rtlCol="0">
            <a:spAutoFit/>
          </a:bodyPr>
          <a:lstStyle/>
          <a:p>
            <a:pPr>
              <a:lnSpc>
                <a:spcPct val="114000"/>
              </a:lnSpc>
              <a:spcAft>
                <a:spcPts val="600"/>
              </a:spcAft>
            </a:pPr>
            <a:r>
              <a:rPr lang="en-US" altLang="zh-CN" sz="2000" b="1" dirty="0">
                <a:solidFill>
                  <a:srgbClr val="4B9CD3"/>
                </a:solidFill>
                <a:latin typeface="Times New Roman" panose="02020603050405020304" pitchFamily="18" charset="0"/>
                <a:cs typeface="Times New Roman" panose="02020603050405020304" pitchFamily="18" charset="0"/>
              </a:rPr>
              <a:t>Channels</a:t>
            </a:r>
            <a:r>
              <a:rPr lang="zh-CN" altLang="en-US" sz="2000" b="1" dirty="0">
                <a:solidFill>
                  <a:srgbClr val="4B9CD3"/>
                </a:solidFill>
                <a:latin typeface="Times New Roman" panose="02020603050405020304" pitchFamily="18" charset="0"/>
                <a:cs typeface="Times New Roman" panose="02020603050405020304" pitchFamily="18" charset="0"/>
              </a:rPr>
              <a:t> </a:t>
            </a:r>
            <a:r>
              <a:rPr lang="en-US" altLang="zh-CN" sz="2000" b="1" dirty="0">
                <a:solidFill>
                  <a:srgbClr val="4B9CD3"/>
                </a:solidFill>
                <a:latin typeface="Times New Roman" panose="02020603050405020304" pitchFamily="18" charset="0"/>
                <a:cs typeface="Times New Roman" panose="02020603050405020304" pitchFamily="18" charset="0"/>
              </a:rPr>
              <a:t>(connections) </a:t>
            </a:r>
            <a:r>
              <a:rPr lang="en-US" altLang="zh-CN" sz="2000" dirty="0">
                <a:solidFill>
                  <a:srgbClr val="4B9CD3"/>
                </a:solidFill>
                <a:latin typeface="Times New Roman" panose="02020603050405020304" pitchFamily="18" charset="0"/>
                <a:cs typeface="Times New Roman" panose="02020603050405020304" pitchFamily="18" charset="0"/>
              </a:rPr>
              <a:t>are</a:t>
            </a:r>
            <a:r>
              <a:rPr lang="en-US" sz="2000" u="sng" dirty="0">
                <a:solidFill>
                  <a:srgbClr val="4B9CD3"/>
                </a:solidFill>
                <a:latin typeface="Times New Roman" panose="02020603050405020304" pitchFamily="18" charset="0"/>
                <a:cs typeface="Times New Roman" panose="02020603050405020304" pitchFamily="18" charset="0"/>
              </a:rPr>
              <a:t> associated with a </a:t>
            </a:r>
            <a:r>
              <a:rPr lang="en-US" sz="2000" b="1" u="sng" dirty="0">
                <a:solidFill>
                  <a:srgbClr val="4B9CD3"/>
                </a:solidFill>
                <a:latin typeface="Times New Roman" panose="02020603050405020304" pitchFamily="18" charset="0"/>
                <a:cs typeface="Times New Roman" panose="02020603050405020304" pitchFamily="18" charset="0"/>
              </a:rPr>
              <a:t>weight</a:t>
            </a:r>
            <a:r>
              <a:rPr lang="en-US" sz="2000" u="sng" dirty="0">
                <a:solidFill>
                  <a:srgbClr val="4B9CD3"/>
                </a:solidFill>
                <a:latin typeface="Times New Roman" panose="02020603050405020304" pitchFamily="18" charset="0"/>
                <a:cs typeface="Times New Roman" panose="02020603050405020304" pitchFamily="18" charset="0"/>
              </a:rPr>
              <a:t> value</a:t>
            </a:r>
            <a:r>
              <a:rPr lang="en-US" sz="2000" dirty="0">
                <a:solidFill>
                  <a:srgbClr val="4B9CD3"/>
                </a:solidFill>
                <a:latin typeface="Times New Roman" panose="02020603050405020304" pitchFamily="18" charset="0"/>
                <a:cs typeface="Times New Roman" panose="02020603050405020304" pitchFamily="18" charset="0"/>
              </a:rPr>
              <a:t> that determines the strength of the connection. </a:t>
            </a:r>
          </a:p>
        </p:txBody>
      </p:sp>
      <p:sp>
        <p:nvSpPr>
          <p:cNvPr id="6" name="TextBox 5">
            <a:extLst>
              <a:ext uri="{FF2B5EF4-FFF2-40B4-BE49-F238E27FC236}">
                <a16:creationId xmlns:a16="http://schemas.microsoft.com/office/drawing/2014/main" id="{B085E546-1EC1-07F7-AEF4-5DEE2785AE7C}"/>
              </a:ext>
            </a:extLst>
          </p:cNvPr>
          <p:cNvSpPr txBox="1"/>
          <p:nvPr/>
        </p:nvSpPr>
        <p:spPr>
          <a:xfrm>
            <a:off x="5694679" y="3673720"/>
            <a:ext cx="5892800" cy="1117294"/>
          </a:xfrm>
          <a:prstGeom prst="rect">
            <a:avLst/>
          </a:prstGeom>
          <a:noFill/>
        </p:spPr>
        <p:txBody>
          <a:bodyPr wrap="square" rtlCol="0">
            <a:spAutoFit/>
          </a:bodyPr>
          <a:lstStyle/>
          <a:p>
            <a:pPr>
              <a:lnSpc>
                <a:spcPct val="114000"/>
              </a:lnSpc>
              <a:spcAft>
                <a:spcPts val="600"/>
              </a:spcAft>
            </a:pPr>
            <a:r>
              <a:rPr lang="en-US" altLang="zh-CN" sz="2000" b="1" dirty="0">
                <a:solidFill>
                  <a:srgbClr val="4B9CD3"/>
                </a:solidFill>
                <a:latin typeface="Times New Roman" panose="02020603050405020304" pitchFamily="18" charset="0"/>
                <a:cs typeface="Times New Roman" panose="02020603050405020304" pitchFamily="18" charset="0"/>
              </a:rPr>
              <a:t>Bias</a:t>
            </a:r>
            <a:r>
              <a:rPr lang="en-US" sz="2000" u="sng" dirty="0">
                <a:solidFill>
                  <a:srgbClr val="4B9CD3"/>
                </a:solidFill>
                <a:latin typeface="Times New Roman" panose="02020603050405020304" pitchFamily="18" charset="0"/>
                <a:cs typeface="Times New Roman" panose="02020603050405020304" pitchFamily="18" charset="0"/>
              </a:rPr>
              <a:t> is conceptually similar to the intercept in linear regression</a:t>
            </a:r>
            <a:r>
              <a:rPr lang="en-US" sz="2000" dirty="0">
                <a:solidFill>
                  <a:srgbClr val="4B9CD3"/>
                </a:solidFill>
                <a:latin typeface="Times New Roman" panose="02020603050405020304" pitchFamily="18" charset="0"/>
                <a:cs typeface="Times New Roman" panose="02020603050405020304" pitchFamily="18" charset="0"/>
              </a:rPr>
              <a:t>, accounting for potential deviations from the ideal relationship between inputs and outputs.</a:t>
            </a:r>
          </a:p>
        </p:txBody>
      </p:sp>
      <p:sp>
        <p:nvSpPr>
          <p:cNvPr id="7" name="TextBox 6">
            <a:extLst>
              <a:ext uri="{FF2B5EF4-FFF2-40B4-BE49-F238E27FC236}">
                <a16:creationId xmlns:a16="http://schemas.microsoft.com/office/drawing/2014/main" id="{D8ECC1BE-A1E5-C4FF-3EDC-E519B0EF9DEF}"/>
              </a:ext>
            </a:extLst>
          </p:cNvPr>
          <p:cNvSpPr txBox="1"/>
          <p:nvPr/>
        </p:nvSpPr>
        <p:spPr>
          <a:xfrm>
            <a:off x="5750558" y="5219905"/>
            <a:ext cx="5934745" cy="1117294"/>
          </a:xfrm>
          <a:prstGeom prst="rect">
            <a:avLst/>
          </a:prstGeom>
          <a:noFill/>
        </p:spPr>
        <p:txBody>
          <a:bodyPr wrap="square" rtlCol="0">
            <a:spAutoFit/>
          </a:bodyPr>
          <a:lstStyle/>
          <a:p>
            <a:pPr>
              <a:lnSpc>
                <a:spcPct val="114000"/>
              </a:lnSpc>
              <a:spcAft>
                <a:spcPts val="600"/>
              </a:spcAft>
            </a:pPr>
            <a:r>
              <a:rPr lang="en-US" altLang="zh-CN" sz="2000" b="1" dirty="0">
                <a:solidFill>
                  <a:srgbClr val="4B9CD3"/>
                </a:solidFill>
                <a:latin typeface="Times New Roman" panose="02020603050405020304" pitchFamily="18" charset="0"/>
                <a:cs typeface="Times New Roman" panose="02020603050405020304" pitchFamily="18" charset="0"/>
              </a:rPr>
              <a:t>Activation</a:t>
            </a:r>
            <a:r>
              <a:rPr lang="zh-CN" altLang="en-US" sz="2000" b="1" dirty="0">
                <a:solidFill>
                  <a:srgbClr val="4B9CD3"/>
                </a:solidFill>
                <a:latin typeface="Times New Roman" panose="02020603050405020304" pitchFamily="18" charset="0"/>
                <a:cs typeface="Times New Roman" panose="02020603050405020304" pitchFamily="18" charset="0"/>
              </a:rPr>
              <a:t> </a:t>
            </a:r>
            <a:r>
              <a:rPr lang="en-US" altLang="zh-CN" sz="2000" b="1" dirty="0">
                <a:solidFill>
                  <a:srgbClr val="4B9CD3"/>
                </a:solidFill>
                <a:latin typeface="Times New Roman" panose="02020603050405020304" pitchFamily="18" charset="0"/>
                <a:cs typeface="Times New Roman" panose="02020603050405020304" pitchFamily="18" charset="0"/>
              </a:rPr>
              <a:t>function</a:t>
            </a:r>
            <a:r>
              <a:rPr lang="en-US" altLang="zh-CN" sz="2000" dirty="0">
                <a:solidFill>
                  <a:srgbClr val="4B9CD3"/>
                </a:solidFill>
                <a:latin typeface="Times New Roman" panose="02020603050405020304" pitchFamily="18" charset="0"/>
                <a:cs typeface="Times New Roman" panose="02020603050405020304" pitchFamily="18" charset="0"/>
              </a:rPr>
              <a:t> are threshold values that </a:t>
            </a:r>
            <a:r>
              <a:rPr lang="en-US" altLang="zh-CN" sz="2000" u="sng" dirty="0">
                <a:solidFill>
                  <a:srgbClr val="4B9CD3"/>
                </a:solidFill>
                <a:latin typeface="Times New Roman" panose="02020603050405020304" pitchFamily="18" charset="0"/>
                <a:cs typeface="Times New Roman" panose="02020603050405020304" pitchFamily="18" charset="0"/>
              </a:rPr>
              <a:t>introduce non-linearities into the neural network</a:t>
            </a:r>
            <a:r>
              <a:rPr lang="en-US" altLang="zh-CN" sz="2000" dirty="0">
                <a:solidFill>
                  <a:srgbClr val="4B9CD3"/>
                </a:solidFill>
                <a:latin typeface="Times New Roman" panose="02020603050405020304" pitchFamily="18" charset="0"/>
                <a:cs typeface="Times New Roman" panose="02020603050405020304" pitchFamily="18" charset="0"/>
              </a:rPr>
              <a:t>, determining if</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the</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particular</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neuron</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will</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get</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activated</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or</a:t>
            </a:r>
            <a:r>
              <a:rPr lang="zh-CN" altLang="en-US" sz="2000" dirty="0">
                <a:solidFill>
                  <a:srgbClr val="4B9CD3"/>
                </a:solidFill>
                <a:latin typeface="Times New Roman" panose="02020603050405020304" pitchFamily="18" charset="0"/>
                <a:cs typeface="Times New Roman" panose="02020603050405020304" pitchFamily="18" charset="0"/>
              </a:rPr>
              <a:t> </a:t>
            </a:r>
            <a:r>
              <a:rPr lang="en-US" altLang="zh-CN" sz="2000" dirty="0">
                <a:solidFill>
                  <a:srgbClr val="4B9CD3"/>
                </a:solidFill>
                <a:latin typeface="Times New Roman" panose="02020603050405020304" pitchFamily="18" charset="0"/>
                <a:cs typeface="Times New Roman" panose="02020603050405020304" pitchFamily="18" charset="0"/>
              </a:rPr>
              <a:t>not.</a:t>
            </a:r>
          </a:p>
        </p:txBody>
      </p:sp>
      <p:pic>
        <p:nvPicPr>
          <p:cNvPr id="8" name="Picture 7">
            <a:extLst>
              <a:ext uri="{FF2B5EF4-FFF2-40B4-BE49-F238E27FC236}">
                <a16:creationId xmlns:a16="http://schemas.microsoft.com/office/drawing/2014/main" id="{1E0374D3-2C77-039C-D483-DDF331D2F195}"/>
              </a:ext>
            </a:extLst>
          </p:cNvPr>
          <p:cNvPicPr>
            <a:picLocks noChangeAspect="1"/>
          </p:cNvPicPr>
          <p:nvPr/>
        </p:nvPicPr>
        <p:blipFill>
          <a:blip r:embed="rId2"/>
          <a:stretch>
            <a:fillRect/>
          </a:stretch>
        </p:blipFill>
        <p:spPr>
          <a:xfrm>
            <a:off x="394936" y="1711973"/>
            <a:ext cx="5284504" cy="3926827"/>
          </a:xfrm>
          <a:prstGeom prst="rect">
            <a:avLst/>
          </a:prstGeom>
        </p:spPr>
      </p:pic>
      <p:pic>
        <p:nvPicPr>
          <p:cNvPr id="9" name="Picture 8">
            <a:extLst>
              <a:ext uri="{FF2B5EF4-FFF2-40B4-BE49-F238E27FC236}">
                <a16:creationId xmlns:a16="http://schemas.microsoft.com/office/drawing/2014/main" id="{3FDB1366-B5B2-D866-494F-603ABE9828AF}"/>
              </a:ext>
            </a:extLst>
          </p:cNvPr>
          <p:cNvPicPr>
            <a:picLocks noChangeAspect="1"/>
          </p:cNvPicPr>
          <p:nvPr/>
        </p:nvPicPr>
        <p:blipFill>
          <a:blip r:embed="rId3"/>
          <a:stretch>
            <a:fillRect/>
          </a:stretch>
        </p:blipFill>
        <p:spPr>
          <a:xfrm>
            <a:off x="593501" y="1887044"/>
            <a:ext cx="489397" cy="591357"/>
          </a:xfrm>
          <a:prstGeom prst="rect">
            <a:avLst/>
          </a:prstGeom>
        </p:spPr>
      </p:pic>
    </p:spTree>
    <p:extLst>
      <p:ext uri="{BB962C8B-B14F-4D97-AF65-F5344CB8AC3E}">
        <p14:creationId xmlns:p14="http://schemas.microsoft.com/office/powerpoint/2010/main" val="412836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686924" cy="523220"/>
          </a:xfrm>
          <a:prstGeom prst="rect">
            <a:avLst/>
          </a:prstGeom>
          <a:noFill/>
        </p:spPr>
        <p:txBody>
          <a:bodyPr wrap="none" rtlCol="0">
            <a:spAutoFit/>
          </a:bodyPr>
          <a:lstStyle/>
          <a:p>
            <a:r>
              <a:rPr lang="en-US" sz="2800" dirty="0">
                <a:solidFill>
                  <a:srgbClr val="00B0F0"/>
                </a:solidFill>
                <a:latin typeface="Times New Roman" panose="02020603050405020304" pitchFamily="18" charset="0"/>
                <a:cs typeface="Times New Roman" panose="02020603050405020304" pitchFamily="18" charset="0"/>
              </a:rPr>
              <a:t>1 </a:t>
            </a:r>
            <a:r>
              <a:rPr lang="en-US" altLang="zh-CN" sz="2800" dirty="0">
                <a:solidFill>
                  <a:srgbClr val="00B0F0"/>
                </a:solidFill>
                <a:latin typeface="Times New Roman" panose="02020603050405020304" pitchFamily="18" charset="0"/>
                <a:cs typeface="Times New Roman" panose="02020603050405020304" pitchFamily="18" charset="0"/>
              </a:rPr>
              <a:t>Applications of deep learning</a:t>
            </a:r>
            <a:endParaRPr lang="en-US" sz="2800" dirty="0">
              <a:solidFill>
                <a:srgbClr val="00B0F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48358" y="3502889"/>
            <a:ext cx="4945585"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model structures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7" y="4343260"/>
            <a:ext cx="4827091" cy="523220"/>
          </a:xfrm>
          <a:prstGeom prst="rect">
            <a:avLst/>
          </a:prstGeom>
          <a:noFill/>
        </p:spPr>
        <p:txBody>
          <a:bodyPr wrap="none" rtlCol="0">
            <a:spAutoFit/>
          </a:bodyPr>
          <a:lstStyle/>
          <a:p>
            <a:r>
              <a:rPr lang="en-US" sz="2800" dirty="0">
                <a:solidFill>
                  <a:schemeClr val="tx2">
                    <a:lumMod val="20000"/>
                    <a:lumOff val="80000"/>
                  </a:schemeClr>
                </a:solidFill>
                <a:latin typeface="Times New Roman" panose="02020603050405020304" pitchFamily="18" charset="0"/>
                <a:cs typeface="Times New Roman" panose="02020603050405020304" pitchFamily="18" charset="0"/>
              </a:rPr>
              <a:t>4 </a:t>
            </a:r>
            <a:r>
              <a:rPr lang="en-US" altLang="zh-CN" sz="2800" dirty="0">
                <a:solidFill>
                  <a:schemeClr val="tx2">
                    <a:lumMod val="20000"/>
                    <a:lumOff val="80000"/>
                  </a:schemeClr>
                </a:solidFill>
                <a:latin typeface="Times New Roman" panose="02020603050405020304" pitchFamily="18" charset="0"/>
                <a:cs typeface="Times New Roman" panose="02020603050405020304" pitchFamily="18" charset="0"/>
              </a:rPr>
              <a:t>Training deep learning models</a:t>
            </a:r>
            <a:endParaRPr lang="en-US" sz="2800"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3618EF8-89DA-91E1-2867-426265F34EF5}"/>
              </a:ext>
            </a:extLst>
          </p:cNvPr>
          <p:cNvSpPr txBox="1"/>
          <p:nvPr/>
        </p:nvSpPr>
        <p:spPr>
          <a:xfrm>
            <a:off x="848358" y="5234432"/>
            <a:ext cx="3482043"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5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theory</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12B0F14-1DCB-82CC-4610-991BEAA0F186}"/>
              </a:ext>
            </a:extLst>
          </p:cNvPr>
          <p:cNvSpPr txBox="1"/>
          <p:nvPr/>
        </p:nvSpPr>
        <p:spPr>
          <a:xfrm>
            <a:off x="848357" y="2684790"/>
            <a:ext cx="3440365"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basics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359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2074F05-6EC5-6F9C-70F7-275A82722A86}"/>
              </a:ext>
            </a:extLst>
          </p:cNvPr>
          <p:cNvSpPr>
            <a:spLocks noGrp="1"/>
          </p:cNvSpPr>
          <p:nvPr>
            <p:ph type="title"/>
          </p:nvPr>
        </p:nvSpPr>
        <p:spPr>
          <a:xfrm>
            <a:off x="685309" y="0"/>
            <a:ext cx="10515600" cy="1325563"/>
          </a:xfrm>
        </p:spPr>
        <p:txBody>
          <a:bodyPr anchor="ctr">
            <a:normAutofit/>
          </a:bodyPr>
          <a:lstStyle/>
          <a:p>
            <a:r>
              <a:rPr lang="en-US" altLang="zh-CN" dirty="0"/>
              <a:t>Shallow Neural Network</a:t>
            </a:r>
            <a:endParaRPr lang="en-US"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39CFED-34FF-8E81-9D0A-473300DC9BF3}"/>
                  </a:ext>
                </a:extLst>
              </p:cNvPr>
              <p:cNvSpPr txBox="1"/>
              <p:nvPr/>
            </p:nvSpPr>
            <p:spPr>
              <a:xfrm>
                <a:off x="624840" y="1530985"/>
                <a:ext cx="5664200" cy="4351338"/>
              </a:xfrm>
              <a:prstGeom prst="rect">
                <a:avLst/>
              </a:prstGeom>
            </p:spPr>
            <p:txBody>
              <a:bodyPr vert="horz" lIns="91440" tIns="45720" rIns="91440" bIns="45720" rtlCol="0">
                <a:normAutofit/>
              </a:bodyPr>
              <a:lstStyle/>
              <a:p>
                <a:pPr>
                  <a:spcBef>
                    <a:spcPts val="1000"/>
                  </a:spcBef>
                </a:pPr>
                <a:r>
                  <a:rPr kumimoji="1" lang="en-US" altLang="zh-CN" sz="2600" b="1" kern="1200" dirty="0">
                    <a:solidFill>
                      <a:schemeClr val="accent1"/>
                    </a:solidFill>
                  </a:rPr>
                  <a:t>Universal Approximation Theorem</a:t>
                </a:r>
              </a:p>
              <a:p>
                <a:pPr marL="228600" indent="-228600">
                  <a:spcBef>
                    <a:spcPts val="1000"/>
                  </a:spcBef>
                  <a:buFont typeface="Arial" panose="020B0604020202020204" pitchFamily="34" charset="0"/>
                  <a:buChar char="•"/>
                </a:pPr>
                <a:endParaRPr kumimoji="1" lang="en-US" altLang="zh-CN" sz="2600" kern="1200" dirty="0">
                  <a:solidFill>
                    <a:schemeClr val="accent1"/>
                  </a:solidFill>
                </a:endParaRPr>
              </a:p>
              <a:p>
                <a:pPr algn="just">
                  <a:spcBef>
                    <a:spcPts val="1000"/>
                  </a:spcBef>
                </a:pPr>
                <a:r>
                  <a:rPr kumimoji="1" lang="en-US" altLang="zh-CN" sz="2400" kern="1200" dirty="0">
                    <a:solidFill>
                      <a:schemeClr val="accent1"/>
                    </a:solidFill>
                    <a:latin typeface="Times New Roman" panose="02020603050405020304" pitchFamily="18" charset="0"/>
                    <a:cs typeface="Times New Roman" panose="02020603050405020304" pitchFamily="18" charset="0"/>
                  </a:rPr>
                  <a:t>A feed-forward network with </a:t>
                </a:r>
                <a:r>
                  <a:rPr kumimoji="1" lang="en-US" altLang="zh-CN" sz="2400" b="1" kern="1200" dirty="0">
                    <a:solidFill>
                      <a:schemeClr val="accent1"/>
                    </a:solidFill>
                    <a:latin typeface="Times New Roman" panose="02020603050405020304" pitchFamily="18" charset="0"/>
                    <a:cs typeface="Times New Roman" panose="02020603050405020304" pitchFamily="18" charset="0"/>
                  </a:rPr>
                  <a:t>a single hidden layer </a:t>
                </a:r>
                <a:r>
                  <a:rPr kumimoji="1" lang="en-US" altLang="zh-CN" sz="2400" kern="1200" dirty="0">
                    <a:solidFill>
                      <a:schemeClr val="accent1"/>
                    </a:solidFill>
                    <a:latin typeface="Times New Roman" panose="02020603050405020304" pitchFamily="18" charset="0"/>
                    <a:cs typeface="Times New Roman" panose="02020603050405020304" pitchFamily="18" charset="0"/>
                  </a:rPr>
                  <a:t>containing a finite number of neurons can approximate continuous functions on compact subsets of </a:t>
                </a:r>
                <a14:m>
                  <m:oMath xmlns:m="http://schemas.openxmlformats.org/officeDocument/2006/math">
                    <m:sSup>
                      <m:sSupPr>
                        <m:ctrlPr>
                          <a:rPr kumimoji="1" lang="en-US" altLang="zh-CN" sz="2400" b="0" i="1" kern="1200">
                            <a:solidFill>
                              <a:schemeClr val="accent1"/>
                            </a:solidFill>
                            <a:latin typeface="Cambria Math" panose="02040503050406030204" pitchFamily="18" charset="0"/>
                          </a:rPr>
                        </m:ctrlPr>
                      </m:sSupPr>
                      <m:e>
                        <m:r>
                          <a:rPr kumimoji="1" lang="en-US" altLang="zh-CN" sz="2400" i="1" kern="1200">
                            <a:solidFill>
                              <a:schemeClr val="accent1"/>
                            </a:solidFill>
                            <a:latin typeface="Cambria Math" panose="02040503050406030204" pitchFamily="18" charset="0"/>
                          </a:rPr>
                          <m:t>ℝ</m:t>
                        </m:r>
                      </m:e>
                      <m:sup>
                        <m:r>
                          <a:rPr kumimoji="1" lang="zh-CN" altLang="en-US" sz="2400" b="0" i="1" kern="1200">
                            <a:solidFill>
                              <a:schemeClr val="accent1"/>
                            </a:solidFill>
                            <a:latin typeface="Cambria Math" panose="02040503050406030204" pitchFamily="18" charset="0"/>
                          </a:rPr>
                          <m:t>𝑛</m:t>
                        </m:r>
                      </m:sup>
                    </m:sSup>
                  </m:oMath>
                </a14:m>
                <a:r>
                  <a:rPr kumimoji="1" lang="en-US" altLang="zh-CN" sz="2400" kern="1200" dirty="0">
                    <a:solidFill>
                      <a:schemeClr val="accent1"/>
                    </a:solidFill>
                    <a:latin typeface="Times New Roman" panose="02020603050405020304" pitchFamily="18" charset="0"/>
                    <a:cs typeface="Times New Roman" panose="02020603050405020304" pitchFamily="18" charset="0"/>
                  </a:rPr>
                  <a:t>, under mild assumptions on the activation function.</a:t>
                </a:r>
              </a:p>
            </p:txBody>
          </p:sp>
        </mc:Choice>
        <mc:Fallback xmlns="">
          <p:sp>
            <p:nvSpPr>
              <p:cNvPr id="2" name="文本框 1">
                <a:extLst>
                  <a:ext uri="{FF2B5EF4-FFF2-40B4-BE49-F238E27FC236}">
                    <a16:creationId xmlns:a16="http://schemas.microsoft.com/office/drawing/2014/main" id="{B639CFED-34FF-8E81-9D0A-473300DC9BF3}"/>
                  </a:ext>
                </a:extLst>
              </p:cNvPr>
              <p:cNvSpPr txBox="1">
                <a:spLocks noRot="1" noChangeAspect="1" noMove="1" noResize="1" noEditPoints="1" noAdjustHandles="1" noChangeArrowheads="1" noChangeShapeType="1" noTextEdit="1"/>
              </p:cNvSpPr>
              <p:nvPr/>
            </p:nvSpPr>
            <p:spPr>
              <a:xfrm>
                <a:off x="624840" y="1530985"/>
                <a:ext cx="5664200" cy="4351338"/>
              </a:xfrm>
              <a:prstGeom prst="rect">
                <a:avLst/>
              </a:prstGeom>
              <a:blipFill>
                <a:blip r:embed="rId2"/>
                <a:stretch>
                  <a:fillRect l="-1938" t="-1120" r="-1615"/>
                </a:stretch>
              </a:blipFill>
            </p:spPr>
            <p:txBody>
              <a:bodyPr/>
              <a:lstStyle/>
              <a:p>
                <a:r>
                  <a:rPr lang="en-US">
                    <a:noFill/>
                  </a:rPr>
                  <a:t> </a:t>
                </a:r>
              </a:p>
            </p:txBody>
          </p:sp>
        </mc:Fallback>
      </mc:AlternateContent>
      <p:sp>
        <p:nvSpPr>
          <p:cNvPr id="20" name="Slide Number Placeholder 3">
            <a:extLst>
              <a:ext uri="{FF2B5EF4-FFF2-40B4-BE49-F238E27FC236}">
                <a16:creationId xmlns:a16="http://schemas.microsoft.com/office/drawing/2014/main" id="{7C6B5B0B-6685-0FBD-1A7D-3FC4A287BD4A}"/>
              </a:ext>
            </a:extLst>
          </p:cNvPr>
          <p:cNvSpPr>
            <a:spLocks noGrp="1"/>
          </p:cNvSpPr>
          <p:nvPr>
            <p:ph type="sldNum" sz="quarter" idx="12"/>
          </p:nvPr>
        </p:nvSpPr>
        <p:spPr>
          <a:xfrm>
            <a:off x="11532323" y="6408476"/>
            <a:ext cx="226024" cy="207749"/>
          </a:xfrm>
        </p:spPr>
        <p:txBody>
          <a:bodyPr/>
          <a:lstStyle/>
          <a:p>
            <a:pPr>
              <a:spcAft>
                <a:spcPts val="600"/>
              </a:spcAft>
            </a:pPr>
            <a:fld id="{E94F539D-20DE-4643-B79C-4A2AAC5ABD26}" type="slidenum">
              <a:rPr kumimoji="1" lang="zh-CN" altLang="en-US" smtClean="0"/>
              <a:pPr>
                <a:spcAft>
                  <a:spcPts val="600"/>
                </a:spcAft>
              </a:pPr>
              <a:t>20</a:t>
            </a:fld>
            <a:endParaRPr kumimoji="1" lang="zh-CN" altLang="en-US"/>
          </a:p>
        </p:txBody>
      </p:sp>
      <p:pic>
        <p:nvPicPr>
          <p:cNvPr id="17" name="Picture 16">
            <a:extLst>
              <a:ext uri="{FF2B5EF4-FFF2-40B4-BE49-F238E27FC236}">
                <a16:creationId xmlns:a16="http://schemas.microsoft.com/office/drawing/2014/main" id="{5969E451-F160-7C6D-A3D8-406933C4A06C}"/>
              </a:ext>
            </a:extLst>
          </p:cNvPr>
          <p:cNvPicPr>
            <a:picLocks noChangeAspect="1"/>
          </p:cNvPicPr>
          <p:nvPr/>
        </p:nvPicPr>
        <p:blipFill>
          <a:blip r:embed="rId3"/>
          <a:stretch>
            <a:fillRect/>
          </a:stretch>
        </p:blipFill>
        <p:spPr>
          <a:xfrm>
            <a:off x="6675120" y="3714941"/>
            <a:ext cx="4830072" cy="1144337"/>
          </a:xfrm>
          <a:prstGeom prst="rect">
            <a:avLst/>
          </a:prstGeom>
        </p:spPr>
      </p:pic>
      <p:pic>
        <p:nvPicPr>
          <p:cNvPr id="19" name="Picture 18">
            <a:extLst>
              <a:ext uri="{FF2B5EF4-FFF2-40B4-BE49-F238E27FC236}">
                <a16:creationId xmlns:a16="http://schemas.microsoft.com/office/drawing/2014/main" id="{B3377FD6-94DB-295F-11C9-5CFEE1278D05}"/>
              </a:ext>
            </a:extLst>
          </p:cNvPr>
          <p:cNvPicPr>
            <a:picLocks noChangeAspect="1"/>
          </p:cNvPicPr>
          <p:nvPr/>
        </p:nvPicPr>
        <p:blipFill>
          <a:blip r:embed="rId4"/>
          <a:stretch>
            <a:fillRect/>
          </a:stretch>
        </p:blipFill>
        <p:spPr>
          <a:xfrm>
            <a:off x="6959600" y="4797357"/>
            <a:ext cx="3972560" cy="1084966"/>
          </a:xfrm>
          <a:prstGeom prst="rect">
            <a:avLst/>
          </a:prstGeom>
        </p:spPr>
      </p:pic>
      <p:pic>
        <p:nvPicPr>
          <p:cNvPr id="22" name="Picture 21">
            <a:extLst>
              <a:ext uri="{FF2B5EF4-FFF2-40B4-BE49-F238E27FC236}">
                <a16:creationId xmlns:a16="http://schemas.microsoft.com/office/drawing/2014/main" id="{38E8407F-F163-D22E-8AD5-6B07A3E303EB}"/>
              </a:ext>
            </a:extLst>
          </p:cNvPr>
          <p:cNvPicPr>
            <a:picLocks noChangeAspect="1"/>
          </p:cNvPicPr>
          <p:nvPr/>
        </p:nvPicPr>
        <p:blipFill>
          <a:blip r:embed="rId5"/>
          <a:stretch>
            <a:fillRect/>
          </a:stretch>
        </p:blipFill>
        <p:spPr>
          <a:xfrm>
            <a:off x="6451600" y="822961"/>
            <a:ext cx="5055091" cy="2936240"/>
          </a:xfrm>
          <a:prstGeom prst="rect">
            <a:avLst/>
          </a:prstGeom>
        </p:spPr>
      </p:pic>
      <p:sp>
        <p:nvSpPr>
          <p:cNvPr id="23" name="TextBox 22">
            <a:extLst>
              <a:ext uri="{FF2B5EF4-FFF2-40B4-BE49-F238E27FC236}">
                <a16:creationId xmlns:a16="http://schemas.microsoft.com/office/drawing/2014/main" id="{F7F097DE-8E18-28D9-A947-0330BEC257BB}"/>
              </a:ext>
            </a:extLst>
          </p:cNvPr>
          <p:cNvSpPr txBox="1"/>
          <p:nvPr/>
        </p:nvSpPr>
        <p:spPr>
          <a:xfrm>
            <a:off x="691927" y="2106415"/>
            <a:ext cx="3954929" cy="369332"/>
          </a:xfrm>
          <a:prstGeom prst="rect">
            <a:avLst/>
          </a:prstGeom>
          <a:noFill/>
        </p:spPr>
        <p:txBody>
          <a:bodyPr wrap="none" rtlCol="0">
            <a:spAutoFit/>
          </a:bodyPr>
          <a:lstStyle/>
          <a:p>
            <a:pPr algn="l"/>
            <a:r>
              <a:rPr lang="en-US" sz="1800" b="1" i="0" u="none" strike="noStrike" baseline="0" dirty="0" err="1">
                <a:solidFill>
                  <a:srgbClr val="4B9CD3"/>
                </a:solidFill>
                <a:latin typeface="Arial" panose="020B0604020202020204" pitchFamily="34" charset="0"/>
                <a:cs typeface="Arial" panose="020B0604020202020204" pitchFamily="34" charset="0"/>
              </a:rPr>
              <a:t>Cybenko</a:t>
            </a:r>
            <a:r>
              <a:rPr lang="en-US" sz="1800" b="1" i="0" u="none" strike="noStrike" baseline="0" dirty="0">
                <a:solidFill>
                  <a:srgbClr val="4B9CD3"/>
                </a:solidFill>
                <a:latin typeface="Arial" panose="020B0604020202020204" pitchFamily="34" charset="0"/>
                <a:cs typeface="Arial" panose="020B0604020202020204" pitchFamily="34" charset="0"/>
              </a:rPr>
              <a:t> (1989) and </a:t>
            </a:r>
            <a:r>
              <a:rPr lang="en-US" sz="1800" b="1" i="0" u="none" strike="noStrike" baseline="0" dirty="0" err="1">
                <a:solidFill>
                  <a:srgbClr val="4B9CD3"/>
                </a:solidFill>
                <a:latin typeface="Arial" panose="020B0604020202020204" pitchFamily="34" charset="0"/>
                <a:cs typeface="Arial" panose="020B0604020202020204" pitchFamily="34" charset="0"/>
              </a:rPr>
              <a:t>Hornik</a:t>
            </a:r>
            <a:r>
              <a:rPr lang="en-US" sz="1800" b="1" i="0" u="none" strike="noStrike" baseline="0" dirty="0">
                <a:solidFill>
                  <a:srgbClr val="4B9CD3"/>
                </a:solidFill>
                <a:latin typeface="Arial" panose="020B0604020202020204" pitchFamily="34" charset="0"/>
                <a:cs typeface="Arial" panose="020B0604020202020204" pitchFamily="34" charset="0"/>
              </a:rPr>
              <a:t> (1991) </a:t>
            </a:r>
            <a:endParaRPr lang="en-US" b="1" dirty="0">
              <a:solidFill>
                <a:srgbClr val="4B9CD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388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1A20C-3320-82AB-C266-2594523BFA9C}"/>
              </a:ext>
            </a:extLst>
          </p:cNvPr>
          <p:cNvSpPr>
            <a:spLocks noGrp="1"/>
          </p:cNvSpPr>
          <p:nvPr>
            <p:ph type="title"/>
          </p:nvPr>
        </p:nvSpPr>
        <p:spPr>
          <a:xfrm>
            <a:off x="756920" y="0"/>
            <a:ext cx="10515600" cy="1325563"/>
          </a:xfrm>
        </p:spPr>
        <p:txBody>
          <a:bodyPr/>
          <a:lstStyle/>
          <a:p>
            <a:r>
              <a:rPr lang="en-US" dirty="0"/>
              <a:t>Activation Functions</a:t>
            </a:r>
          </a:p>
        </p:txBody>
      </p:sp>
      <p:sp>
        <p:nvSpPr>
          <p:cNvPr id="4" name="Slide Number Placeholder 3">
            <a:extLst>
              <a:ext uri="{FF2B5EF4-FFF2-40B4-BE49-F238E27FC236}">
                <a16:creationId xmlns:a16="http://schemas.microsoft.com/office/drawing/2014/main" id="{D6A7A3AF-14C1-8B3D-61C0-BAC45BBD9096}"/>
              </a:ext>
            </a:extLst>
          </p:cNvPr>
          <p:cNvSpPr>
            <a:spLocks noGrp="1"/>
          </p:cNvSpPr>
          <p:nvPr>
            <p:ph type="sldNum" sz="quarter" idx="12"/>
          </p:nvPr>
        </p:nvSpPr>
        <p:spPr/>
        <p:txBody>
          <a:bodyPr/>
          <a:lstStyle/>
          <a:p>
            <a:fld id="{E94F539D-20DE-4643-B79C-4A2AAC5ABD26}" type="slidenum">
              <a:rPr kumimoji="1" lang="zh-CN" altLang="en-US" smtClean="0"/>
              <a:t>21</a:t>
            </a:fld>
            <a:endParaRPr kumimoji="1" lang="zh-CN" altLang="en-US"/>
          </a:p>
        </p:txBody>
      </p:sp>
      <p:pic>
        <p:nvPicPr>
          <p:cNvPr id="6" name="Picture 5">
            <a:extLst>
              <a:ext uri="{FF2B5EF4-FFF2-40B4-BE49-F238E27FC236}">
                <a16:creationId xmlns:a16="http://schemas.microsoft.com/office/drawing/2014/main" id="{EE3EE863-A49C-CEFF-CC1E-F5ACA73002E6}"/>
              </a:ext>
            </a:extLst>
          </p:cNvPr>
          <p:cNvPicPr>
            <a:picLocks noChangeAspect="1"/>
          </p:cNvPicPr>
          <p:nvPr/>
        </p:nvPicPr>
        <p:blipFill>
          <a:blip r:embed="rId2"/>
          <a:stretch>
            <a:fillRect/>
          </a:stretch>
        </p:blipFill>
        <p:spPr>
          <a:xfrm>
            <a:off x="756920" y="1066800"/>
            <a:ext cx="7975600" cy="5341676"/>
          </a:xfrm>
          <a:prstGeom prst="rect">
            <a:avLst/>
          </a:prstGeom>
        </p:spPr>
      </p:pic>
      <p:sp>
        <p:nvSpPr>
          <p:cNvPr id="7" name="TextBox 6">
            <a:extLst>
              <a:ext uri="{FF2B5EF4-FFF2-40B4-BE49-F238E27FC236}">
                <a16:creationId xmlns:a16="http://schemas.microsoft.com/office/drawing/2014/main" id="{0BE24927-B0EA-5067-7F26-4CAE6AB186DB}"/>
              </a:ext>
            </a:extLst>
          </p:cNvPr>
          <p:cNvSpPr txBox="1"/>
          <p:nvPr/>
        </p:nvSpPr>
        <p:spPr>
          <a:xfrm>
            <a:off x="8554720" y="1219200"/>
            <a:ext cx="3545840" cy="3416320"/>
          </a:xfrm>
          <a:prstGeom prst="rect">
            <a:avLst/>
          </a:prstGeom>
          <a:noFill/>
        </p:spPr>
        <p:txBody>
          <a:bodyPr wrap="square" rtlCol="0">
            <a:spAutoFit/>
          </a:bodyPr>
          <a:lstStyle/>
          <a:p>
            <a:pPr algn="l"/>
            <a:endParaRPr lang="en-US" sz="1800" b="0" i="0" u="none" strike="noStrike" baseline="0" dirty="0">
              <a:latin typeface="LMRoman9-Regular-Identity-H"/>
            </a:endParaRPr>
          </a:p>
          <a:p>
            <a:pPr marL="342900" indent="-342900" algn="l">
              <a:buAutoNum type="alphaLcParenR"/>
            </a:pPr>
            <a:r>
              <a:rPr lang="en-US" sz="1800" b="0" i="0" u="none" strike="noStrike" baseline="0" dirty="0">
                <a:solidFill>
                  <a:srgbClr val="4B9CD3"/>
                </a:solidFill>
                <a:latin typeface="LMRoman9-Regular-Identity-H"/>
              </a:rPr>
              <a:t>Logistic sigmoid and tanh functions. </a:t>
            </a:r>
          </a:p>
          <a:p>
            <a:pPr marL="342900" indent="-342900" algn="l">
              <a:buAutoNum type="alphaLcParenR"/>
            </a:pPr>
            <a:r>
              <a:rPr lang="en-US" sz="1800" b="0" i="0" u="none" strike="noStrike" baseline="0" dirty="0">
                <a:solidFill>
                  <a:srgbClr val="4B9CD3"/>
                </a:solidFill>
                <a:latin typeface="LMRoman9-Regular-Identity-H"/>
              </a:rPr>
              <a:t>Leaky </a:t>
            </a:r>
            <a:r>
              <a:rPr lang="en-US" sz="1800" b="0" i="0" u="none" strike="noStrike" baseline="0" dirty="0" err="1">
                <a:solidFill>
                  <a:srgbClr val="4B9CD3"/>
                </a:solidFill>
                <a:latin typeface="LMRoman9-Regular-Identity-H"/>
              </a:rPr>
              <a:t>ReLU</a:t>
            </a:r>
            <a:r>
              <a:rPr lang="en-US" sz="1800" b="0" i="0" u="none" strike="noStrike" baseline="0" dirty="0">
                <a:solidFill>
                  <a:srgbClr val="4B9CD3"/>
                </a:solidFill>
                <a:latin typeface="LMRoman9-Regular-Identity-H"/>
              </a:rPr>
              <a:t> and parametric </a:t>
            </a:r>
            <a:r>
              <a:rPr lang="en-US" sz="1800" b="0" i="0" u="none" strike="noStrike" baseline="0" dirty="0" err="1">
                <a:solidFill>
                  <a:srgbClr val="4B9CD3"/>
                </a:solidFill>
                <a:latin typeface="LMRoman9-Regular-Identity-H"/>
              </a:rPr>
              <a:t>ReLU</a:t>
            </a:r>
            <a:r>
              <a:rPr lang="en-US" sz="1800" b="0" i="0" u="none" strike="noStrike" baseline="0" dirty="0">
                <a:solidFill>
                  <a:srgbClr val="4B9CD3"/>
                </a:solidFill>
                <a:latin typeface="LMRoman9-Regular-Identity-H"/>
              </a:rPr>
              <a:t> with parameter 0.25.</a:t>
            </a:r>
          </a:p>
          <a:p>
            <a:pPr marL="342900" indent="-342900" algn="l">
              <a:buAutoNum type="alphaLcParenR"/>
            </a:pPr>
            <a:r>
              <a:rPr lang="en-US" sz="1800" b="0" i="0" u="none" strike="noStrike" baseline="0" dirty="0" err="1">
                <a:solidFill>
                  <a:srgbClr val="4B9CD3"/>
                </a:solidFill>
                <a:latin typeface="LMRoman9-Regular-Identity-H"/>
              </a:rPr>
              <a:t>SoftPlus</a:t>
            </a:r>
            <a:r>
              <a:rPr lang="en-US" sz="1800" b="0" i="0" u="none" strike="noStrike" baseline="0" dirty="0">
                <a:solidFill>
                  <a:srgbClr val="4B9CD3"/>
                </a:solidFill>
                <a:latin typeface="LMRoman9-Regular-Identity-H"/>
              </a:rPr>
              <a:t>, Gaussian error linear unit, and  sigmoid linear unit. </a:t>
            </a:r>
          </a:p>
          <a:p>
            <a:pPr marL="342900" indent="-342900" algn="l">
              <a:buAutoNum type="alphaLcParenR"/>
            </a:pPr>
            <a:r>
              <a:rPr lang="en-US" sz="1800" b="0" i="0" u="none" strike="noStrike" baseline="0" dirty="0">
                <a:solidFill>
                  <a:srgbClr val="4B9CD3"/>
                </a:solidFill>
                <a:latin typeface="LMRoman9-Regular-Identity-H"/>
              </a:rPr>
              <a:t>Exponential linear unit with parameters 0.5 and 1.0.</a:t>
            </a:r>
          </a:p>
          <a:p>
            <a:pPr marL="342900" indent="-342900" algn="l">
              <a:buAutoNum type="alphaLcParenR"/>
            </a:pPr>
            <a:r>
              <a:rPr lang="en-US" sz="1800" b="0" i="0" u="none" strike="noStrike" baseline="0" dirty="0">
                <a:solidFill>
                  <a:srgbClr val="4B9CD3"/>
                </a:solidFill>
                <a:latin typeface="LMRoman9-Regular-Identity-H"/>
              </a:rPr>
              <a:t>Scaled exponential linear unit. </a:t>
            </a:r>
          </a:p>
          <a:p>
            <a:pPr marL="342900" indent="-342900" algn="l">
              <a:buAutoNum type="alphaLcParenR"/>
            </a:pPr>
            <a:r>
              <a:rPr lang="en-US" sz="1800" b="0" i="0" u="none" strike="noStrike" baseline="0" dirty="0">
                <a:solidFill>
                  <a:srgbClr val="4B9CD3"/>
                </a:solidFill>
                <a:latin typeface="LMRoman9-Regular-Identity-H"/>
              </a:rPr>
              <a:t>Swish with parameters 0.4, 1.0, and 1.4.</a:t>
            </a:r>
            <a:endParaRPr lang="en-US" dirty="0">
              <a:solidFill>
                <a:srgbClr val="4B9CD3"/>
              </a:solidFill>
            </a:endParaRPr>
          </a:p>
        </p:txBody>
      </p:sp>
    </p:spTree>
    <p:extLst>
      <p:ext uri="{BB962C8B-B14F-4D97-AF65-F5344CB8AC3E}">
        <p14:creationId xmlns:p14="http://schemas.microsoft.com/office/powerpoint/2010/main" val="3823592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6EB412A7-A430-EFD1-0709-CD812E12513A}"/>
              </a:ext>
            </a:extLst>
          </p:cNvPr>
          <p:cNvSpPr>
            <a:spLocks noGrp="1"/>
          </p:cNvSpPr>
          <p:nvPr>
            <p:ph type="title"/>
          </p:nvPr>
        </p:nvSpPr>
        <p:spPr>
          <a:xfrm>
            <a:off x="838200" y="0"/>
            <a:ext cx="10515600" cy="1325563"/>
          </a:xfrm>
        </p:spPr>
        <p:txBody>
          <a:bodyPr/>
          <a:lstStyle/>
          <a:p>
            <a:r>
              <a:rPr lang="en-US" dirty="0"/>
              <a:t>Motivation for Deep Learning</a:t>
            </a:r>
          </a:p>
        </p:txBody>
      </p:sp>
      <p:sp>
        <p:nvSpPr>
          <p:cNvPr id="4" name="Slide Number Placeholder 3">
            <a:extLst>
              <a:ext uri="{FF2B5EF4-FFF2-40B4-BE49-F238E27FC236}">
                <a16:creationId xmlns:a16="http://schemas.microsoft.com/office/drawing/2014/main" id="{8C954AB5-31FA-4173-1220-23FC03B96606}"/>
              </a:ext>
            </a:extLst>
          </p:cNvPr>
          <p:cNvSpPr>
            <a:spLocks noGrp="1"/>
          </p:cNvSpPr>
          <p:nvPr>
            <p:ph type="sldNum" sz="quarter" idx="12"/>
          </p:nvPr>
        </p:nvSpPr>
        <p:spPr>
          <a:xfrm>
            <a:off x="11532323" y="6408476"/>
            <a:ext cx="226024" cy="207749"/>
          </a:xfrm>
        </p:spPr>
        <p:txBody>
          <a:bodyPr anchor="ctr">
            <a:normAutofit fontScale="62500" lnSpcReduction="20000"/>
          </a:bodyPr>
          <a:lstStyle/>
          <a:p>
            <a:pPr>
              <a:lnSpc>
                <a:spcPct val="90000"/>
              </a:lnSpc>
              <a:spcAft>
                <a:spcPts val="600"/>
              </a:spcAft>
            </a:pPr>
            <a:fld id="{E94F539D-20DE-4643-B79C-4A2AAC5ABD26}" type="slidenum">
              <a:rPr kumimoji="1" lang="zh-CN" altLang="en-US" sz="800" smtClean="0"/>
              <a:pPr>
                <a:lnSpc>
                  <a:spcPct val="90000"/>
                </a:lnSpc>
                <a:spcAft>
                  <a:spcPts val="600"/>
                </a:spcAft>
              </a:pPr>
              <a:t>22</a:t>
            </a:fld>
            <a:endParaRPr kumimoji="1" lang="zh-CN" altLang="en-US" sz="800"/>
          </a:p>
        </p:txBody>
      </p:sp>
      <p:sp>
        <p:nvSpPr>
          <p:cNvPr id="37" name="TextBox 36">
            <a:extLst>
              <a:ext uri="{FF2B5EF4-FFF2-40B4-BE49-F238E27FC236}">
                <a16:creationId xmlns:a16="http://schemas.microsoft.com/office/drawing/2014/main" id="{1C4A0CF0-AF62-2AB4-9579-C459ED6FC133}"/>
              </a:ext>
            </a:extLst>
          </p:cNvPr>
          <p:cNvSpPr txBox="1"/>
          <p:nvPr/>
        </p:nvSpPr>
        <p:spPr>
          <a:xfrm>
            <a:off x="832642" y="1325563"/>
            <a:ext cx="3578928"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B9CD3"/>
                </a:solidFill>
                <a:effectLst/>
                <a:uLnTx/>
                <a:uFillTx/>
              </a:rPr>
              <a:t>Consider a piecewise linear function</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EF42A988-609E-6D64-7C52-046E4603AB38}"/>
                  </a:ext>
                </a:extLst>
              </p:cNvPr>
              <p:cNvSpPr/>
              <p:nvPr/>
            </p:nvSpPr>
            <p:spPr>
              <a:xfrm>
                <a:off x="4463607" y="1021922"/>
                <a:ext cx="3419078" cy="976614"/>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4B9CD3"/>
                          </a:solidFill>
                          <a:effectLst/>
                          <a:uLnTx/>
                          <a:uFillTx/>
                          <a:latin typeface="Cambria Math" charset="0"/>
                        </a:rPr>
                        <m:t>𝑚</m:t>
                      </m:r>
                      <m:d>
                        <m:dPr>
                          <m:ctrlPr>
                            <a:rPr kumimoji="0" lang="en-US" sz="1800" b="0" i="1" u="none" strike="noStrike" kern="0" cap="none" spc="0" normalizeH="0" baseline="0" noProof="0" smtClean="0">
                              <a:ln>
                                <a:noFill/>
                              </a:ln>
                              <a:solidFill>
                                <a:srgbClr val="4B9CD3"/>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4B9CD3"/>
                              </a:solidFill>
                              <a:effectLst/>
                              <a:uLnTx/>
                              <a:uFillTx/>
                              <a:latin typeface="Cambria Math" charset="0"/>
                            </a:rPr>
                            <m:t>𝑥</m:t>
                          </m:r>
                        </m:e>
                      </m:d>
                      <m:r>
                        <a:rPr kumimoji="0" lang="mr-IN" sz="1800" b="0" i="1" u="none" strike="noStrike" kern="0" cap="none" spc="0" normalizeH="0" baseline="0" noProof="0" smtClean="0">
                          <a:ln>
                            <a:noFill/>
                          </a:ln>
                          <a:solidFill>
                            <a:srgbClr val="4B9CD3"/>
                          </a:solidFill>
                          <a:effectLst/>
                          <a:uLnTx/>
                          <a:uFillTx/>
                          <a:latin typeface="Cambria Math" charset="0"/>
                        </a:rPr>
                        <m:t>=</m:t>
                      </m:r>
                      <m:d>
                        <m:dPr>
                          <m:begChr m:val="{"/>
                          <m:endChr m:val=""/>
                          <m:ctrlPr>
                            <a:rPr kumimoji="0" lang="mr-IN" sz="1800" b="0" i="1" u="none" strike="noStrike" kern="0" cap="none" spc="0" normalizeH="0" baseline="0" noProof="0" smtClean="0">
                              <a:ln>
                                <a:noFill/>
                              </a:ln>
                              <a:solidFill>
                                <a:srgbClr val="4B9CD3"/>
                              </a:solidFill>
                              <a:effectLst/>
                              <a:uLnTx/>
                              <a:uFillTx/>
                              <a:latin typeface="Cambria Math" panose="02040503050406030204" pitchFamily="18" charset="0"/>
                            </a:rPr>
                          </m:ctrlPr>
                        </m:dPr>
                        <m:e>
                          <m:eqArr>
                            <m:eqArrPr>
                              <m:ctrlPr>
                                <a:rPr kumimoji="0" lang="mr-IN" sz="1800" b="0" i="1" u="none" strike="noStrike" kern="0" cap="none" spc="0" normalizeH="0" baseline="0" noProof="0" smtClean="0">
                                  <a:ln>
                                    <a:noFill/>
                                  </a:ln>
                                  <a:solidFill>
                                    <a:srgbClr val="4B9CD3"/>
                                  </a:solidFill>
                                  <a:effectLst/>
                                  <a:uLnTx/>
                                  <a:uFillTx/>
                                  <a:latin typeface="Cambria Math" panose="02040503050406030204" pitchFamily="18" charset="0"/>
                                </a:rPr>
                              </m:ctrlPr>
                            </m:eqArrPr>
                            <m:e>
                              <m:r>
                                <a:rPr kumimoji="0" lang="en-US" sz="1800" b="0" i="1" u="none" strike="noStrike" kern="0" cap="none" spc="0" normalizeH="0" baseline="0" noProof="0" smtClean="0">
                                  <a:ln>
                                    <a:noFill/>
                                  </a:ln>
                                  <a:solidFill>
                                    <a:srgbClr val="4B9CD3"/>
                                  </a:solidFill>
                                  <a:effectLst/>
                                  <a:uLnTx/>
                                  <a:uFillTx/>
                                  <a:latin typeface="Cambria Math" charset="0"/>
                                </a:rPr>
                                <m:t>2</m:t>
                              </m:r>
                              <m:r>
                                <a:rPr kumimoji="0" lang="en-US" sz="1800" b="0" i="1" u="none" strike="noStrike" kern="0" cap="none" spc="0" normalizeH="0" baseline="0" noProof="0" smtClean="0">
                                  <a:ln>
                                    <a:noFill/>
                                  </a:ln>
                                  <a:solidFill>
                                    <a:srgbClr val="4B9CD3"/>
                                  </a:solidFill>
                                  <a:effectLst/>
                                  <a:uLnTx/>
                                  <a:uFillTx/>
                                  <a:latin typeface="Cambria Math" charset="0"/>
                                </a:rPr>
                                <m:t>𝑥</m:t>
                              </m:r>
                              <m:r>
                                <a:rPr kumimoji="0" lang="mr-IN" sz="1800" b="0" i="1" u="none" strike="noStrike" kern="0" cap="none" spc="0" normalizeH="0" baseline="0" noProof="0" smtClean="0">
                                  <a:ln>
                                    <a:noFill/>
                                  </a:ln>
                                  <a:solidFill>
                                    <a:srgbClr val="4B9CD3"/>
                                  </a:solidFill>
                                  <a:effectLst/>
                                  <a:uLnTx/>
                                  <a:uFillTx/>
                                  <a:latin typeface="Cambria Math" charset="0"/>
                                </a:rPr>
                                <m:t>,  </m:t>
                              </m:r>
                              <m:r>
                                <a:rPr kumimoji="0" lang="en-US" sz="1800" b="0" i="1" u="none" strike="noStrike" kern="0" cap="none" spc="0" normalizeH="0" baseline="0" noProof="0" smtClean="0">
                                  <a:ln>
                                    <a:noFill/>
                                  </a:ln>
                                  <a:solidFill>
                                    <a:srgbClr val="4B9CD3"/>
                                  </a:solidFill>
                                  <a:effectLst/>
                                  <a:uLnTx/>
                                  <a:uFillTx/>
                                  <a:latin typeface="Cambria Math" charset="0"/>
                                </a:rPr>
                                <m:t>        </m:t>
                              </m:r>
                              <m:r>
                                <a:rPr kumimoji="0" lang="mr-IN" sz="1800" b="0" i="1" u="none" strike="noStrike" kern="0" cap="none" spc="0" normalizeH="0" baseline="0" noProof="0" smtClean="0">
                                  <a:ln>
                                    <a:noFill/>
                                  </a:ln>
                                  <a:solidFill>
                                    <a:srgbClr val="4B9CD3"/>
                                  </a:solidFill>
                                  <a:effectLst/>
                                  <a:uLnTx/>
                                  <a:uFillTx/>
                                  <a:latin typeface="Cambria Math" charset="0"/>
                                </a:rPr>
                                <m:t>𝑥</m:t>
                              </m:r>
                              <m:r>
                                <a:rPr kumimoji="0" lang="en-US" sz="1800" b="0" i="1" u="none" strike="noStrike" kern="0" cap="none" spc="0" normalizeH="0" baseline="0" noProof="0" smtClean="0">
                                  <a:ln>
                                    <a:noFill/>
                                  </a:ln>
                                  <a:solidFill>
                                    <a:srgbClr val="4B9CD3"/>
                                  </a:solidFill>
                                  <a:effectLst/>
                                  <a:uLnTx/>
                                  <a:uFillTx/>
                                  <a:latin typeface="Cambria Math" charset="0"/>
                                </a:rPr>
                                <m:t>∈[</m:t>
                              </m:r>
                              <m:r>
                                <a:rPr kumimoji="0" lang="mr-IN" sz="1800" b="0" i="1" u="none" strike="noStrike" kern="0" cap="none" spc="0" normalizeH="0" baseline="0" noProof="0" smtClean="0">
                                  <a:ln>
                                    <a:noFill/>
                                  </a:ln>
                                  <a:solidFill>
                                    <a:srgbClr val="4B9CD3"/>
                                  </a:solidFill>
                                  <a:effectLst/>
                                  <a:uLnTx/>
                                  <a:uFillTx/>
                                  <a:latin typeface="Cambria Math" charset="0"/>
                                </a:rPr>
                                <m:t>0</m:t>
                              </m:r>
                              <m:r>
                                <a:rPr kumimoji="0" lang="en-US" sz="1800" b="0" i="1" u="none" strike="noStrike" kern="0" cap="none" spc="0" normalizeH="0" baseline="0" noProof="0" smtClean="0">
                                  <a:ln>
                                    <a:noFill/>
                                  </a:ln>
                                  <a:solidFill>
                                    <a:srgbClr val="4B9CD3"/>
                                  </a:solidFill>
                                  <a:effectLst/>
                                  <a:uLnTx/>
                                  <a:uFillTx/>
                                  <a:latin typeface="Cambria Math" charset="0"/>
                                </a:rPr>
                                <m:t>,0.5]</m:t>
                              </m:r>
                            </m:e>
                            <m:e>
                              <m:r>
                                <a:rPr kumimoji="0" lang="mr-IN" sz="1800" b="0" i="1" u="none" strike="noStrike" kern="0" cap="none" spc="0" normalizeH="0" baseline="0" noProof="0" smtClean="0">
                                  <a:ln>
                                    <a:noFill/>
                                  </a:ln>
                                  <a:solidFill>
                                    <a:srgbClr val="4B9CD3"/>
                                  </a:solidFill>
                                  <a:effectLst/>
                                  <a:uLnTx/>
                                  <a:uFillTx/>
                                  <a:latin typeface="Cambria Math" charset="0"/>
                                </a:rPr>
                                <m:t>&amp;</m:t>
                              </m:r>
                              <m:r>
                                <a:rPr kumimoji="0" lang="en-US" sz="1800" b="0" i="1" u="none" strike="noStrike" kern="0" cap="none" spc="0" normalizeH="0" baseline="0" noProof="0" smtClean="0">
                                  <a:ln>
                                    <a:noFill/>
                                  </a:ln>
                                  <a:solidFill>
                                    <a:srgbClr val="4B9CD3"/>
                                  </a:solidFill>
                                  <a:effectLst/>
                                  <a:uLnTx/>
                                  <a:uFillTx/>
                                  <a:latin typeface="Cambria Math" charset="0"/>
                                </a:rPr>
                                <m:t>2−2</m:t>
                              </m:r>
                              <m:r>
                                <a:rPr kumimoji="0" lang="mr-IN" sz="1800" b="0" i="1" u="none" strike="noStrike" kern="0" cap="none" spc="0" normalizeH="0" baseline="0" noProof="0" smtClean="0">
                                  <a:ln>
                                    <a:noFill/>
                                  </a:ln>
                                  <a:solidFill>
                                    <a:srgbClr val="4B9CD3"/>
                                  </a:solidFill>
                                  <a:effectLst/>
                                  <a:uLnTx/>
                                  <a:uFillTx/>
                                  <a:latin typeface="Cambria Math" charset="0"/>
                                </a:rPr>
                                <m:t>𝑥</m:t>
                              </m:r>
                              <m:r>
                                <a:rPr kumimoji="0" lang="mr-IN" sz="1800" b="0" i="1" u="none" strike="noStrike" kern="0" cap="none" spc="0" normalizeH="0" baseline="0" noProof="0" smtClean="0">
                                  <a:ln>
                                    <a:noFill/>
                                  </a:ln>
                                  <a:solidFill>
                                    <a:srgbClr val="4B9CD3"/>
                                  </a:solidFill>
                                  <a:effectLst/>
                                  <a:uLnTx/>
                                  <a:uFillTx/>
                                  <a:latin typeface="Cambria Math" charset="0"/>
                                </a:rPr>
                                <m:t>,  </m:t>
                              </m:r>
                              <m:r>
                                <a:rPr kumimoji="0" lang="mr-IN" sz="1800" b="0" i="1" u="none" strike="noStrike" kern="0" cap="none" spc="0" normalizeH="0" baseline="0" noProof="0" smtClean="0">
                                  <a:ln>
                                    <a:noFill/>
                                  </a:ln>
                                  <a:solidFill>
                                    <a:srgbClr val="4B9CD3"/>
                                  </a:solidFill>
                                  <a:effectLst/>
                                  <a:uLnTx/>
                                  <a:uFillTx/>
                                  <a:latin typeface="Cambria Math" charset="0"/>
                                </a:rPr>
                                <m:t>𝑥</m:t>
                              </m:r>
                              <m:r>
                                <a:rPr kumimoji="0" lang="en-US" sz="1800" b="0" i="1" u="none" strike="noStrike" kern="0" cap="none" spc="0" normalizeH="0" baseline="0" noProof="0" smtClean="0">
                                  <a:ln>
                                    <a:noFill/>
                                  </a:ln>
                                  <a:solidFill>
                                    <a:srgbClr val="4B9CD3"/>
                                  </a:solidFill>
                                  <a:effectLst/>
                                  <a:uLnTx/>
                                  <a:uFillTx/>
                                  <a:latin typeface="Cambria Math" charset="0"/>
                                </a:rPr>
                                <m:t>∈[</m:t>
                              </m:r>
                              <m:r>
                                <a:rPr kumimoji="0" lang="mr-IN" sz="1800" b="0" i="1" u="none" strike="noStrike" kern="0" cap="none" spc="0" normalizeH="0" baseline="0" noProof="0" smtClean="0">
                                  <a:ln>
                                    <a:noFill/>
                                  </a:ln>
                                  <a:solidFill>
                                    <a:srgbClr val="4B9CD3"/>
                                  </a:solidFill>
                                  <a:effectLst/>
                                  <a:uLnTx/>
                                  <a:uFillTx/>
                                  <a:latin typeface="Cambria Math" charset="0"/>
                                </a:rPr>
                                <m:t>0</m:t>
                              </m:r>
                              <m:r>
                                <a:rPr kumimoji="0" lang="en-US" sz="1800" b="0" i="1" u="none" strike="noStrike" kern="0" cap="none" spc="0" normalizeH="0" baseline="0" noProof="0" smtClean="0">
                                  <a:ln>
                                    <a:noFill/>
                                  </a:ln>
                                  <a:solidFill>
                                    <a:srgbClr val="4B9CD3"/>
                                  </a:solidFill>
                                  <a:effectLst/>
                                  <a:uLnTx/>
                                  <a:uFillTx/>
                                  <a:latin typeface="Cambria Math" charset="0"/>
                                </a:rPr>
                                <m:t>.5,1]</m:t>
                              </m:r>
                            </m:e>
                            <m:e>
                              <m:m>
                                <m:mPr>
                                  <m:mcs>
                                    <m:mc>
                                      <m:mcPr>
                                        <m:count m:val="2"/>
                                        <m:mcJc m:val="center"/>
                                      </m:mcPr>
                                    </m:mc>
                                  </m:mcs>
                                  <m:ctrlPr>
                                    <a:rPr kumimoji="0" lang="mr-IN" sz="1800" b="0" i="1" u="none" strike="noStrike" kern="0" cap="none" spc="0" normalizeH="0" baseline="0" noProof="0" smtClean="0">
                                      <a:ln>
                                        <a:noFill/>
                                      </a:ln>
                                      <a:solidFill>
                                        <a:srgbClr val="4B9CD3"/>
                                      </a:solidFill>
                                      <a:effectLst/>
                                      <a:uLnTx/>
                                      <a:uFillTx/>
                                      <a:latin typeface="Cambria Math" panose="02040503050406030204" pitchFamily="18" charset="0"/>
                                    </a:rPr>
                                  </m:ctrlPr>
                                </m:mPr>
                                <m:mr>
                                  <m:e>
                                    <m:r>
                                      <m:rPr>
                                        <m:brk m:alnAt="7"/>
                                      </m:rPr>
                                      <a:rPr kumimoji="0" lang="en-US" sz="1800" b="0" i="1" u="none" strike="noStrike" kern="0" cap="none" spc="0" normalizeH="0" baseline="0" noProof="0" smtClean="0">
                                        <a:ln>
                                          <a:noFill/>
                                        </a:ln>
                                        <a:solidFill>
                                          <a:srgbClr val="4B9CD3"/>
                                        </a:solidFill>
                                        <a:effectLst/>
                                        <a:uLnTx/>
                                        <a:uFillTx/>
                                        <a:latin typeface="Cambria Math" charset="0"/>
                                      </a:rPr>
                                      <m:t>0</m:t>
                                    </m:r>
                                  </m:e>
                                  <m:e>
                                    <m:r>
                                      <a:rPr kumimoji="0" lang="en-US" sz="1800" b="0" i="1" u="none" strike="noStrike" kern="0" cap="none" spc="0" normalizeH="0" baseline="0" noProof="0" smtClean="0">
                                        <a:ln>
                                          <a:noFill/>
                                        </a:ln>
                                        <a:solidFill>
                                          <a:srgbClr val="4B9CD3"/>
                                        </a:solidFill>
                                        <a:effectLst/>
                                        <a:uLnTx/>
                                        <a:uFillTx/>
                                        <a:latin typeface="Cambria Math" charset="0"/>
                                      </a:rPr>
                                      <m:t>                </m:t>
                                    </m:r>
                                    <m:r>
                                      <a:rPr kumimoji="0" lang="en-US" sz="1800" b="0" i="1" u="none" strike="noStrike" kern="0" cap="none" spc="0" normalizeH="0" baseline="0" noProof="0" smtClean="0">
                                        <a:ln>
                                          <a:noFill/>
                                        </a:ln>
                                        <a:solidFill>
                                          <a:srgbClr val="4B9CD3"/>
                                        </a:solidFill>
                                        <a:effectLst/>
                                        <a:uLnTx/>
                                        <a:uFillTx/>
                                        <a:latin typeface="Cambria Math" charset="0"/>
                                      </a:rPr>
                                      <m:t>𝑜𝑡h𝑒𝑟𝑤𝑖𝑠𝑒</m:t>
                                    </m:r>
                                  </m:e>
                                </m:mr>
                              </m:m>
                            </m:e>
                          </m:eqArr>
                        </m:e>
                      </m:d>
                    </m:oMath>
                  </m:oMathPara>
                </a14:m>
                <a:endParaRPr kumimoji="0" lang="en-US" sz="1800" b="0" i="0" u="none" strike="noStrike" kern="0" cap="none" spc="0" normalizeH="0" baseline="0" noProof="0" dirty="0">
                  <a:ln>
                    <a:noFill/>
                  </a:ln>
                  <a:solidFill>
                    <a:srgbClr val="808080"/>
                  </a:solidFill>
                  <a:effectLst/>
                  <a:uLnTx/>
                  <a:uFillTx/>
                </a:endParaRPr>
              </a:p>
            </p:txBody>
          </p:sp>
        </mc:Choice>
        <mc:Fallback xmlns="">
          <p:sp>
            <p:nvSpPr>
              <p:cNvPr id="39" name="Rectangle 38">
                <a:extLst>
                  <a:ext uri="{FF2B5EF4-FFF2-40B4-BE49-F238E27FC236}">
                    <a16:creationId xmlns:a16="http://schemas.microsoft.com/office/drawing/2014/main" id="{EF42A988-609E-6D64-7C52-046E4603AB38}"/>
                  </a:ext>
                </a:extLst>
              </p:cNvPr>
              <p:cNvSpPr>
                <a:spLocks noRot="1" noChangeAspect="1" noMove="1" noResize="1" noEditPoints="1" noAdjustHandles="1" noChangeArrowheads="1" noChangeShapeType="1" noTextEdit="1"/>
              </p:cNvSpPr>
              <p:nvPr/>
            </p:nvSpPr>
            <p:spPr>
              <a:xfrm>
                <a:off x="4463607" y="1021922"/>
                <a:ext cx="3419078" cy="9766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44">
                <a:extLst>
                  <a:ext uri="{FF2B5EF4-FFF2-40B4-BE49-F238E27FC236}">
                    <a16:creationId xmlns:a16="http://schemas.microsoft.com/office/drawing/2014/main" id="{0F726423-8C64-AD82-B826-6331F6C9831F}"/>
                  </a:ext>
                </a:extLst>
              </p:cNvPr>
              <p:cNvSpPr/>
              <p:nvPr/>
            </p:nvSpPr>
            <p:spPr>
              <a:xfrm>
                <a:off x="8289096" y="1325563"/>
                <a:ext cx="2658292" cy="369332"/>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B9CD3"/>
                    </a:solidFill>
                    <a:effectLst/>
                    <a:uLnTx/>
                    <a:uFillTx/>
                  </a:rPr>
                  <a:t>Define </a:t>
                </a:r>
                <a14:m>
                  <m:oMath xmlns:m="http://schemas.openxmlformats.org/officeDocument/2006/math">
                    <m:r>
                      <a:rPr kumimoji="0" lang="en-US" sz="1800" b="0" i="1" u="none" strike="noStrike" kern="0" cap="none" spc="0" normalizeH="0" baseline="0" noProof="0" smtClean="0">
                        <a:ln>
                          <a:noFill/>
                        </a:ln>
                        <a:solidFill>
                          <a:srgbClr val="4B9CD3"/>
                        </a:solidFill>
                        <a:effectLst/>
                        <a:uLnTx/>
                        <a:uFillTx/>
                        <a:latin typeface="Cambria Math" charset="0"/>
                      </a:rPr>
                      <m:t>𝜎</m:t>
                    </m:r>
                    <m:d>
                      <m:dPr>
                        <m:ctrlPr>
                          <a:rPr kumimoji="0" lang="en-US" sz="1800" b="0" i="1" u="none" strike="noStrike" kern="0" cap="none" spc="0" normalizeH="0" baseline="0" noProof="0" smtClean="0">
                            <a:ln>
                              <a:noFill/>
                            </a:ln>
                            <a:solidFill>
                              <a:srgbClr val="4B9CD3"/>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4B9CD3"/>
                            </a:solidFill>
                            <a:effectLst/>
                            <a:uLnTx/>
                            <a:uFillTx/>
                            <a:latin typeface="Cambria Math" charset="0"/>
                          </a:rPr>
                          <m:t>𝑥</m:t>
                        </m:r>
                      </m:e>
                    </m:d>
                    <m:r>
                      <a:rPr kumimoji="0" lang="en-US" sz="1800" b="0" i="1" u="none" strike="noStrike" kern="0" cap="none" spc="0" normalizeH="0" baseline="0" noProof="0" smtClean="0">
                        <a:ln>
                          <a:noFill/>
                        </a:ln>
                        <a:solidFill>
                          <a:srgbClr val="4B9CD3"/>
                        </a:solidFill>
                        <a:effectLst/>
                        <a:uLnTx/>
                        <a:uFillTx/>
                        <a:latin typeface="Cambria Math" charset="0"/>
                      </a:rPr>
                      <m:t>=</m:t>
                    </m:r>
                    <m:func>
                      <m:funcPr>
                        <m:ctrlPr>
                          <a:rPr kumimoji="0" lang="en-US" sz="1800" b="0" i="1" u="none" strike="noStrike" kern="0" cap="none" spc="0" normalizeH="0" baseline="0" noProof="0" smtClean="0">
                            <a:ln>
                              <a:noFill/>
                            </a:ln>
                            <a:solidFill>
                              <a:srgbClr val="4B9CD3"/>
                            </a:solidFill>
                            <a:effectLst/>
                            <a:uLnTx/>
                            <a:uFillTx/>
                            <a:latin typeface="Cambria Math" panose="02040503050406030204" pitchFamily="18" charset="0"/>
                          </a:rPr>
                        </m:ctrlPr>
                      </m:funcPr>
                      <m:fName>
                        <m:r>
                          <m:rPr>
                            <m:sty m:val="p"/>
                          </m:rPr>
                          <a:rPr kumimoji="0" lang="en-US" sz="1800" b="0" i="0" u="none" strike="noStrike" kern="0" cap="none" spc="0" normalizeH="0" baseline="0" noProof="0" smtClean="0">
                            <a:ln>
                              <a:noFill/>
                            </a:ln>
                            <a:solidFill>
                              <a:srgbClr val="4B9CD3"/>
                            </a:solidFill>
                            <a:effectLst/>
                            <a:uLnTx/>
                            <a:uFillTx/>
                            <a:latin typeface="Cambria Math" charset="0"/>
                          </a:rPr>
                          <m:t>max</m:t>
                        </m:r>
                      </m:fName>
                      <m:e>
                        <m:d>
                          <m:dPr>
                            <m:ctrlPr>
                              <a:rPr kumimoji="0" lang="en-US" sz="1800" b="0" i="1" u="none" strike="noStrike" kern="0" cap="none" spc="0" normalizeH="0" baseline="0" noProof="0" smtClean="0">
                                <a:ln>
                                  <a:noFill/>
                                </a:ln>
                                <a:solidFill>
                                  <a:srgbClr val="4B9CD3"/>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4B9CD3"/>
                                </a:solidFill>
                                <a:effectLst/>
                                <a:uLnTx/>
                                <a:uFillTx/>
                                <a:latin typeface="Cambria Math" charset="0"/>
                              </a:rPr>
                              <m:t>0,</m:t>
                            </m:r>
                            <m:r>
                              <a:rPr kumimoji="0" lang="en-US" sz="1800" b="0" i="1" u="none" strike="noStrike" kern="0" cap="none" spc="0" normalizeH="0" baseline="0" noProof="0" smtClean="0">
                                <a:ln>
                                  <a:noFill/>
                                </a:ln>
                                <a:solidFill>
                                  <a:srgbClr val="4B9CD3"/>
                                </a:solidFill>
                                <a:effectLst/>
                                <a:uLnTx/>
                                <a:uFillTx/>
                                <a:latin typeface="Cambria Math" charset="0"/>
                              </a:rPr>
                              <m:t>𝑥</m:t>
                            </m:r>
                          </m:e>
                        </m:d>
                      </m:e>
                    </m:func>
                  </m:oMath>
                </a14:m>
                <a:endParaRPr kumimoji="0" lang="en-US" sz="1800" b="0" i="0" u="none" strike="noStrike" kern="0" cap="none" spc="0" normalizeH="0" baseline="0" noProof="0" dirty="0">
                  <a:ln>
                    <a:noFill/>
                  </a:ln>
                  <a:solidFill>
                    <a:srgbClr val="808080"/>
                  </a:solidFill>
                  <a:effectLst/>
                  <a:uLnTx/>
                  <a:uFillTx/>
                </a:endParaRPr>
              </a:p>
            </p:txBody>
          </p:sp>
        </mc:Choice>
        <mc:Fallback xmlns="">
          <p:sp>
            <p:nvSpPr>
              <p:cNvPr id="40" name="Rectangle 44">
                <a:extLst>
                  <a:ext uri="{FF2B5EF4-FFF2-40B4-BE49-F238E27FC236}">
                    <a16:creationId xmlns:a16="http://schemas.microsoft.com/office/drawing/2014/main" id="{0F726423-8C64-AD82-B826-6331F6C9831F}"/>
                  </a:ext>
                </a:extLst>
              </p:cNvPr>
              <p:cNvSpPr>
                <a:spLocks noRot="1" noChangeAspect="1" noMove="1" noResize="1" noEditPoints="1" noAdjustHandles="1" noChangeArrowheads="1" noChangeShapeType="1" noTextEdit="1"/>
              </p:cNvSpPr>
              <p:nvPr/>
            </p:nvSpPr>
            <p:spPr>
              <a:xfrm>
                <a:off x="8289096" y="1325563"/>
                <a:ext cx="2658292" cy="369332"/>
              </a:xfrm>
              <a:prstGeom prst="rect">
                <a:avLst/>
              </a:prstGeom>
              <a:blipFill>
                <a:blip r:embed="rId3"/>
                <a:stretch>
                  <a:fillRect l="-2064" t="-8197" b="-24590"/>
                </a:stretch>
              </a:blipFill>
            </p:spPr>
            <p:txBody>
              <a:bodyPr/>
              <a:lstStyle/>
              <a:p>
                <a:r>
                  <a:rPr lang="en-US">
                    <a:noFill/>
                  </a:rPr>
                  <a:t> </a:t>
                </a:r>
              </a:p>
            </p:txBody>
          </p:sp>
        </mc:Fallback>
      </mc:AlternateContent>
      <p:sp>
        <p:nvSpPr>
          <p:cNvPr id="41" name="Oval 13">
            <a:extLst>
              <a:ext uri="{FF2B5EF4-FFF2-40B4-BE49-F238E27FC236}">
                <a16:creationId xmlns:a16="http://schemas.microsoft.com/office/drawing/2014/main" id="{D677C911-61FE-3E32-70FE-DCCFCA5D0BE4}"/>
              </a:ext>
            </a:extLst>
          </p:cNvPr>
          <p:cNvSpPr/>
          <p:nvPr/>
        </p:nvSpPr>
        <p:spPr>
          <a:xfrm>
            <a:off x="2716203" y="4698323"/>
            <a:ext cx="308541" cy="313858"/>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4">
            <a:extLst>
              <a:ext uri="{FF2B5EF4-FFF2-40B4-BE49-F238E27FC236}">
                <a16:creationId xmlns:a16="http://schemas.microsoft.com/office/drawing/2014/main" id="{7A506F90-8808-2420-5778-287EB69584F0}"/>
              </a:ext>
            </a:extLst>
          </p:cNvPr>
          <p:cNvSpPr/>
          <p:nvPr/>
        </p:nvSpPr>
        <p:spPr>
          <a:xfrm>
            <a:off x="1967731" y="3803561"/>
            <a:ext cx="308541" cy="313858"/>
          </a:xfrm>
          <a:prstGeom prst="ellipse">
            <a:avLst/>
          </a:prstGeom>
          <a:solidFill>
            <a:srgbClr val="C0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16">
            <a:extLst>
              <a:ext uri="{FF2B5EF4-FFF2-40B4-BE49-F238E27FC236}">
                <a16:creationId xmlns:a16="http://schemas.microsoft.com/office/drawing/2014/main" id="{3E4F770B-C4FF-CC4C-32E6-31B8312D3582}"/>
              </a:ext>
            </a:extLst>
          </p:cNvPr>
          <p:cNvSpPr/>
          <p:nvPr/>
        </p:nvSpPr>
        <p:spPr>
          <a:xfrm>
            <a:off x="2693997" y="2903661"/>
            <a:ext cx="308541" cy="31385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17">
            <a:extLst>
              <a:ext uri="{FF2B5EF4-FFF2-40B4-BE49-F238E27FC236}">
                <a16:creationId xmlns:a16="http://schemas.microsoft.com/office/drawing/2014/main" id="{32FEEEE1-1755-359B-C53F-4E989B855CEB}"/>
              </a:ext>
            </a:extLst>
          </p:cNvPr>
          <p:cNvSpPr/>
          <p:nvPr/>
        </p:nvSpPr>
        <p:spPr>
          <a:xfrm>
            <a:off x="3362506" y="3793285"/>
            <a:ext cx="308541" cy="313858"/>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18">
            <a:extLst>
              <a:ext uri="{FF2B5EF4-FFF2-40B4-BE49-F238E27FC236}">
                <a16:creationId xmlns:a16="http://schemas.microsoft.com/office/drawing/2014/main" id="{6EE82DDC-AF11-B2C7-6D26-7C8C054AE1F6}"/>
              </a:ext>
            </a:extLst>
          </p:cNvPr>
          <p:cNvCxnSpPr>
            <a:stCxn id="41" idx="0"/>
            <a:endCxn id="42" idx="4"/>
          </p:cNvCxnSpPr>
          <p:nvPr/>
        </p:nvCxnSpPr>
        <p:spPr>
          <a:xfrm flipH="1" flipV="1">
            <a:off x="2122002" y="4117419"/>
            <a:ext cx="748472" cy="580904"/>
          </a:xfrm>
          <a:prstGeom prst="straightConnector1">
            <a:avLst/>
          </a:prstGeom>
          <a:ln>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21">
            <a:extLst>
              <a:ext uri="{FF2B5EF4-FFF2-40B4-BE49-F238E27FC236}">
                <a16:creationId xmlns:a16="http://schemas.microsoft.com/office/drawing/2014/main" id="{CC0039E4-E965-38C7-F62D-8C0ACEC8FE7F}"/>
              </a:ext>
            </a:extLst>
          </p:cNvPr>
          <p:cNvCxnSpPr>
            <a:stCxn id="41" idx="0"/>
          </p:cNvCxnSpPr>
          <p:nvPr/>
        </p:nvCxnSpPr>
        <p:spPr>
          <a:xfrm flipV="1">
            <a:off x="2870474" y="4114167"/>
            <a:ext cx="769912" cy="584156"/>
          </a:xfrm>
          <a:prstGeom prst="straightConnector1">
            <a:avLst/>
          </a:prstGeom>
          <a:ln>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29">
            <a:extLst>
              <a:ext uri="{FF2B5EF4-FFF2-40B4-BE49-F238E27FC236}">
                <a16:creationId xmlns:a16="http://schemas.microsoft.com/office/drawing/2014/main" id="{2B51DD98-096C-6C4D-E9BE-D6A74F591F3F}"/>
              </a:ext>
            </a:extLst>
          </p:cNvPr>
          <p:cNvCxnSpPr>
            <a:endCxn id="43" idx="4"/>
          </p:cNvCxnSpPr>
          <p:nvPr/>
        </p:nvCxnSpPr>
        <p:spPr>
          <a:xfrm flipV="1">
            <a:off x="2122002" y="3217519"/>
            <a:ext cx="726266" cy="604858"/>
          </a:xfrm>
          <a:prstGeom prst="straightConnector1">
            <a:avLst/>
          </a:prstGeom>
          <a:ln>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32">
            <a:extLst>
              <a:ext uri="{FF2B5EF4-FFF2-40B4-BE49-F238E27FC236}">
                <a16:creationId xmlns:a16="http://schemas.microsoft.com/office/drawing/2014/main" id="{8757EE3F-3B95-1D6E-6A57-9A31904A8023}"/>
              </a:ext>
            </a:extLst>
          </p:cNvPr>
          <p:cNvCxnSpPr>
            <a:stCxn id="44" idx="0"/>
            <a:endCxn id="43" idx="4"/>
          </p:cNvCxnSpPr>
          <p:nvPr/>
        </p:nvCxnSpPr>
        <p:spPr>
          <a:xfrm flipH="1" flipV="1">
            <a:off x="2848268" y="3217519"/>
            <a:ext cx="668509" cy="575766"/>
          </a:xfrm>
          <a:prstGeom prst="straightConnector1">
            <a:avLst/>
          </a:prstGeom>
          <a:ln>
            <a:solidFill>
              <a:srgbClr val="FFC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37">
                <a:extLst>
                  <a:ext uri="{FF2B5EF4-FFF2-40B4-BE49-F238E27FC236}">
                    <a16:creationId xmlns:a16="http://schemas.microsoft.com/office/drawing/2014/main" id="{30E9F183-0B99-4FAE-36C7-C0FD667F3D48}"/>
                  </a:ext>
                </a:extLst>
              </p:cNvPr>
              <p:cNvSpPr/>
              <p:nvPr/>
            </p:nvSpPr>
            <p:spPr>
              <a:xfrm>
                <a:off x="2276272" y="4992357"/>
                <a:ext cx="1120958" cy="461665"/>
              </a:xfrm>
              <a:prstGeom prst="rect">
                <a:avLst/>
              </a:prstGeom>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1"/>
                          </a:solidFill>
                          <a:latin typeface="Cambria Math" charset="0"/>
                        </a:rPr>
                        <m:t>𝒙</m:t>
                      </m:r>
                    </m:oMath>
                  </m:oMathPara>
                </a14:m>
                <a:endParaRPr lang="en-US" sz="2400" b="1" dirty="0"/>
              </a:p>
            </p:txBody>
          </p:sp>
        </mc:Choice>
        <mc:Fallback xmlns="">
          <p:sp>
            <p:nvSpPr>
              <p:cNvPr id="49" name="Rectangle 37">
                <a:extLst>
                  <a:ext uri="{FF2B5EF4-FFF2-40B4-BE49-F238E27FC236}">
                    <a16:creationId xmlns:a16="http://schemas.microsoft.com/office/drawing/2014/main" id="{30E9F183-0B99-4FAE-36C7-C0FD667F3D48}"/>
                  </a:ext>
                </a:extLst>
              </p:cNvPr>
              <p:cNvSpPr>
                <a:spLocks noRot="1" noChangeAspect="1" noMove="1" noResize="1" noEditPoints="1" noAdjustHandles="1" noChangeArrowheads="1" noChangeShapeType="1" noTextEdit="1"/>
              </p:cNvSpPr>
              <p:nvPr/>
            </p:nvSpPr>
            <p:spPr>
              <a:xfrm>
                <a:off x="2276272" y="4992357"/>
                <a:ext cx="1120958" cy="4616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38">
                <a:extLst>
                  <a:ext uri="{FF2B5EF4-FFF2-40B4-BE49-F238E27FC236}">
                    <a16:creationId xmlns:a16="http://schemas.microsoft.com/office/drawing/2014/main" id="{7D5CB2F0-B41C-0DBE-D137-8B3B1E54F11A}"/>
                  </a:ext>
                </a:extLst>
              </p:cNvPr>
              <p:cNvSpPr/>
              <p:nvPr/>
            </p:nvSpPr>
            <p:spPr>
              <a:xfrm>
                <a:off x="284944" y="3784842"/>
                <a:ext cx="1591877" cy="369332"/>
              </a:xfrm>
              <a:prstGeom prst="rect">
                <a:avLst/>
              </a:prstGeom>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B9CD3"/>
                              </a:solidFill>
                              <a:latin typeface="Cambria Math" panose="02040503050406030204" pitchFamily="18" charset="0"/>
                            </a:rPr>
                          </m:ctrlPr>
                        </m:sSubPr>
                        <m:e>
                          <m:r>
                            <a:rPr lang="en-US" b="1" i="1" smtClean="0">
                              <a:solidFill>
                                <a:srgbClr val="4B9CD3"/>
                              </a:solidFill>
                              <a:latin typeface="Cambria Math" charset="0"/>
                            </a:rPr>
                            <m:t>𝒛</m:t>
                          </m:r>
                        </m:e>
                        <m:sub>
                          <m:r>
                            <a:rPr lang="en-US" b="1" i="1" smtClean="0">
                              <a:solidFill>
                                <a:srgbClr val="4B9CD3"/>
                              </a:solidFill>
                              <a:latin typeface="Cambria Math" charset="0"/>
                            </a:rPr>
                            <m:t>𝟏</m:t>
                          </m:r>
                        </m:sub>
                      </m:sSub>
                      <m:r>
                        <a:rPr lang="en-US" b="1" i="1" smtClean="0">
                          <a:solidFill>
                            <a:srgbClr val="4B9CD3"/>
                          </a:solidFill>
                          <a:latin typeface="Cambria Math" charset="0"/>
                        </a:rPr>
                        <m:t>=</m:t>
                      </m:r>
                      <m:r>
                        <a:rPr lang="en-US" b="1" i="1" smtClean="0">
                          <a:solidFill>
                            <a:srgbClr val="4B9CD3"/>
                          </a:solidFill>
                          <a:latin typeface="Cambria Math" charset="0"/>
                        </a:rPr>
                        <m:t>𝝈</m:t>
                      </m:r>
                      <m:r>
                        <a:rPr lang="en-US" b="1" i="1" smtClean="0">
                          <a:solidFill>
                            <a:srgbClr val="4B9CD3"/>
                          </a:solidFill>
                          <a:latin typeface="Cambria Math" charset="0"/>
                        </a:rPr>
                        <m:t>(</m:t>
                      </m:r>
                      <m:r>
                        <a:rPr lang="en-US" b="1" i="1">
                          <a:solidFill>
                            <a:srgbClr val="4B9CD3"/>
                          </a:solidFill>
                          <a:latin typeface="Cambria Math" charset="0"/>
                        </a:rPr>
                        <m:t>𝒙</m:t>
                      </m:r>
                      <m:r>
                        <a:rPr lang="en-US" b="1" i="1" smtClean="0">
                          <a:solidFill>
                            <a:srgbClr val="4B9CD3"/>
                          </a:solidFill>
                          <a:latin typeface="Cambria Math" charset="0"/>
                        </a:rPr>
                        <m:t>)</m:t>
                      </m:r>
                    </m:oMath>
                  </m:oMathPara>
                </a14:m>
                <a:endParaRPr lang="en-US" b="1" dirty="0"/>
              </a:p>
            </p:txBody>
          </p:sp>
        </mc:Choice>
        <mc:Fallback xmlns="">
          <p:sp>
            <p:nvSpPr>
              <p:cNvPr id="50" name="Rectangle 38">
                <a:extLst>
                  <a:ext uri="{FF2B5EF4-FFF2-40B4-BE49-F238E27FC236}">
                    <a16:creationId xmlns:a16="http://schemas.microsoft.com/office/drawing/2014/main" id="{7D5CB2F0-B41C-0DBE-D137-8B3B1E54F11A}"/>
                  </a:ext>
                </a:extLst>
              </p:cNvPr>
              <p:cNvSpPr>
                <a:spLocks noRot="1" noChangeAspect="1" noMove="1" noResize="1" noEditPoints="1" noAdjustHandles="1" noChangeArrowheads="1" noChangeShapeType="1" noTextEdit="1"/>
              </p:cNvSpPr>
              <p:nvPr/>
            </p:nvSpPr>
            <p:spPr>
              <a:xfrm>
                <a:off x="284944" y="3784842"/>
                <a:ext cx="1591877" cy="369332"/>
              </a:xfrm>
              <a:prstGeom prst="rect">
                <a:avLst/>
              </a:prstGeom>
              <a:blipFill>
                <a:blip r:embed="rId5"/>
                <a:stretch>
                  <a:fillRect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39">
                <a:extLst>
                  <a:ext uri="{FF2B5EF4-FFF2-40B4-BE49-F238E27FC236}">
                    <a16:creationId xmlns:a16="http://schemas.microsoft.com/office/drawing/2014/main" id="{8AA743D1-AB63-A4F1-87FF-E4AF0C131D09}"/>
                  </a:ext>
                </a:extLst>
              </p:cNvPr>
              <p:cNvSpPr/>
              <p:nvPr/>
            </p:nvSpPr>
            <p:spPr>
              <a:xfrm>
                <a:off x="3711128" y="3805334"/>
                <a:ext cx="1877372" cy="369332"/>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B9CD3"/>
                              </a:solidFill>
                              <a:latin typeface="Cambria Math" panose="02040503050406030204" pitchFamily="18" charset="0"/>
                            </a:rPr>
                          </m:ctrlPr>
                        </m:sSubPr>
                        <m:e>
                          <m:r>
                            <a:rPr lang="en-US" b="1" i="1" smtClean="0">
                              <a:solidFill>
                                <a:srgbClr val="4B9CD3"/>
                              </a:solidFill>
                              <a:latin typeface="Cambria Math" charset="0"/>
                            </a:rPr>
                            <m:t>𝒛</m:t>
                          </m:r>
                        </m:e>
                        <m:sub>
                          <m:r>
                            <a:rPr lang="en-US" b="1" i="1" smtClean="0">
                              <a:solidFill>
                                <a:srgbClr val="4B9CD3"/>
                              </a:solidFill>
                              <a:latin typeface="Cambria Math" charset="0"/>
                            </a:rPr>
                            <m:t>𝟐</m:t>
                          </m:r>
                        </m:sub>
                      </m:sSub>
                      <m:r>
                        <a:rPr lang="en-US" b="1" i="1" smtClean="0">
                          <a:solidFill>
                            <a:srgbClr val="4B9CD3"/>
                          </a:solidFill>
                          <a:latin typeface="Cambria Math" charset="0"/>
                        </a:rPr>
                        <m:t>=</m:t>
                      </m:r>
                      <m:r>
                        <a:rPr lang="en-US" b="1" i="1" smtClean="0">
                          <a:solidFill>
                            <a:srgbClr val="4B9CD3"/>
                          </a:solidFill>
                          <a:latin typeface="Cambria Math" charset="0"/>
                        </a:rPr>
                        <m:t>𝝈</m:t>
                      </m:r>
                      <m:r>
                        <a:rPr lang="en-US" b="1" i="1" smtClean="0">
                          <a:solidFill>
                            <a:srgbClr val="4B9CD3"/>
                          </a:solidFill>
                          <a:latin typeface="Cambria Math" charset="0"/>
                        </a:rPr>
                        <m:t>(</m:t>
                      </m:r>
                      <m:r>
                        <a:rPr lang="en-US" b="1" i="1">
                          <a:solidFill>
                            <a:srgbClr val="4B9CD3"/>
                          </a:solidFill>
                          <a:latin typeface="Cambria Math" charset="0"/>
                        </a:rPr>
                        <m:t>𝒙</m:t>
                      </m:r>
                      <m:r>
                        <a:rPr lang="en-US" b="1" i="1" smtClean="0">
                          <a:solidFill>
                            <a:srgbClr val="4B9CD3"/>
                          </a:solidFill>
                          <a:latin typeface="Cambria Math" charset="0"/>
                        </a:rPr>
                        <m:t>−</m:t>
                      </m:r>
                      <m:r>
                        <a:rPr lang="en-US" b="1" i="1" smtClean="0">
                          <a:solidFill>
                            <a:srgbClr val="4B9CD3"/>
                          </a:solidFill>
                          <a:latin typeface="Cambria Math" charset="0"/>
                        </a:rPr>
                        <m:t>𝟎</m:t>
                      </m:r>
                      <m:r>
                        <a:rPr lang="en-US" b="1" i="1" smtClean="0">
                          <a:solidFill>
                            <a:srgbClr val="4B9CD3"/>
                          </a:solidFill>
                          <a:latin typeface="Cambria Math" charset="0"/>
                        </a:rPr>
                        <m:t>.</m:t>
                      </m:r>
                      <m:r>
                        <a:rPr lang="en-US" b="1" i="1" smtClean="0">
                          <a:solidFill>
                            <a:srgbClr val="4B9CD3"/>
                          </a:solidFill>
                          <a:latin typeface="Cambria Math" charset="0"/>
                        </a:rPr>
                        <m:t>𝟓</m:t>
                      </m:r>
                      <m:r>
                        <a:rPr lang="en-US" b="1" i="1">
                          <a:solidFill>
                            <a:srgbClr val="4B9CD3"/>
                          </a:solidFill>
                          <a:latin typeface="Cambria Math" charset="0"/>
                        </a:rPr>
                        <m:t>)</m:t>
                      </m:r>
                    </m:oMath>
                  </m:oMathPara>
                </a14:m>
                <a:endParaRPr lang="en-US" b="1" dirty="0"/>
              </a:p>
            </p:txBody>
          </p:sp>
        </mc:Choice>
        <mc:Fallback xmlns="">
          <p:sp>
            <p:nvSpPr>
              <p:cNvPr id="51" name="Rectangle 39">
                <a:extLst>
                  <a:ext uri="{FF2B5EF4-FFF2-40B4-BE49-F238E27FC236}">
                    <a16:creationId xmlns:a16="http://schemas.microsoft.com/office/drawing/2014/main" id="{8AA743D1-AB63-A4F1-87FF-E4AF0C131D09}"/>
                  </a:ext>
                </a:extLst>
              </p:cNvPr>
              <p:cNvSpPr>
                <a:spLocks noRot="1" noChangeAspect="1" noMove="1" noResize="1" noEditPoints="1" noAdjustHandles="1" noChangeArrowheads="1" noChangeShapeType="1" noTextEdit="1"/>
              </p:cNvSpPr>
              <p:nvPr/>
            </p:nvSpPr>
            <p:spPr>
              <a:xfrm>
                <a:off x="3711128" y="3805334"/>
                <a:ext cx="1877372" cy="369332"/>
              </a:xfrm>
              <a:prstGeom prst="rect">
                <a:avLst/>
              </a:prstGeom>
              <a:blipFill>
                <a:blip r:embed="rId6"/>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42">
                <a:extLst>
                  <a:ext uri="{FF2B5EF4-FFF2-40B4-BE49-F238E27FC236}">
                    <a16:creationId xmlns:a16="http://schemas.microsoft.com/office/drawing/2014/main" id="{F657FADA-7425-F64F-2352-82D8E59804D5}"/>
                  </a:ext>
                </a:extLst>
              </p:cNvPr>
              <p:cNvSpPr/>
              <p:nvPr/>
            </p:nvSpPr>
            <p:spPr>
              <a:xfrm>
                <a:off x="1967731" y="2549939"/>
                <a:ext cx="1976735" cy="369332"/>
              </a:xfrm>
              <a:prstGeom prst="rect">
                <a:avLst/>
              </a:prstGeom>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charset="0"/>
                            </a:rPr>
                            <m:t>𝒚</m:t>
                          </m:r>
                          <m:r>
                            <a:rPr lang="en-US" b="1" i="1" smtClean="0">
                              <a:solidFill>
                                <a:srgbClr val="0070C0"/>
                              </a:solidFill>
                              <a:latin typeface="Cambria Math" charset="0"/>
                            </a:rPr>
                            <m:t>=</m:t>
                          </m:r>
                          <m:r>
                            <a:rPr lang="en-US" b="1" i="1" smtClean="0">
                              <a:solidFill>
                                <a:srgbClr val="0070C0"/>
                              </a:solidFill>
                              <a:latin typeface="Cambria Math" charset="0"/>
                            </a:rPr>
                            <m:t>𝝈</m:t>
                          </m:r>
                          <m:r>
                            <a:rPr lang="en-US" b="1" i="1" smtClean="0">
                              <a:solidFill>
                                <a:srgbClr val="0070C0"/>
                              </a:solidFill>
                              <a:latin typeface="Cambria Math" charset="0"/>
                            </a:rPr>
                            <m:t>(</m:t>
                          </m:r>
                          <m:r>
                            <a:rPr lang="en-US" b="1" i="1" smtClean="0">
                              <a:solidFill>
                                <a:srgbClr val="0070C0"/>
                              </a:solidFill>
                              <a:latin typeface="Cambria Math" charset="0"/>
                            </a:rPr>
                            <m:t>𝟐</m:t>
                          </m:r>
                          <m:r>
                            <a:rPr lang="en-US" b="1" i="1" smtClean="0">
                              <a:solidFill>
                                <a:srgbClr val="0070C0"/>
                              </a:solidFill>
                              <a:latin typeface="Cambria Math" charset="0"/>
                            </a:rPr>
                            <m:t>𝒛</m:t>
                          </m:r>
                        </m:e>
                        <m:sub>
                          <m:r>
                            <a:rPr lang="en-US" b="1" i="1" smtClean="0">
                              <a:solidFill>
                                <a:srgbClr val="0070C0"/>
                              </a:solidFill>
                              <a:latin typeface="Cambria Math" charset="0"/>
                            </a:rPr>
                            <m:t>𝟏</m:t>
                          </m:r>
                        </m:sub>
                      </m:sSub>
                      <m:r>
                        <a:rPr lang="en-US" b="1" i="1" smtClean="0">
                          <a:solidFill>
                            <a:srgbClr val="0070C0"/>
                          </a:solidFill>
                          <a:latin typeface="Cambria Math" charset="0"/>
                        </a:rPr>
                        <m:t>−</m:t>
                      </m:r>
                      <m:r>
                        <a:rPr lang="en-US" b="1" i="1" smtClean="0">
                          <a:solidFill>
                            <a:srgbClr val="0070C0"/>
                          </a:solidFill>
                          <a:latin typeface="Cambria Math" charset="0"/>
                        </a:rPr>
                        <m:t>𝟒</m:t>
                      </m:r>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charset="0"/>
                            </a:rPr>
                            <m:t>𝒛</m:t>
                          </m:r>
                        </m:e>
                        <m:sub>
                          <m:r>
                            <a:rPr lang="en-US" b="1" i="1" smtClean="0">
                              <a:solidFill>
                                <a:srgbClr val="0070C0"/>
                              </a:solidFill>
                              <a:latin typeface="Cambria Math" charset="0"/>
                            </a:rPr>
                            <m:t>𝟐</m:t>
                          </m:r>
                        </m:sub>
                      </m:sSub>
                      <m:r>
                        <a:rPr lang="en-US" b="1" i="1" smtClean="0">
                          <a:solidFill>
                            <a:srgbClr val="0070C0"/>
                          </a:solidFill>
                          <a:latin typeface="Cambria Math" charset="0"/>
                        </a:rPr>
                        <m:t>)</m:t>
                      </m:r>
                    </m:oMath>
                  </m:oMathPara>
                </a14:m>
                <a:endParaRPr lang="en-US" b="1" dirty="0"/>
              </a:p>
            </p:txBody>
          </p:sp>
        </mc:Choice>
        <mc:Fallback xmlns="">
          <p:sp>
            <p:nvSpPr>
              <p:cNvPr id="52" name="Rectangle 42">
                <a:extLst>
                  <a:ext uri="{FF2B5EF4-FFF2-40B4-BE49-F238E27FC236}">
                    <a16:creationId xmlns:a16="http://schemas.microsoft.com/office/drawing/2014/main" id="{F657FADA-7425-F64F-2352-82D8E59804D5}"/>
                  </a:ext>
                </a:extLst>
              </p:cNvPr>
              <p:cNvSpPr>
                <a:spLocks noRot="1" noChangeAspect="1" noMove="1" noResize="1" noEditPoints="1" noAdjustHandles="1" noChangeArrowheads="1" noChangeShapeType="1" noTextEdit="1"/>
              </p:cNvSpPr>
              <p:nvPr/>
            </p:nvSpPr>
            <p:spPr>
              <a:xfrm>
                <a:off x="1967731" y="2549939"/>
                <a:ext cx="1976735" cy="369332"/>
              </a:xfrm>
              <a:prstGeom prst="rect">
                <a:avLst/>
              </a:prstGeom>
              <a:blipFill>
                <a:blip r:embed="rId7"/>
                <a:stretch>
                  <a:fillRect r="-617"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10">
                <a:extLst>
                  <a:ext uri="{FF2B5EF4-FFF2-40B4-BE49-F238E27FC236}">
                    <a16:creationId xmlns:a16="http://schemas.microsoft.com/office/drawing/2014/main" id="{07715908-0385-7BCC-674A-1A0881D54692}"/>
                  </a:ext>
                </a:extLst>
              </p:cNvPr>
              <p:cNvSpPr/>
              <p:nvPr/>
            </p:nvSpPr>
            <p:spPr>
              <a:xfrm>
                <a:off x="832642" y="2426828"/>
                <a:ext cx="1039644" cy="461665"/>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4B9CD3"/>
                          </a:solidFill>
                          <a:latin typeface="Cambria Math" charset="0"/>
                        </a:rPr>
                        <m:t>𝒎</m:t>
                      </m:r>
                      <m:d>
                        <m:dPr>
                          <m:ctrlPr>
                            <a:rPr lang="en-US" sz="2400" b="1" i="1">
                              <a:solidFill>
                                <a:srgbClr val="4B9CD3"/>
                              </a:solidFill>
                              <a:latin typeface="Cambria Math" panose="02040503050406030204" pitchFamily="18" charset="0"/>
                            </a:rPr>
                          </m:ctrlPr>
                        </m:dPr>
                        <m:e>
                          <m:r>
                            <a:rPr lang="en-US" sz="2400" b="1" i="1">
                              <a:solidFill>
                                <a:srgbClr val="4B9CD3"/>
                              </a:solidFill>
                              <a:latin typeface="Cambria Math" charset="0"/>
                            </a:rPr>
                            <m:t>𝒙</m:t>
                          </m:r>
                        </m:e>
                      </m:d>
                      <m:r>
                        <a:rPr lang="en-US" sz="2400" b="1" i="1" smtClean="0">
                          <a:solidFill>
                            <a:srgbClr val="4B9CD3"/>
                          </a:solidFill>
                          <a:latin typeface="Cambria Math" charset="0"/>
                        </a:rPr>
                        <m:t> </m:t>
                      </m:r>
                    </m:oMath>
                  </m:oMathPara>
                </a14:m>
                <a:endParaRPr lang="en-US" sz="2400" b="1" dirty="0">
                  <a:solidFill>
                    <a:srgbClr val="4B9CD3"/>
                  </a:solidFill>
                </a:endParaRPr>
              </a:p>
            </p:txBody>
          </p:sp>
        </mc:Choice>
        <mc:Fallback xmlns="">
          <p:sp>
            <p:nvSpPr>
              <p:cNvPr id="54" name="Rectangle 10">
                <a:extLst>
                  <a:ext uri="{FF2B5EF4-FFF2-40B4-BE49-F238E27FC236}">
                    <a16:creationId xmlns:a16="http://schemas.microsoft.com/office/drawing/2014/main" id="{07715908-0385-7BCC-674A-1A0881D54692}"/>
                  </a:ext>
                </a:extLst>
              </p:cNvPr>
              <p:cNvSpPr>
                <a:spLocks noRot="1" noChangeAspect="1" noMove="1" noResize="1" noEditPoints="1" noAdjustHandles="1" noChangeArrowheads="1" noChangeShapeType="1" noTextEdit="1"/>
              </p:cNvSpPr>
              <p:nvPr/>
            </p:nvSpPr>
            <p:spPr>
              <a:xfrm>
                <a:off x="832642" y="2426828"/>
                <a:ext cx="1039644" cy="461665"/>
              </a:xfrm>
              <a:prstGeom prst="rect">
                <a:avLst/>
              </a:prstGeom>
              <a:blipFill>
                <a:blip r:embed="rId8"/>
                <a:stretch>
                  <a:fillRect/>
                </a:stretch>
              </a:blipFill>
              <a:ln>
                <a:noFill/>
              </a:ln>
            </p:spPr>
            <p:txBody>
              <a:bodyPr/>
              <a:lstStyle/>
              <a:p>
                <a:r>
                  <a:rPr lang="en-US">
                    <a:noFill/>
                  </a:rPr>
                  <a:t> </a:t>
                </a:r>
              </a:p>
            </p:txBody>
          </p:sp>
        </mc:Fallback>
      </mc:AlternateContent>
      <p:graphicFrame>
        <p:nvGraphicFramePr>
          <p:cNvPr id="57" name="Chart 4">
            <a:extLst>
              <a:ext uri="{FF2B5EF4-FFF2-40B4-BE49-F238E27FC236}">
                <a16:creationId xmlns:a16="http://schemas.microsoft.com/office/drawing/2014/main" id="{5E4E9359-C30D-6F43-E618-7F7CDCD853C2}"/>
              </a:ext>
            </a:extLst>
          </p:cNvPr>
          <p:cNvGraphicFramePr/>
          <p:nvPr>
            <p:extLst>
              <p:ext uri="{D42A27DB-BD31-4B8C-83A1-F6EECF244321}">
                <p14:modId xmlns:p14="http://schemas.microsoft.com/office/powerpoint/2010/main" val="3820440827"/>
              </p:ext>
            </p:extLst>
          </p:nvPr>
        </p:nvGraphicFramePr>
        <p:xfrm>
          <a:off x="5532453" y="2859057"/>
          <a:ext cx="6616829" cy="2460228"/>
        </p:xfrm>
        <a:graphic>
          <a:graphicData uri="http://schemas.openxmlformats.org/drawingml/2006/chart">
            <c:chart xmlns:c="http://schemas.openxmlformats.org/drawingml/2006/chart" xmlns:r="http://schemas.openxmlformats.org/officeDocument/2006/relationships" r:id="rId9"/>
          </a:graphicData>
        </a:graphic>
      </p:graphicFrame>
      <p:cxnSp>
        <p:nvCxnSpPr>
          <p:cNvPr id="58" name="Straight Connector 57">
            <a:extLst>
              <a:ext uri="{FF2B5EF4-FFF2-40B4-BE49-F238E27FC236}">
                <a16:creationId xmlns:a16="http://schemas.microsoft.com/office/drawing/2014/main" id="{AD44C6A8-9D95-9CEE-3150-7437C8CCB86C}"/>
              </a:ext>
            </a:extLst>
          </p:cNvPr>
          <p:cNvCxnSpPr/>
          <p:nvPr/>
        </p:nvCxnSpPr>
        <p:spPr>
          <a:xfrm>
            <a:off x="8844681" y="2859057"/>
            <a:ext cx="0" cy="20116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8">
            <a:extLst>
              <a:ext uri="{FF2B5EF4-FFF2-40B4-BE49-F238E27FC236}">
                <a16:creationId xmlns:a16="http://schemas.microsoft.com/office/drawing/2014/main" id="{377B6DE0-70FE-8F15-45FF-661F15CA146F}"/>
              </a:ext>
            </a:extLst>
          </p:cNvPr>
          <p:cNvCxnSpPr/>
          <p:nvPr/>
        </p:nvCxnSpPr>
        <p:spPr>
          <a:xfrm flipH="1" flipV="1">
            <a:off x="5964253" y="4106070"/>
            <a:ext cx="6185029" cy="850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0" name="TextBox 11">
            <a:extLst>
              <a:ext uri="{FF2B5EF4-FFF2-40B4-BE49-F238E27FC236}">
                <a16:creationId xmlns:a16="http://schemas.microsoft.com/office/drawing/2014/main" id="{96744FA0-47D0-12E8-6ACB-3C8B612137F9}"/>
              </a:ext>
            </a:extLst>
          </p:cNvPr>
          <p:cNvSpPr txBox="1"/>
          <p:nvPr/>
        </p:nvSpPr>
        <p:spPr>
          <a:xfrm>
            <a:off x="5532453" y="3935282"/>
            <a:ext cx="412292" cy="307777"/>
          </a:xfrm>
          <a:prstGeom prst="rect">
            <a:avLst/>
          </a:prstGeom>
          <a:noFill/>
        </p:spPr>
        <p:txBody>
          <a:bodyPr wrap="none" rtlCol="0">
            <a:spAutoFit/>
          </a:bodyPr>
          <a:lstStyle/>
          <a:p>
            <a:r>
              <a:rPr lang="en-US" sz="1400" dirty="0"/>
              <a:t>0.5</a:t>
            </a:r>
          </a:p>
        </p:txBody>
      </p:sp>
      <p:sp>
        <p:nvSpPr>
          <p:cNvPr id="61" name="TextBox 12">
            <a:extLst>
              <a:ext uri="{FF2B5EF4-FFF2-40B4-BE49-F238E27FC236}">
                <a16:creationId xmlns:a16="http://schemas.microsoft.com/office/drawing/2014/main" id="{76A1C324-FA55-5357-DCF0-D2EE3F74871C}"/>
              </a:ext>
            </a:extLst>
          </p:cNvPr>
          <p:cNvSpPr txBox="1"/>
          <p:nvPr/>
        </p:nvSpPr>
        <p:spPr>
          <a:xfrm>
            <a:off x="5600580" y="3161196"/>
            <a:ext cx="276038" cy="307777"/>
          </a:xfrm>
          <a:prstGeom prst="rect">
            <a:avLst/>
          </a:prstGeom>
          <a:noFill/>
        </p:spPr>
        <p:txBody>
          <a:bodyPr wrap="none" rtlCol="0">
            <a:spAutoFit/>
          </a:bodyPr>
          <a:lstStyle/>
          <a:p>
            <a:r>
              <a:rPr lang="en-US" sz="1400"/>
              <a:t>1</a:t>
            </a:r>
            <a:endParaRPr lang="en-US" sz="1400" dirty="0"/>
          </a:p>
        </p:txBody>
      </p:sp>
      <p:cxnSp>
        <p:nvCxnSpPr>
          <p:cNvPr id="62" name="Straight Connector 47">
            <a:extLst>
              <a:ext uri="{FF2B5EF4-FFF2-40B4-BE49-F238E27FC236}">
                <a16:creationId xmlns:a16="http://schemas.microsoft.com/office/drawing/2014/main" id="{D97E3E43-6052-FE6F-9655-F7EA6D918A1D}"/>
              </a:ext>
            </a:extLst>
          </p:cNvPr>
          <p:cNvCxnSpPr/>
          <p:nvPr/>
        </p:nvCxnSpPr>
        <p:spPr>
          <a:xfrm>
            <a:off x="5876618" y="4692182"/>
            <a:ext cx="1687835"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48">
            <a:extLst>
              <a:ext uri="{FF2B5EF4-FFF2-40B4-BE49-F238E27FC236}">
                <a16:creationId xmlns:a16="http://schemas.microsoft.com/office/drawing/2014/main" id="{E761B6D0-CFD4-9572-309F-EBCFF125A7D8}"/>
              </a:ext>
            </a:extLst>
          </p:cNvPr>
          <p:cNvCxnSpPr/>
          <p:nvPr/>
        </p:nvCxnSpPr>
        <p:spPr>
          <a:xfrm>
            <a:off x="10131118" y="4692182"/>
            <a:ext cx="1687835" cy="0"/>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49">
            <a:extLst>
              <a:ext uri="{FF2B5EF4-FFF2-40B4-BE49-F238E27FC236}">
                <a16:creationId xmlns:a16="http://schemas.microsoft.com/office/drawing/2014/main" id="{34ED30C5-6D98-057C-6D4A-C6186CFF1C64}"/>
              </a:ext>
            </a:extLst>
          </p:cNvPr>
          <p:cNvCxnSpPr/>
          <p:nvPr/>
        </p:nvCxnSpPr>
        <p:spPr>
          <a:xfrm flipV="1">
            <a:off x="7551753" y="2323116"/>
            <a:ext cx="1978728" cy="2376964"/>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51">
            <a:extLst>
              <a:ext uri="{FF2B5EF4-FFF2-40B4-BE49-F238E27FC236}">
                <a16:creationId xmlns:a16="http://schemas.microsoft.com/office/drawing/2014/main" id="{87DDB582-1ECB-3B69-5D6F-5A378C35F156}"/>
              </a:ext>
            </a:extLst>
          </p:cNvPr>
          <p:cNvCxnSpPr/>
          <p:nvPr/>
        </p:nvCxnSpPr>
        <p:spPr>
          <a:xfrm>
            <a:off x="8288353" y="2436384"/>
            <a:ext cx="1842765" cy="2263696"/>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46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92A0-E99F-6532-46E4-CFAC106292EA}"/>
              </a:ext>
            </a:extLst>
          </p:cNvPr>
          <p:cNvSpPr>
            <a:spLocks noGrp="1"/>
          </p:cNvSpPr>
          <p:nvPr>
            <p:ph type="title"/>
          </p:nvPr>
        </p:nvSpPr>
        <p:spPr>
          <a:xfrm>
            <a:off x="857414" y="-83"/>
            <a:ext cx="10515600" cy="1325563"/>
          </a:xfrm>
        </p:spPr>
        <p:txBody>
          <a:bodyPr/>
          <a:lstStyle/>
          <a:p>
            <a:r>
              <a:rPr lang="en-US" dirty="0"/>
              <a:t>Motivation for Deep Learning</a:t>
            </a:r>
          </a:p>
        </p:txBody>
      </p:sp>
      <p:sp>
        <p:nvSpPr>
          <p:cNvPr id="4" name="Slide Number Placeholder 3">
            <a:extLst>
              <a:ext uri="{FF2B5EF4-FFF2-40B4-BE49-F238E27FC236}">
                <a16:creationId xmlns:a16="http://schemas.microsoft.com/office/drawing/2014/main" id="{0158F78C-A535-09F3-36F3-84B9D3056814}"/>
              </a:ext>
            </a:extLst>
          </p:cNvPr>
          <p:cNvSpPr>
            <a:spLocks noGrp="1"/>
          </p:cNvSpPr>
          <p:nvPr>
            <p:ph type="sldNum" sz="quarter" idx="12"/>
          </p:nvPr>
        </p:nvSpPr>
        <p:spPr/>
        <p:txBody>
          <a:bodyPr/>
          <a:lstStyle/>
          <a:p>
            <a:fld id="{E94F539D-20DE-4643-B79C-4A2AAC5ABD26}" type="slidenum">
              <a:rPr kumimoji="1" lang="zh-CN" altLang="en-US" smtClean="0"/>
              <a:t>23</a:t>
            </a:fld>
            <a:endParaRPr kumimoji="1" lang="zh-CN" altLang="en-US"/>
          </a:p>
        </p:txBody>
      </p:sp>
      <p:graphicFrame>
        <p:nvGraphicFramePr>
          <p:cNvPr id="5" name="Chart 4">
            <a:extLst>
              <a:ext uri="{FF2B5EF4-FFF2-40B4-BE49-F238E27FC236}">
                <a16:creationId xmlns:a16="http://schemas.microsoft.com/office/drawing/2014/main" id="{46E84FB8-B807-7232-778B-2124CA7963D0}"/>
              </a:ext>
            </a:extLst>
          </p:cNvPr>
          <p:cNvGraphicFramePr/>
          <p:nvPr>
            <p:extLst>
              <p:ext uri="{D42A27DB-BD31-4B8C-83A1-F6EECF244321}">
                <p14:modId xmlns:p14="http://schemas.microsoft.com/office/powerpoint/2010/main" val="808721859"/>
              </p:ext>
            </p:extLst>
          </p:nvPr>
        </p:nvGraphicFramePr>
        <p:xfrm>
          <a:off x="1097281" y="1780714"/>
          <a:ext cx="5017934" cy="18657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28">
            <a:extLst>
              <a:ext uri="{FF2B5EF4-FFF2-40B4-BE49-F238E27FC236}">
                <a16:creationId xmlns:a16="http://schemas.microsoft.com/office/drawing/2014/main" id="{8D5D0CA5-0974-6122-1785-75C168F2AE92}"/>
              </a:ext>
            </a:extLst>
          </p:cNvPr>
          <p:cNvGraphicFramePr/>
          <p:nvPr>
            <p:extLst>
              <p:ext uri="{D42A27DB-BD31-4B8C-83A1-F6EECF244321}">
                <p14:modId xmlns:p14="http://schemas.microsoft.com/office/powerpoint/2010/main" val="1946285877"/>
              </p:ext>
            </p:extLst>
          </p:nvPr>
        </p:nvGraphicFramePr>
        <p:xfrm>
          <a:off x="6115215" y="1772337"/>
          <a:ext cx="5040465" cy="1874114"/>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5DA60A-48BD-9063-A093-73E7EA7C1A4E}"/>
                  </a:ext>
                </a:extLst>
              </p:cNvPr>
              <p:cNvSpPr/>
              <p:nvPr/>
            </p:nvSpPr>
            <p:spPr>
              <a:xfrm>
                <a:off x="2728092" y="1596048"/>
                <a:ext cx="1147815" cy="369332"/>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charset="0"/>
                        </a:rPr>
                        <m:t>𝑚</m:t>
                      </m:r>
                      <m:d>
                        <m:dPr>
                          <m:ctrlPr>
                            <a:rPr lang="en-US" i="1">
                              <a:solidFill>
                                <a:srgbClr val="0070C0"/>
                              </a:solidFill>
                              <a:latin typeface="Cambria Math" panose="02040503050406030204" pitchFamily="18" charset="0"/>
                            </a:rPr>
                          </m:ctrlPr>
                        </m:dPr>
                        <m:e>
                          <m:r>
                            <a:rPr lang="en-US" i="1">
                              <a:solidFill>
                                <a:srgbClr val="0070C0"/>
                              </a:solidFill>
                              <a:latin typeface="Cambria Math" charset="0"/>
                            </a:rPr>
                            <m:t>𝑚</m:t>
                          </m:r>
                          <m:r>
                            <a:rPr lang="en-US" i="1">
                              <a:solidFill>
                                <a:srgbClr val="0070C0"/>
                              </a:solidFill>
                              <a:latin typeface="Cambria Math" charset="0"/>
                            </a:rPr>
                            <m:t>(</m:t>
                          </m:r>
                          <m:r>
                            <a:rPr lang="en-US" i="1">
                              <a:solidFill>
                                <a:srgbClr val="0070C0"/>
                              </a:solidFill>
                              <a:latin typeface="Cambria Math" charset="0"/>
                            </a:rPr>
                            <m:t>𝑥</m:t>
                          </m:r>
                        </m:e>
                      </m:d>
                      <m:r>
                        <a:rPr lang="en-US" i="1">
                          <a:solidFill>
                            <a:srgbClr val="0070C0"/>
                          </a:solidFill>
                          <a:latin typeface="Cambria Math" charset="0"/>
                        </a:rPr>
                        <m:t>)</m:t>
                      </m:r>
                    </m:oMath>
                  </m:oMathPara>
                </a14:m>
                <a:endParaRPr lang="en-US" dirty="0">
                  <a:solidFill>
                    <a:srgbClr val="0070C0"/>
                  </a:solidFill>
                </a:endParaRPr>
              </a:p>
            </p:txBody>
          </p:sp>
        </mc:Choice>
        <mc:Fallback xmlns="">
          <p:sp>
            <p:nvSpPr>
              <p:cNvPr id="7" name="Rectangle 6">
                <a:extLst>
                  <a:ext uri="{FF2B5EF4-FFF2-40B4-BE49-F238E27FC236}">
                    <a16:creationId xmlns:a16="http://schemas.microsoft.com/office/drawing/2014/main" id="{BF5DA60A-48BD-9063-A093-73E7EA7C1A4E}"/>
                  </a:ext>
                </a:extLst>
              </p:cNvPr>
              <p:cNvSpPr>
                <a:spLocks noRot="1" noChangeAspect="1" noMove="1" noResize="1" noEditPoints="1" noAdjustHandles="1" noChangeArrowheads="1" noChangeShapeType="1" noTextEdit="1"/>
              </p:cNvSpPr>
              <p:nvPr/>
            </p:nvSpPr>
            <p:spPr>
              <a:xfrm>
                <a:off x="2728092" y="1596048"/>
                <a:ext cx="1147815" cy="369332"/>
              </a:xfrm>
              <a:prstGeom prst="rect">
                <a:avLst/>
              </a:prstGeom>
              <a:blipFill>
                <a:blip r:embed="rId4"/>
                <a:stretch>
                  <a:fillRect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3B56C0C-0D9B-195A-C1FF-8A6B180642CC}"/>
                  </a:ext>
                </a:extLst>
              </p:cNvPr>
              <p:cNvSpPr/>
              <p:nvPr/>
            </p:nvSpPr>
            <p:spPr>
              <a:xfrm>
                <a:off x="7648966" y="1563922"/>
                <a:ext cx="1538113" cy="369332"/>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charset="0"/>
                        </a:rPr>
                        <m:t>𝑚</m:t>
                      </m:r>
                      <m:r>
                        <a:rPr lang="en-US" b="0" i="1" smtClean="0">
                          <a:solidFill>
                            <a:srgbClr val="0070C0"/>
                          </a:solidFill>
                          <a:latin typeface="Cambria Math" charset="0"/>
                        </a:rPr>
                        <m:t>(</m:t>
                      </m:r>
                      <m:r>
                        <a:rPr lang="en-US" i="1">
                          <a:solidFill>
                            <a:srgbClr val="0070C0"/>
                          </a:solidFill>
                          <a:latin typeface="Cambria Math" charset="0"/>
                        </a:rPr>
                        <m:t>𝑚</m:t>
                      </m:r>
                      <m:d>
                        <m:dPr>
                          <m:ctrlPr>
                            <a:rPr lang="en-US" i="1">
                              <a:solidFill>
                                <a:srgbClr val="0070C0"/>
                              </a:solidFill>
                              <a:latin typeface="Cambria Math" panose="02040503050406030204" pitchFamily="18" charset="0"/>
                            </a:rPr>
                          </m:ctrlPr>
                        </m:dPr>
                        <m:e>
                          <m:r>
                            <a:rPr lang="en-US" i="1">
                              <a:solidFill>
                                <a:srgbClr val="0070C0"/>
                              </a:solidFill>
                              <a:latin typeface="Cambria Math" charset="0"/>
                            </a:rPr>
                            <m:t>𝑚</m:t>
                          </m:r>
                          <m:r>
                            <a:rPr lang="en-US" i="1">
                              <a:solidFill>
                                <a:srgbClr val="0070C0"/>
                              </a:solidFill>
                              <a:latin typeface="Cambria Math" charset="0"/>
                            </a:rPr>
                            <m:t>(</m:t>
                          </m:r>
                          <m:r>
                            <a:rPr lang="en-US" i="1">
                              <a:solidFill>
                                <a:srgbClr val="0070C0"/>
                              </a:solidFill>
                              <a:latin typeface="Cambria Math" charset="0"/>
                            </a:rPr>
                            <m:t>𝑥</m:t>
                          </m:r>
                        </m:e>
                      </m:d>
                      <m:r>
                        <a:rPr lang="en-US" i="1">
                          <a:solidFill>
                            <a:srgbClr val="0070C0"/>
                          </a:solidFill>
                          <a:latin typeface="Cambria Math" charset="0"/>
                        </a:rPr>
                        <m:t>)</m:t>
                      </m:r>
                      <m:r>
                        <a:rPr lang="en-US" b="0" i="1" smtClean="0">
                          <a:solidFill>
                            <a:srgbClr val="0070C0"/>
                          </a:solidFill>
                          <a:latin typeface="Cambria Math" charset="0"/>
                        </a:rPr>
                        <m:t>)</m:t>
                      </m:r>
                    </m:oMath>
                  </m:oMathPara>
                </a14:m>
                <a:endParaRPr lang="en-US" dirty="0">
                  <a:solidFill>
                    <a:schemeClr val="bg1"/>
                  </a:solidFill>
                </a:endParaRPr>
              </a:p>
            </p:txBody>
          </p:sp>
        </mc:Choice>
        <mc:Fallback xmlns="">
          <p:sp>
            <p:nvSpPr>
              <p:cNvPr id="8" name="Rectangle 7">
                <a:extLst>
                  <a:ext uri="{FF2B5EF4-FFF2-40B4-BE49-F238E27FC236}">
                    <a16:creationId xmlns:a16="http://schemas.microsoft.com/office/drawing/2014/main" id="{C3B56C0C-0D9B-195A-C1FF-8A6B180642CC}"/>
                  </a:ext>
                </a:extLst>
              </p:cNvPr>
              <p:cNvSpPr>
                <a:spLocks noRot="1" noChangeAspect="1" noMove="1" noResize="1" noEditPoints="1" noAdjustHandles="1" noChangeArrowheads="1" noChangeShapeType="1" noTextEdit="1"/>
              </p:cNvSpPr>
              <p:nvPr/>
            </p:nvSpPr>
            <p:spPr>
              <a:xfrm>
                <a:off x="7648966" y="1563922"/>
                <a:ext cx="1538113" cy="369332"/>
              </a:xfrm>
              <a:prstGeom prst="rect">
                <a:avLst/>
              </a:prstGeom>
              <a:blipFill>
                <a:blip r:embed="rId5"/>
                <a:stretch>
                  <a:fillRect b="-13333"/>
                </a:stretch>
              </a:blipFill>
              <a:ln>
                <a:noFill/>
              </a:ln>
            </p:spPr>
            <p:txBody>
              <a:bodyPr/>
              <a:lstStyle/>
              <a:p>
                <a:r>
                  <a:rPr lang="en-US">
                    <a:noFill/>
                  </a:rPr>
                  <a:t> </a:t>
                </a:r>
              </a:p>
            </p:txBody>
          </p:sp>
        </mc:Fallback>
      </mc:AlternateContent>
      <p:graphicFrame>
        <p:nvGraphicFramePr>
          <p:cNvPr id="9" name="Chart 31">
            <a:extLst>
              <a:ext uri="{FF2B5EF4-FFF2-40B4-BE49-F238E27FC236}">
                <a16:creationId xmlns:a16="http://schemas.microsoft.com/office/drawing/2014/main" id="{76FB072B-55BD-C3B8-B455-C63B6DB0286A}"/>
              </a:ext>
            </a:extLst>
          </p:cNvPr>
          <p:cNvGraphicFramePr/>
          <p:nvPr>
            <p:extLst>
              <p:ext uri="{D42A27DB-BD31-4B8C-83A1-F6EECF244321}">
                <p14:modId xmlns:p14="http://schemas.microsoft.com/office/powerpoint/2010/main" val="935849861"/>
              </p:ext>
            </p:extLst>
          </p:nvPr>
        </p:nvGraphicFramePr>
        <p:xfrm>
          <a:off x="1097280" y="4069254"/>
          <a:ext cx="5017934" cy="1865737"/>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a14="http://schemas.microsoft.com/office/drawing/2010/main">
        <mc:Choice Requires="a14">
          <p:sp>
            <p:nvSpPr>
              <p:cNvPr id="10" name="Rectangle 32">
                <a:extLst>
                  <a:ext uri="{FF2B5EF4-FFF2-40B4-BE49-F238E27FC236}">
                    <a16:creationId xmlns:a16="http://schemas.microsoft.com/office/drawing/2014/main" id="{57DC3161-BB6F-0732-881E-9DA5E3B15A2C}"/>
                  </a:ext>
                </a:extLst>
              </p:cNvPr>
              <p:cNvSpPr/>
              <p:nvPr/>
            </p:nvSpPr>
            <p:spPr>
              <a:xfrm>
                <a:off x="2671846" y="3757588"/>
                <a:ext cx="1943417" cy="404983"/>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charset="0"/>
                        </a:rPr>
                        <m:t>𝑚</m:t>
                      </m:r>
                      <m:r>
                        <a:rPr lang="en-US" b="0" i="1" smtClean="0">
                          <a:solidFill>
                            <a:srgbClr val="0070C0"/>
                          </a:solidFill>
                          <a:latin typeface="Cambria Math" charset="0"/>
                        </a:rPr>
                        <m:t>(</m:t>
                      </m:r>
                      <m:r>
                        <a:rPr lang="en-US" b="0" i="1" smtClean="0">
                          <a:solidFill>
                            <a:srgbClr val="0070C0"/>
                          </a:solidFill>
                          <a:latin typeface="Cambria Math" charset="0"/>
                        </a:rPr>
                        <m:t>𝑚</m:t>
                      </m:r>
                      <m:d>
                        <m:dPr>
                          <m:ctrlPr>
                            <a:rPr lang="en-US" b="0" i="1" smtClean="0">
                              <a:solidFill>
                                <a:srgbClr val="0070C0"/>
                              </a:solidFill>
                              <a:latin typeface="Cambria Math" panose="02040503050406030204" pitchFamily="18" charset="0"/>
                            </a:rPr>
                          </m:ctrlPr>
                        </m:dPr>
                        <m:e>
                          <m:r>
                            <a:rPr lang="en-US" i="1">
                              <a:solidFill>
                                <a:srgbClr val="0070C0"/>
                              </a:solidFill>
                              <a:latin typeface="Cambria Math" charset="0"/>
                            </a:rPr>
                            <m:t>𝑚</m:t>
                          </m:r>
                          <m:d>
                            <m:dPr>
                              <m:ctrlPr>
                                <a:rPr lang="en-US" i="1">
                                  <a:solidFill>
                                    <a:srgbClr val="0070C0"/>
                                  </a:solidFill>
                                  <a:latin typeface="Cambria Math" panose="02040503050406030204" pitchFamily="18" charset="0"/>
                                </a:rPr>
                              </m:ctrlPr>
                            </m:dPr>
                            <m:e>
                              <m:r>
                                <a:rPr lang="en-US" i="1">
                                  <a:solidFill>
                                    <a:srgbClr val="0070C0"/>
                                  </a:solidFill>
                                  <a:latin typeface="Cambria Math" charset="0"/>
                                </a:rPr>
                                <m:t>𝑚</m:t>
                              </m:r>
                              <m:r>
                                <a:rPr lang="en-US" i="1">
                                  <a:solidFill>
                                    <a:srgbClr val="0070C0"/>
                                  </a:solidFill>
                                  <a:latin typeface="Cambria Math" charset="0"/>
                                </a:rPr>
                                <m:t>(</m:t>
                              </m:r>
                              <m:r>
                                <a:rPr lang="en-US" i="1">
                                  <a:solidFill>
                                    <a:srgbClr val="0070C0"/>
                                  </a:solidFill>
                                  <a:latin typeface="Cambria Math" charset="0"/>
                                </a:rPr>
                                <m:t>𝑥</m:t>
                              </m:r>
                            </m:e>
                          </m:d>
                        </m:e>
                      </m:d>
                      <m:r>
                        <a:rPr lang="en-US" b="0" i="1" smtClean="0">
                          <a:solidFill>
                            <a:srgbClr val="0070C0"/>
                          </a:solidFill>
                          <a:latin typeface="Cambria Math" charset="0"/>
                        </a:rPr>
                        <m:t>))</m:t>
                      </m:r>
                    </m:oMath>
                  </m:oMathPara>
                </a14:m>
                <a:endParaRPr lang="en-US" dirty="0">
                  <a:solidFill>
                    <a:srgbClr val="0070C0"/>
                  </a:solidFill>
                </a:endParaRPr>
              </a:p>
            </p:txBody>
          </p:sp>
        </mc:Choice>
        <mc:Fallback xmlns="">
          <p:sp>
            <p:nvSpPr>
              <p:cNvPr id="10" name="Rectangle 32">
                <a:extLst>
                  <a:ext uri="{FF2B5EF4-FFF2-40B4-BE49-F238E27FC236}">
                    <a16:creationId xmlns:a16="http://schemas.microsoft.com/office/drawing/2014/main" id="{57DC3161-BB6F-0732-881E-9DA5E3B15A2C}"/>
                  </a:ext>
                </a:extLst>
              </p:cNvPr>
              <p:cNvSpPr>
                <a:spLocks noRot="1" noChangeAspect="1" noMove="1" noResize="1" noEditPoints="1" noAdjustHandles="1" noChangeArrowheads="1" noChangeShapeType="1" noTextEdit="1"/>
              </p:cNvSpPr>
              <p:nvPr/>
            </p:nvSpPr>
            <p:spPr>
              <a:xfrm>
                <a:off x="2671846" y="3757588"/>
                <a:ext cx="1943417" cy="404983"/>
              </a:xfrm>
              <a:prstGeom prst="rect">
                <a:avLst/>
              </a:prstGeom>
              <a:blipFill>
                <a:blip r:embed="rId7"/>
                <a:stretch>
                  <a:fillRect b="-8955"/>
                </a:stretch>
              </a:blipFill>
              <a:ln>
                <a:noFill/>
              </a:ln>
            </p:spPr>
            <p:txBody>
              <a:bodyPr/>
              <a:lstStyle/>
              <a:p>
                <a:r>
                  <a:rPr lang="en-US">
                    <a:noFill/>
                  </a:rPr>
                  <a:t> </a:t>
                </a:r>
              </a:p>
            </p:txBody>
          </p:sp>
        </mc:Fallback>
      </mc:AlternateContent>
      <p:sp>
        <p:nvSpPr>
          <p:cNvPr id="11" name="TextBox 8">
            <a:extLst>
              <a:ext uri="{FF2B5EF4-FFF2-40B4-BE49-F238E27FC236}">
                <a16:creationId xmlns:a16="http://schemas.microsoft.com/office/drawing/2014/main" id="{B6399D21-B478-B2DE-9299-75D5926893E9}"/>
              </a:ext>
            </a:extLst>
          </p:cNvPr>
          <p:cNvSpPr txBox="1"/>
          <p:nvPr/>
        </p:nvSpPr>
        <p:spPr>
          <a:xfrm>
            <a:off x="6518095" y="4804304"/>
            <a:ext cx="2963760" cy="369332"/>
          </a:xfrm>
          <a:prstGeom prst="rect">
            <a:avLst/>
          </a:prstGeom>
          <a:noFill/>
          <a:ln>
            <a:noFill/>
          </a:ln>
        </p:spPr>
        <p:txBody>
          <a:bodyPr wrap="none" rtlCol="0">
            <a:spAutoFit/>
          </a:bodyPr>
          <a:lstStyle/>
          <a:p>
            <a:r>
              <a:rPr lang="en-US" dirty="0">
                <a:solidFill>
                  <a:srgbClr val="0070C0"/>
                </a:solidFill>
              </a:rPr>
              <a:t>3n+1 nodes to represent the  </a:t>
            </a:r>
          </a:p>
        </p:txBody>
      </p:sp>
      <mc:AlternateContent xmlns:mc="http://schemas.openxmlformats.org/markup-compatibility/2006" xmlns:a14="http://schemas.microsoft.com/office/drawing/2010/main">
        <mc:Choice Requires="a14">
          <p:sp>
            <p:nvSpPr>
              <p:cNvPr id="12" name="Rectangle 33">
                <a:extLst>
                  <a:ext uri="{FF2B5EF4-FFF2-40B4-BE49-F238E27FC236}">
                    <a16:creationId xmlns:a16="http://schemas.microsoft.com/office/drawing/2014/main" id="{82824294-B413-5B28-00D6-83FF3596D3C0}"/>
                  </a:ext>
                </a:extLst>
              </p:cNvPr>
              <p:cNvSpPr/>
              <p:nvPr/>
            </p:nvSpPr>
            <p:spPr>
              <a:xfrm>
                <a:off x="9282445" y="4792826"/>
                <a:ext cx="1020792" cy="380810"/>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0070C0"/>
                              </a:solidFill>
                              <a:latin typeface="Cambria Math" panose="02040503050406030204" pitchFamily="18" charset="0"/>
                            </a:rPr>
                          </m:ctrlPr>
                        </m:sSupPr>
                        <m:e>
                          <m:r>
                            <a:rPr lang="en-US" i="1" smtClean="0">
                              <a:solidFill>
                                <a:srgbClr val="0070C0"/>
                              </a:solidFill>
                              <a:latin typeface="Cambria Math" charset="0"/>
                            </a:rPr>
                            <m:t>𝑚</m:t>
                          </m:r>
                        </m:e>
                        <m:sup>
                          <m:r>
                            <a:rPr lang="en-US" b="0" i="1" smtClean="0">
                              <a:solidFill>
                                <a:srgbClr val="0070C0"/>
                              </a:solidFill>
                              <a:latin typeface="Cambria Math" charset="0"/>
                            </a:rPr>
                            <m:t>(</m:t>
                          </m:r>
                          <m:r>
                            <a:rPr lang="en-US" b="0" i="1" smtClean="0">
                              <a:solidFill>
                                <a:srgbClr val="0070C0"/>
                              </a:solidFill>
                              <a:latin typeface="Cambria Math" charset="0"/>
                            </a:rPr>
                            <m:t>𝑛</m:t>
                          </m:r>
                          <m:r>
                            <a:rPr lang="en-US" b="0" i="1" smtClean="0">
                              <a:solidFill>
                                <a:srgbClr val="0070C0"/>
                              </a:solidFill>
                              <a:latin typeface="Cambria Math" charset="0"/>
                            </a:rPr>
                            <m:t>)</m:t>
                          </m:r>
                        </m:sup>
                      </m:sSup>
                      <m:r>
                        <a:rPr lang="en-US" b="0" i="1" smtClean="0">
                          <a:solidFill>
                            <a:srgbClr val="0070C0"/>
                          </a:solidFill>
                          <a:latin typeface="Cambria Math" charset="0"/>
                        </a:rPr>
                        <m:t>(</m:t>
                      </m:r>
                      <m:r>
                        <a:rPr lang="en-US" b="0" i="1" smtClean="0">
                          <a:solidFill>
                            <a:srgbClr val="0070C0"/>
                          </a:solidFill>
                          <a:latin typeface="Cambria Math" charset="0"/>
                        </a:rPr>
                        <m:t>𝑥</m:t>
                      </m:r>
                      <m:r>
                        <a:rPr lang="en-US" i="1">
                          <a:solidFill>
                            <a:srgbClr val="0070C0"/>
                          </a:solidFill>
                          <a:latin typeface="Cambria Math" charset="0"/>
                        </a:rPr>
                        <m:t>)</m:t>
                      </m:r>
                    </m:oMath>
                  </m:oMathPara>
                </a14:m>
                <a:endParaRPr lang="en-US" dirty="0">
                  <a:solidFill>
                    <a:schemeClr val="bg1"/>
                  </a:solidFill>
                </a:endParaRPr>
              </a:p>
            </p:txBody>
          </p:sp>
        </mc:Choice>
        <mc:Fallback xmlns="">
          <p:sp>
            <p:nvSpPr>
              <p:cNvPr id="12" name="Rectangle 33">
                <a:extLst>
                  <a:ext uri="{FF2B5EF4-FFF2-40B4-BE49-F238E27FC236}">
                    <a16:creationId xmlns:a16="http://schemas.microsoft.com/office/drawing/2014/main" id="{82824294-B413-5B28-00D6-83FF3596D3C0}"/>
                  </a:ext>
                </a:extLst>
              </p:cNvPr>
              <p:cNvSpPr>
                <a:spLocks noRot="1" noChangeAspect="1" noMove="1" noResize="1" noEditPoints="1" noAdjustHandles="1" noChangeArrowheads="1" noChangeShapeType="1" noTextEdit="1"/>
              </p:cNvSpPr>
              <p:nvPr/>
            </p:nvSpPr>
            <p:spPr>
              <a:xfrm>
                <a:off x="9282445" y="4792826"/>
                <a:ext cx="1020792" cy="380810"/>
              </a:xfrm>
              <a:prstGeom prst="rect">
                <a:avLst/>
              </a:prstGeom>
              <a:blipFill>
                <a:blip r:embed="rId8"/>
                <a:stretch>
                  <a:fillRect b="-1269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34">
                <a:extLst>
                  <a:ext uri="{FF2B5EF4-FFF2-40B4-BE49-F238E27FC236}">
                    <a16:creationId xmlns:a16="http://schemas.microsoft.com/office/drawing/2014/main" id="{DFF723CC-644B-4620-8C29-6E8E6ED2C3CC}"/>
                  </a:ext>
                </a:extLst>
              </p:cNvPr>
              <p:cNvSpPr txBox="1"/>
              <p:nvPr/>
            </p:nvSpPr>
            <p:spPr>
              <a:xfrm>
                <a:off x="6535007" y="5173636"/>
                <a:ext cx="2841932" cy="369332"/>
              </a:xfrm>
              <a:prstGeom prst="rect">
                <a:avLst/>
              </a:prstGeom>
              <a:noFill/>
              <a:ln>
                <a:noFill/>
              </a:ln>
            </p:spPr>
            <p:txBody>
              <a:bodyPr wrap="none" rtlCol="0">
                <a:spAutoFit/>
              </a:bodyPr>
              <a:lstStyle/>
              <a:p>
                <a:r>
                  <a:rPr lang="en-US" dirty="0">
                    <a:solidFill>
                      <a:srgbClr val="0070C0"/>
                    </a:solidFill>
                  </a:rPr>
                  <a:t>with width of each layer </a:t>
                </a:r>
                <a14:m>
                  <m:oMath xmlns:m="http://schemas.openxmlformats.org/officeDocument/2006/math">
                    <m:r>
                      <a:rPr lang="en-US" i="1" smtClean="0">
                        <a:solidFill>
                          <a:srgbClr val="0070C0"/>
                        </a:solidFill>
                        <a:latin typeface="Cambria Math" charset="0"/>
                        <a:ea typeface="Cambria Math" charset="0"/>
                        <a:cs typeface="Cambria Math" charset="0"/>
                      </a:rPr>
                      <m:t>≤</m:t>
                    </m:r>
                  </m:oMath>
                </a14:m>
                <a:r>
                  <a:rPr lang="en-US" dirty="0">
                    <a:solidFill>
                      <a:srgbClr val="0070C0"/>
                    </a:solidFill>
                  </a:rPr>
                  <a:t> 2</a:t>
                </a:r>
              </a:p>
            </p:txBody>
          </p:sp>
        </mc:Choice>
        <mc:Fallback xmlns="">
          <p:sp>
            <p:nvSpPr>
              <p:cNvPr id="13" name="TextBox 34">
                <a:extLst>
                  <a:ext uri="{FF2B5EF4-FFF2-40B4-BE49-F238E27FC236}">
                    <a16:creationId xmlns:a16="http://schemas.microsoft.com/office/drawing/2014/main" id="{DFF723CC-644B-4620-8C29-6E8E6ED2C3CC}"/>
                  </a:ext>
                </a:extLst>
              </p:cNvPr>
              <p:cNvSpPr txBox="1">
                <a:spLocks noRot="1" noChangeAspect="1" noMove="1" noResize="1" noEditPoints="1" noAdjustHandles="1" noChangeArrowheads="1" noChangeShapeType="1" noTextEdit="1"/>
              </p:cNvSpPr>
              <p:nvPr/>
            </p:nvSpPr>
            <p:spPr>
              <a:xfrm>
                <a:off x="6535007" y="5173636"/>
                <a:ext cx="2841932" cy="369332"/>
              </a:xfrm>
              <a:prstGeom prst="rect">
                <a:avLst/>
              </a:prstGeom>
              <a:blipFill>
                <a:blip r:embed="rId9"/>
                <a:stretch>
                  <a:fillRect l="-1717" t="-10000" r="-1073"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35">
                <a:extLst>
                  <a:ext uri="{FF2B5EF4-FFF2-40B4-BE49-F238E27FC236}">
                    <a16:creationId xmlns:a16="http://schemas.microsoft.com/office/drawing/2014/main" id="{1D3D198B-A5F2-6C1E-65F8-311BDEB43917}"/>
                  </a:ext>
                </a:extLst>
              </p:cNvPr>
              <p:cNvSpPr txBox="1"/>
              <p:nvPr/>
            </p:nvSpPr>
            <p:spPr>
              <a:xfrm>
                <a:off x="6083888" y="5815790"/>
                <a:ext cx="4872231" cy="369332"/>
              </a:xfrm>
              <a:prstGeom prst="rect">
                <a:avLst/>
              </a:prstGeom>
              <a:noFill/>
              <a:ln>
                <a:noFill/>
              </a:ln>
            </p:spPr>
            <p:txBody>
              <a:bodyPr wrap="none" rtlCol="0">
                <a:spAutoFit/>
              </a:bodyPr>
              <a:lstStyle/>
              <a:p>
                <a:r>
                  <a:rPr lang="en-US" dirty="0">
                    <a:solidFill>
                      <a:srgbClr val="0070C0"/>
                    </a:solidFill>
                  </a:rPr>
                  <a:t>If we generate a shallow one, we need</a:t>
                </a:r>
                <a14:m>
                  <m:oMath xmlns:m="http://schemas.openxmlformats.org/officeDocument/2006/math">
                    <m:r>
                      <a:rPr lang="en-US" b="0" i="0" smtClean="0">
                        <a:solidFill>
                          <a:srgbClr val="0070C0"/>
                        </a:solidFill>
                        <a:latin typeface="Cambria Math" charset="0"/>
                      </a:rPr>
                      <m:t>  </m:t>
                    </m:r>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charset="0"/>
                          </a:rPr>
                          <m:t>2</m:t>
                        </m:r>
                      </m:e>
                      <m:sup>
                        <m:r>
                          <a:rPr lang="en-US" b="0" i="1" smtClean="0">
                            <a:solidFill>
                              <a:srgbClr val="0070C0"/>
                            </a:solidFill>
                            <a:latin typeface="Cambria Math" charset="0"/>
                          </a:rPr>
                          <m:t>𝑛</m:t>
                        </m:r>
                      </m:sup>
                    </m:sSup>
                  </m:oMath>
                </a14:m>
                <a:r>
                  <a:rPr lang="en-US" dirty="0">
                    <a:solidFill>
                      <a:srgbClr val="0070C0"/>
                    </a:solidFill>
                  </a:rPr>
                  <a:t> nodes</a:t>
                </a:r>
                <a:r>
                  <a:rPr lang="en-US" dirty="0">
                    <a:solidFill>
                      <a:schemeClr val="bg1"/>
                    </a:solidFill>
                  </a:rPr>
                  <a:t>. </a:t>
                </a:r>
              </a:p>
            </p:txBody>
          </p:sp>
        </mc:Choice>
        <mc:Fallback xmlns="">
          <p:sp>
            <p:nvSpPr>
              <p:cNvPr id="14" name="TextBox 35">
                <a:extLst>
                  <a:ext uri="{FF2B5EF4-FFF2-40B4-BE49-F238E27FC236}">
                    <a16:creationId xmlns:a16="http://schemas.microsoft.com/office/drawing/2014/main" id="{1D3D198B-A5F2-6C1E-65F8-311BDEB43917}"/>
                  </a:ext>
                </a:extLst>
              </p:cNvPr>
              <p:cNvSpPr txBox="1">
                <a:spLocks noRot="1" noChangeAspect="1" noMove="1" noResize="1" noEditPoints="1" noAdjustHandles="1" noChangeArrowheads="1" noChangeShapeType="1" noTextEdit="1"/>
              </p:cNvSpPr>
              <p:nvPr/>
            </p:nvSpPr>
            <p:spPr>
              <a:xfrm>
                <a:off x="6083888" y="5815790"/>
                <a:ext cx="4872231" cy="369332"/>
              </a:xfrm>
              <a:prstGeom prst="rect">
                <a:avLst/>
              </a:prstGeom>
              <a:blipFill>
                <a:blip r:embed="rId10"/>
                <a:stretch>
                  <a:fillRect l="-1001" t="-8197" r="-250" b="-24590"/>
                </a:stretch>
              </a:blipFill>
              <a:ln>
                <a:noFill/>
              </a:ln>
            </p:spPr>
            <p:txBody>
              <a:bodyPr/>
              <a:lstStyle/>
              <a:p>
                <a:r>
                  <a:rPr lang="en-US">
                    <a:noFill/>
                  </a:rPr>
                  <a:t> </a:t>
                </a:r>
              </a:p>
            </p:txBody>
          </p:sp>
        </mc:Fallback>
      </mc:AlternateContent>
      <p:sp>
        <p:nvSpPr>
          <p:cNvPr id="15" name="TextBox 36">
            <a:extLst>
              <a:ext uri="{FF2B5EF4-FFF2-40B4-BE49-F238E27FC236}">
                <a16:creationId xmlns:a16="http://schemas.microsoft.com/office/drawing/2014/main" id="{EE16CD09-BC42-AFB6-B1D9-4545ED91B9AE}"/>
              </a:ext>
            </a:extLst>
          </p:cNvPr>
          <p:cNvSpPr txBox="1"/>
          <p:nvPr/>
        </p:nvSpPr>
        <p:spPr>
          <a:xfrm>
            <a:off x="6299558" y="4393986"/>
            <a:ext cx="2698816" cy="369332"/>
          </a:xfrm>
          <a:prstGeom prst="rect">
            <a:avLst/>
          </a:prstGeom>
          <a:noFill/>
          <a:ln>
            <a:noFill/>
          </a:ln>
        </p:spPr>
        <p:txBody>
          <a:bodyPr wrap="none" rtlCol="0">
            <a:spAutoFit/>
          </a:bodyPr>
          <a:lstStyle/>
          <a:p>
            <a:r>
              <a:rPr lang="en-US" dirty="0">
                <a:solidFill>
                  <a:srgbClr val="0070C0"/>
                </a:solidFill>
              </a:rPr>
              <a:t>Generate a deep network: </a:t>
            </a:r>
          </a:p>
        </p:txBody>
      </p:sp>
      <p:grpSp>
        <p:nvGrpSpPr>
          <p:cNvPr id="16" name="Group 58">
            <a:extLst>
              <a:ext uri="{FF2B5EF4-FFF2-40B4-BE49-F238E27FC236}">
                <a16:creationId xmlns:a16="http://schemas.microsoft.com/office/drawing/2014/main" id="{0395180C-47A6-CB43-74F3-4A57CDA43ED7}"/>
              </a:ext>
            </a:extLst>
          </p:cNvPr>
          <p:cNvGrpSpPr/>
          <p:nvPr/>
        </p:nvGrpSpPr>
        <p:grpSpPr>
          <a:xfrm rot="5400000">
            <a:off x="9257494" y="3795321"/>
            <a:ext cx="825394" cy="1004439"/>
            <a:chOff x="9252094" y="2827103"/>
            <a:chExt cx="1440806" cy="1753347"/>
          </a:xfrm>
          <a:noFill/>
        </p:grpSpPr>
        <p:sp>
          <p:nvSpPr>
            <p:cNvPr id="17" name="Oval 59">
              <a:extLst>
                <a:ext uri="{FF2B5EF4-FFF2-40B4-BE49-F238E27FC236}">
                  <a16:creationId xmlns:a16="http://schemas.microsoft.com/office/drawing/2014/main" id="{441A7B25-D647-5FF4-7ABC-6E95E6464054}"/>
                </a:ext>
              </a:extLst>
            </p:cNvPr>
            <p:cNvSpPr/>
            <p:nvPr/>
          </p:nvSpPr>
          <p:spPr>
            <a:xfrm>
              <a:off x="9885214" y="4319460"/>
              <a:ext cx="260990" cy="260990"/>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Oval 60">
              <a:extLst>
                <a:ext uri="{FF2B5EF4-FFF2-40B4-BE49-F238E27FC236}">
                  <a16:creationId xmlns:a16="http://schemas.microsoft.com/office/drawing/2014/main" id="{59929D35-3240-DC1A-DF8F-8D35FD3B0BE0}"/>
                </a:ext>
              </a:extLst>
            </p:cNvPr>
            <p:cNvSpPr/>
            <p:nvPr/>
          </p:nvSpPr>
          <p:spPr>
            <a:xfrm>
              <a:off x="9252094" y="3575417"/>
              <a:ext cx="260990" cy="2609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61">
              <a:extLst>
                <a:ext uri="{FF2B5EF4-FFF2-40B4-BE49-F238E27FC236}">
                  <a16:creationId xmlns:a16="http://schemas.microsoft.com/office/drawing/2014/main" id="{D98EC657-5B39-F66F-59BA-A19BB6BFCF95}"/>
                </a:ext>
              </a:extLst>
            </p:cNvPr>
            <p:cNvSpPr/>
            <p:nvPr/>
          </p:nvSpPr>
          <p:spPr>
            <a:xfrm>
              <a:off x="9866430" y="2827103"/>
              <a:ext cx="260990" cy="26099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Oval 62">
              <a:extLst>
                <a:ext uri="{FF2B5EF4-FFF2-40B4-BE49-F238E27FC236}">
                  <a16:creationId xmlns:a16="http://schemas.microsoft.com/office/drawing/2014/main" id="{82B61865-BA5E-CEF5-9A1A-DE5D774652A5}"/>
                </a:ext>
              </a:extLst>
            </p:cNvPr>
            <p:cNvSpPr/>
            <p:nvPr/>
          </p:nvSpPr>
          <p:spPr>
            <a:xfrm>
              <a:off x="10431910" y="3566873"/>
              <a:ext cx="260990" cy="2609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1" name="Straight Arrow Connector 63">
              <a:extLst>
                <a:ext uri="{FF2B5EF4-FFF2-40B4-BE49-F238E27FC236}">
                  <a16:creationId xmlns:a16="http://schemas.microsoft.com/office/drawing/2014/main" id="{83E39A30-4F08-6F53-E4F9-DF0C525E6653}"/>
                </a:ext>
              </a:extLst>
            </p:cNvPr>
            <p:cNvCxnSpPr/>
            <p:nvPr/>
          </p:nvCxnSpPr>
          <p:spPr>
            <a:xfrm flipH="1" flipV="1">
              <a:off x="9382589" y="3836407"/>
              <a:ext cx="633120" cy="483052"/>
            </a:xfrm>
            <a:prstGeom prst="straightConnector1">
              <a:avLst/>
            </a:prstGeom>
            <a:grpFill/>
            <a:ln>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64">
              <a:extLst>
                <a:ext uri="{FF2B5EF4-FFF2-40B4-BE49-F238E27FC236}">
                  <a16:creationId xmlns:a16="http://schemas.microsoft.com/office/drawing/2014/main" id="{21955108-FF36-56F6-5813-AF042F6778D8}"/>
                </a:ext>
              </a:extLst>
            </p:cNvPr>
            <p:cNvCxnSpPr/>
            <p:nvPr/>
          </p:nvCxnSpPr>
          <p:spPr>
            <a:xfrm flipV="1">
              <a:off x="10015709" y="3827863"/>
              <a:ext cx="546697" cy="491597"/>
            </a:xfrm>
            <a:prstGeom prst="straightConnector1">
              <a:avLst/>
            </a:prstGeom>
            <a:grpFill/>
            <a:ln>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65">
              <a:extLst>
                <a:ext uri="{FF2B5EF4-FFF2-40B4-BE49-F238E27FC236}">
                  <a16:creationId xmlns:a16="http://schemas.microsoft.com/office/drawing/2014/main" id="{16527266-1319-A4D1-51FA-3E10C39C694D}"/>
                </a:ext>
              </a:extLst>
            </p:cNvPr>
            <p:cNvCxnSpPr/>
            <p:nvPr/>
          </p:nvCxnSpPr>
          <p:spPr>
            <a:xfrm flipV="1">
              <a:off x="9382589" y="3088093"/>
              <a:ext cx="614336" cy="487325"/>
            </a:xfrm>
            <a:prstGeom prst="straightConnector1">
              <a:avLst/>
            </a:prstGeom>
            <a:grpFill/>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66">
              <a:extLst>
                <a:ext uri="{FF2B5EF4-FFF2-40B4-BE49-F238E27FC236}">
                  <a16:creationId xmlns:a16="http://schemas.microsoft.com/office/drawing/2014/main" id="{43291EE3-9DFA-C6A4-C045-214B0E6913B9}"/>
                </a:ext>
              </a:extLst>
            </p:cNvPr>
            <p:cNvCxnSpPr/>
            <p:nvPr/>
          </p:nvCxnSpPr>
          <p:spPr>
            <a:xfrm flipH="1" flipV="1">
              <a:off x="9996925" y="3088093"/>
              <a:ext cx="565480" cy="478780"/>
            </a:xfrm>
            <a:prstGeom prst="straightConnector1">
              <a:avLst/>
            </a:prstGeom>
            <a:grpFill/>
            <a:ln>
              <a:solidFill>
                <a:srgbClr val="FFC000"/>
              </a:solidFill>
              <a:tailEnd type="triangle"/>
            </a:ln>
          </p:spPr>
          <p:style>
            <a:lnRef idx="1">
              <a:schemeClr val="dk1"/>
            </a:lnRef>
            <a:fillRef idx="0">
              <a:schemeClr val="dk1"/>
            </a:fillRef>
            <a:effectRef idx="0">
              <a:schemeClr val="dk1"/>
            </a:effectRef>
            <a:fontRef idx="minor">
              <a:schemeClr val="tx1"/>
            </a:fontRef>
          </p:style>
        </p:cxnSp>
      </p:grpSp>
      <p:sp>
        <p:nvSpPr>
          <p:cNvPr id="25" name="TextBox 67">
            <a:extLst>
              <a:ext uri="{FF2B5EF4-FFF2-40B4-BE49-F238E27FC236}">
                <a16:creationId xmlns:a16="http://schemas.microsoft.com/office/drawing/2014/main" id="{573CDCAA-E89F-B30C-FF07-5EFBB11CF504}"/>
              </a:ext>
            </a:extLst>
          </p:cNvPr>
          <p:cNvSpPr txBox="1"/>
          <p:nvPr/>
        </p:nvSpPr>
        <p:spPr>
          <a:xfrm>
            <a:off x="10910908" y="5538791"/>
            <a:ext cx="1219757" cy="646331"/>
          </a:xfrm>
          <a:prstGeom prst="rect">
            <a:avLst/>
          </a:prstGeom>
          <a:noFill/>
          <a:ln>
            <a:noFill/>
          </a:ln>
        </p:spPr>
        <p:txBody>
          <a:bodyPr wrap="none" rtlCol="0">
            <a:spAutoFit/>
          </a:bodyPr>
          <a:lstStyle/>
          <a:p>
            <a:r>
              <a:rPr lang="en-US" dirty="0">
                <a:solidFill>
                  <a:srgbClr val="0070C0"/>
                </a:solidFill>
              </a:rPr>
              <a:t>Width</a:t>
            </a:r>
          </a:p>
          <a:p>
            <a:r>
              <a:rPr lang="en-US" dirty="0">
                <a:solidFill>
                  <a:srgbClr val="0070C0"/>
                </a:solidFill>
              </a:rPr>
              <a:t>- additively</a:t>
            </a:r>
          </a:p>
        </p:txBody>
      </p:sp>
      <p:sp>
        <p:nvSpPr>
          <p:cNvPr id="26" name="TextBox 68">
            <a:extLst>
              <a:ext uri="{FF2B5EF4-FFF2-40B4-BE49-F238E27FC236}">
                <a16:creationId xmlns:a16="http://schemas.microsoft.com/office/drawing/2014/main" id="{552AB34F-9D3B-8EA0-F447-E07E6D89A930}"/>
              </a:ext>
            </a:extLst>
          </p:cNvPr>
          <p:cNvSpPr txBox="1"/>
          <p:nvPr/>
        </p:nvSpPr>
        <p:spPr>
          <a:xfrm>
            <a:off x="10265583" y="4070820"/>
            <a:ext cx="1799339" cy="646331"/>
          </a:xfrm>
          <a:prstGeom prst="rect">
            <a:avLst/>
          </a:prstGeom>
          <a:noFill/>
          <a:ln>
            <a:noFill/>
          </a:ln>
        </p:spPr>
        <p:txBody>
          <a:bodyPr wrap="none" rtlCol="0">
            <a:spAutoFit/>
          </a:bodyPr>
          <a:lstStyle/>
          <a:p>
            <a:r>
              <a:rPr lang="en-US" dirty="0">
                <a:solidFill>
                  <a:srgbClr val="0070C0"/>
                </a:solidFill>
              </a:rPr>
              <a:t>Depth </a:t>
            </a:r>
          </a:p>
          <a:p>
            <a:r>
              <a:rPr lang="en-US" dirty="0">
                <a:solidFill>
                  <a:srgbClr val="0070C0"/>
                </a:solidFill>
              </a:rPr>
              <a:t>- Multiplicatively </a:t>
            </a:r>
          </a:p>
        </p:txBody>
      </p:sp>
    </p:spTree>
    <p:extLst>
      <p:ext uri="{BB962C8B-B14F-4D97-AF65-F5344CB8AC3E}">
        <p14:creationId xmlns:p14="http://schemas.microsoft.com/office/powerpoint/2010/main" val="772424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11D3-E052-05BA-AB7C-30ABD7AC1F8E}"/>
              </a:ext>
            </a:extLst>
          </p:cNvPr>
          <p:cNvSpPr>
            <a:spLocks noGrp="1"/>
          </p:cNvSpPr>
          <p:nvPr>
            <p:ph type="title"/>
          </p:nvPr>
        </p:nvSpPr>
        <p:spPr>
          <a:xfrm>
            <a:off x="838200" y="18255"/>
            <a:ext cx="10515600" cy="1325563"/>
          </a:xfrm>
        </p:spPr>
        <p:txBody>
          <a:bodyPr/>
          <a:lstStyle/>
          <a:p>
            <a:r>
              <a:rPr lang="en-US" altLang="zh-CN" dirty="0">
                <a:cs typeface="Arial" panose="020B0604020202020204" pitchFamily="34" charset="0"/>
              </a:rPr>
              <a:t>Deep Neural Network</a:t>
            </a:r>
            <a:endParaRPr 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id="{DE805583-07B1-E09E-7A3A-C609C926982F}"/>
              </a:ext>
            </a:extLst>
          </p:cNvPr>
          <p:cNvSpPr>
            <a:spLocks noGrp="1"/>
          </p:cNvSpPr>
          <p:nvPr>
            <p:ph type="sldNum" sz="quarter" idx="12"/>
          </p:nvPr>
        </p:nvSpPr>
        <p:spPr/>
        <p:txBody>
          <a:bodyPr/>
          <a:lstStyle/>
          <a:p>
            <a:fld id="{E94F539D-20DE-4643-B79C-4A2AAC5ABD26}" type="slidenum">
              <a:rPr kumimoji="1" lang="zh-CN" altLang="en-US" smtClean="0"/>
              <a:t>24</a:t>
            </a:fld>
            <a:endParaRPr kumimoji="1" lang="zh-CN" altLang="en-US"/>
          </a:p>
        </p:txBody>
      </p:sp>
      <p:sp>
        <p:nvSpPr>
          <p:cNvPr id="6" name="TextBox 5">
            <a:extLst>
              <a:ext uri="{FF2B5EF4-FFF2-40B4-BE49-F238E27FC236}">
                <a16:creationId xmlns:a16="http://schemas.microsoft.com/office/drawing/2014/main" id="{5CB61731-F378-F967-1095-2C9D913D42B8}"/>
              </a:ext>
            </a:extLst>
          </p:cNvPr>
          <p:cNvSpPr txBox="1"/>
          <p:nvPr/>
        </p:nvSpPr>
        <p:spPr>
          <a:xfrm>
            <a:off x="552932" y="4130783"/>
            <a:ext cx="7916215" cy="923330"/>
          </a:xfrm>
          <a:prstGeom prst="rect">
            <a:avLst/>
          </a:prstGeom>
          <a:noFill/>
        </p:spPr>
        <p:txBody>
          <a:bodyPr wrap="square">
            <a:spAutoFit/>
          </a:bodyPr>
          <a:lstStyle/>
          <a:p>
            <a:pPr marL="285750" indent="-285750" algn="l">
              <a:buFont typeface="Wingdings" panose="05000000000000000000" pitchFamily="2" charset="2"/>
              <a:buChar char="v"/>
            </a:pPr>
            <a:r>
              <a:rPr lang="en-US" sz="1800" b="0" i="0" u="none" strike="noStrike" baseline="0" dirty="0">
                <a:solidFill>
                  <a:schemeClr val="accent5"/>
                </a:solidFill>
                <a:latin typeface="LMRoman10-Regular-Identity-H"/>
              </a:rPr>
              <a:t>The number of hidden units in each layer is referred to as the </a:t>
            </a:r>
            <a:r>
              <a:rPr lang="en-US" sz="1800" b="1" i="1" u="none" strike="noStrike" baseline="0" dirty="0">
                <a:solidFill>
                  <a:schemeClr val="accent2"/>
                </a:solidFill>
                <a:latin typeface="LMRoman10-Italic-Identity-H"/>
              </a:rPr>
              <a:t>width </a:t>
            </a:r>
            <a:r>
              <a:rPr lang="en-US" sz="1800" b="0" i="0" u="none" strike="noStrike" baseline="0" dirty="0">
                <a:solidFill>
                  <a:schemeClr val="accent5"/>
                </a:solidFill>
                <a:latin typeface="LMRoman10-Regular-Identity-H"/>
              </a:rPr>
              <a:t>of the network, and the number of hidden layers as the </a:t>
            </a:r>
            <a:r>
              <a:rPr lang="en-US" sz="1800" b="1" i="1" u="none" strike="noStrike" baseline="0" dirty="0">
                <a:solidFill>
                  <a:schemeClr val="accent2"/>
                </a:solidFill>
                <a:latin typeface="LMRoman10-Italic-Identity-H"/>
              </a:rPr>
              <a:t>depth</a:t>
            </a:r>
            <a:r>
              <a:rPr lang="en-US" sz="1800" b="0" i="0" u="none" strike="noStrike" baseline="0" dirty="0">
                <a:solidFill>
                  <a:schemeClr val="accent5"/>
                </a:solidFill>
                <a:latin typeface="LMRoman10-Regular-Identity-H"/>
              </a:rPr>
              <a:t>. The total number of hidden units is a measure of the network’s </a:t>
            </a:r>
            <a:r>
              <a:rPr lang="en-US" sz="1800" b="1" i="1" u="none" strike="noStrike" baseline="0" dirty="0">
                <a:solidFill>
                  <a:schemeClr val="accent2"/>
                </a:solidFill>
                <a:latin typeface="LMRoman10-Italic-Identity-H"/>
              </a:rPr>
              <a:t>capacity</a:t>
            </a:r>
            <a:r>
              <a:rPr lang="en-US" sz="1800" b="0" i="0" u="none" strike="noStrike" baseline="0" dirty="0">
                <a:solidFill>
                  <a:schemeClr val="accent5"/>
                </a:solidFill>
                <a:latin typeface="LMRoman10-Regular-Identity-H"/>
              </a:rPr>
              <a:t>.</a:t>
            </a:r>
            <a:endParaRPr lang="en-US" dirty="0">
              <a:solidFill>
                <a:schemeClr val="accent5"/>
              </a:solidFill>
            </a:endParaRPr>
          </a:p>
        </p:txBody>
      </p:sp>
      <p:pic>
        <p:nvPicPr>
          <p:cNvPr id="8" name="Picture 7">
            <a:extLst>
              <a:ext uri="{FF2B5EF4-FFF2-40B4-BE49-F238E27FC236}">
                <a16:creationId xmlns:a16="http://schemas.microsoft.com/office/drawing/2014/main" id="{8CA8321E-9DC1-2B40-B940-201CDDCA4784}"/>
              </a:ext>
            </a:extLst>
          </p:cNvPr>
          <p:cNvPicPr>
            <a:picLocks noChangeAspect="1"/>
          </p:cNvPicPr>
          <p:nvPr/>
        </p:nvPicPr>
        <p:blipFill>
          <a:blip r:embed="rId2"/>
          <a:stretch>
            <a:fillRect/>
          </a:stretch>
        </p:blipFill>
        <p:spPr>
          <a:xfrm>
            <a:off x="518160" y="1118031"/>
            <a:ext cx="5679440" cy="2405974"/>
          </a:xfrm>
          <a:prstGeom prst="rect">
            <a:avLst/>
          </a:prstGeom>
        </p:spPr>
      </p:pic>
      <p:pic>
        <p:nvPicPr>
          <p:cNvPr id="10" name="Picture 9">
            <a:extLst>
              <a:ext uri="{FF2B5EF4-FFF2-40B4-BE49-F238E27FC236}">
                <a16:creationId xmlns:a16="http://schemas.microsoft.com/office/drawing/2014/main" id="{47753BF4-C8D3-222B-8252-EF6844FF9179}"/>
              </a:ext>
            </a:extLst>
          </p:cNvPr>
          <p:cNvPicPr>
            <a:picLocks noChangeAspect="1"/>
          </p:cNvPicPr>
          <p:nvPr/>
        </p:nvPicPr>
        <p:blipFill>
          <a:blip r:embed="rId3"/>
          <a:stretch>
            <a:fillRect/>
          </a:stretch>
        </p:blipFill>
        <p:spPr>
          <a:xfrm>
            <a:off x="8051654" y="4026474"/>
            <a:ext cx="3937146" cy="2508764"/>
          </a:xfrm>
          <a:prstGeom prst="rect">
            <a:avLst/>
          </a:prstGeom>
        </p:spPr>
      </p:pic>
      <p:pic>
        <p:nvPicPr>
          <p:cNvPr id="12" name="Picture 11">
            <a:extLst>
              <a:ext uri="{FF2B5EF4-FFF2-40B4-BE49-F238E27FC236}">
                <a16:creationId xmlns:a16="http://schemas.microsoft.com/office/drawing/2014/main" id="{F236F955-A215-803F-6FCB-303B5C1B813E}"/>
              </a:ext>
            </a:extLst>
          </p:cNvPr>
          <p:cNvPicPr>
            <a:picLocks noChangeAspect="1"/>
          </p:cNvPicPr>
          <p:nvPr/>
        </p:nvPicPr>
        <p:blipFill>
          <a:blip r:embed="rId4"/>
          <a:stretch>
            <a:fillRect/>
          </a:stretch>
        </p:blipFill>
        <p:spPr>
          <a:xfrm>
            <a:off x="2198710" y="3529841"/>
            <a:ext cx="7626010" cy="545192"/>
          </a:xfrm>
          <a:prstGeom prst="rect">
            <a:avLst/>
          </a:prstGeom>
        </p:spPr>
      </p:pic>
      <p:sp>
        <p:nvSpPr>
          <p:cNvPr id="14" name="TextBox 13">
            <a:extLst>
              <a:ext uri="{FF2B5EF4-FFF2-40B4-BE49-F238E27FC236}">
                <a16:creationId xmlns:a16="http://schemas.microsoft.com/office/drawing/2014/main" id="{652B68B6-DE46-8385-1B01-3D9CC22F205B}"/>
              </a:ext>
            </a:extLst>
          </p:cNvPr>
          <p:cNvSpPr txBox="1"/>
          <p:nvPr/>
        </p:nvSpPr>
        <p:spPr>
          <a:xfrm>
            <a:off x="6267577" y="718320"/>
            <a:ext cx="5721223" cy="2616101"/>
          </a:xfrm>
          <a:prstGeom prst="rect">
            <a:avLst/>
          </a:prstGeom>
          <a:noFill/>
        </p:spPr>
        <p:txBody>
          <a:bodyPr wrap="square">
            <a:spAutoFit/>
          </a:bodyPr>
          <a:lstStyle/>
          <a:p>
            <a:pPr algn="l"/>
            <a:r>
              <a:rPr lang="en-US" sz="2000" b="1" i="0" u="none" strike="noStrike" baseline="0" dirty="0">
                <a:solidFill>
                  <a:schemeClr val="accent1"/>
                </a:solidFill>
                <a:latin typeface="Arial" panose="020B0604020202020204" pitchFamily="34" charset="0"/>
                <a:cs typeface="Arial" panose="020B0604020202020204" pitchFamily="34" charset="0"/>
              </a:rPr>
              <a:t>Shallow vs deep networks</a:t>
            </a:r>
            <a:r>
              <a:rPr lang="en-US" sz="1800" b="0" i="0" u="none" strike="noStrike" baseline="0" dirty="0">
                <a:solidFill>
                  <a:schemeClr val="accent1"/>
                </a:solidFill>
                <a:latin typeface="Arial" panose="020B0604020202020204" pitchFamily="34" charset="0"/>
                <a:cs typeface="Arial" panose="020B0604020202020204" pitchFamily="34" charset="0"/>
              </a:rPr>
              <a:t> </a:t>
            </a:r>
            <a:endParaRPr lang="en-US" dirty="0">
              <a:solidFill>
                <a:schemeClr val="accent1"/>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v"/>
            </a:pPr>
            <a:r>
              <a:rPr lang="en-US" sz="1800" b="0" i="0" u="none" strike="noStrike" baseline="0" dirty="0">
                <a:solidFill>
                  <a:schemeClr val="accent5"/>
                </a:solidFill>
                <a:latin typeface="LMRoman10-Regular-Identity-H"/>
              </a:rPr>
              <a:t>both networks can approximate any function given enough capacity, </a:t>
            </a:r>
          </a:p>
          <a:p>
            <a:pPr marL="285750" indent="-285750" algn="just">
              <a:buFont typeface="Wingdings" panose="05000000000000000000" pitchFamily="2" charset="2"/>
              <a:buChar char="v"/>
            </a:pPr>
            <a:r>
              <a:rPr lang="en-US" sz="1800" b="0" i="0" u="none" strike="noStrike" baseline="0" dirty="0">
                <a:solidFill>
                  <a:schemeClr val="accent5"/>
                </a:solidFill>
                <a:latin typeface="LMRoman10-Regular-Identity-H"/>
              </a:rPr>
              <a:t>deep networks produce many more linear regions per parameter, </a:t>
            </a:r>
            <a:endParaRPr lang="en-US" dirty="0">
              <a:solidFill>
                <a:schemeClr val="accent5"/>
              </a:solidFill>
              <a:latin typeface="LMRoman10-Regular-Identity-H"/>
            </a:endParaRPr>
          </a:p>
          <a:p>
            <a:pPr marL="285750" indent="-285750" algn="just">
              <a:buFont typeface="Wingdings" panose="05000000000000000000" pitchFamily="2" charset="2"/>
              <a:buChar char="v"/>
            </a:pPr>
            <a:r>
              <a:rPr lang="en-US" sz="1800" b="0" i="0" u="none" strike="noStrike" baseline="0" dirty="0">
                <a:solidFill>
                  <a:schemeClr val="accent5"/>
                </a:solidFill>
                <a:latin typeface="LMRoman10-Regular-Identity-H"/>
              </a:rPr>
              <a:t>some functions can be approximated much more</a:t>
            </a:r>
          </a:p>
          <a:p>
            <a:pPr algn="just"/>
            <a:r>
              <a:rPr lang="en-US" sz="1800" b="0" i="0" u="none" strike="noStrike" baseline="0" dirty="0">
                <a:solidFill>
                  <a:schemeClr val="accent5"/>
                </a:solidFill>
                <a:latin typeface="LMRoman10-Regular-Identity-H"/>
              </a:rPr>
              <a:t>efficiently by deep networks, </a:t>
            </a:r>
            <a:endParaRPr lang="en-US" dirty="0">
              <a:solidFill>
                <a:schemeClr val="accent5"/>
              </a:solidFill>
              <a:latin typeface="LMRoman10-Regular-Identity-H"/>
            </a:endParaRPr>
          </a:p>
          <a:p>
            <a:pPr marL="285750" indent="-285750" algn="just">
              <a:buFont typeface="Wingdings" panose="05000000000000000000" pitchFamily="2" charset="2"/>
              <a:buChar char="v"/>
            </a:pPr>
            <a:r>
              <a:rPr lang="en-US" sz="1800" b="0" i="0" u="none" strike="noStrike" baseline="0" dirty="0">
                <a:solidFill>
                  <a:schemeClr val="accent5"/>
                </a:solidFill>
                <a:latin typeface="LMRoman10-Regular-Identity-H"/>
              </a:rPr>
              <a:t>in practice, the best results for most tasks are achieved using deep networks with many layers.</a:t>
            </a:r>
            <a:endParaRPr lang="en-US" dirty="0">
              <a:solidFill>
                <a:schemeClr val="accent5"/>
              </a:solidFill>
            </a:endParaRPr>
          </a:p>
        </p:txBody>
      </p:sp>
      <p:sp>
        <p:nvSpPr>
          <p:cNvPr id="16" name="TextBox 15">
            <a:extLst>
              <a:ext uri="{FF2B5EF4-FFF2-40B4-BE49-F238E27FC236}">
                <a16:creationId xmlns:a16="http://schemas.microsoft.com/office/drawing/2014/main" id="{01501838-EF50-CD55-588F-EB71452920E1}"/>
              </a:ext>
            </a:extLst>
          </p:cNvPr>
          <p:cNvSpPr txBox="1"/>
          <p:nvPr/>
        </p:nvSpPr>
        <p:spPr>
          <a:xfrm>
            <a:off x="489288" y="5109863"/>
            <a:ext cx="7579360" cy="1200329"/>
          </a:xfrm>
          <a:prstGeom prst="rect">
            <a:avLst/>
          </a:prstGeom>
          <a:noFill/>
        </p:spPr>
        <p:txBody>
          <a:bodyPr wrap="square">
            <a:spAutoFit/>
          </a:bodyPr>
          <a:lstStyle/>
          <a:p>
            <a:pPr marL="285750" indent="-285750">
              <a:buFont typeface="Wingdings" panose="05000000000000000000" pitchFamily="2" charset="2"/>
              <a:buChar char="v"/>
            </a:pPr>
            <a:r>
              <a:rPr lang="en-US" sz="1800" b="0" i="0" u="none" strike="noStrike" baseline="0" dirty="0">
                <a:solidFill>
                  <a:schemeClr val="accent2"/>
                </a:solidFill>
                <a:latin typeface="LMRoman9-Regular-Identity-H"/>
              </a:rPr>
              <a:t>The </a:t>
            </a:r>
            <a:r>
              <a:rPr lang="en-US" sz="1800" b="0" i="1" u="none" strike="noStrike" baseline="0" dirty="0">
                <a:solidFill>
                  <a:schemeClr val="accent2"/>
                </a:solidFill>
                <a:latin typeface="LMRoman9-Italic-Identity-H"/>
              </a:rPr>
              <a:t>depth version </a:t>
            </a:r>
            <a:r>
              <a:rPr lang="en-US" sz="1800" b="0" i="0" u="none" strike="noStrike" baseline="0" dirty="0">
                <a:solidFill>
                  <a:schemeClr val="accent2"/>
                </a:solidFill>
                <a:latin typeface="LMRoman9-Regular-Identity-H"/>
              </a:rPr>
              <a:t>of the universal approximation theorem (Lu et al., 2017):</a:t>
            </a:r>
            <a:r>
              <a:rPr lang="en-US" sz="1800" b="0" i="0" u="none" strike="noStrike" baseline="0" dirty="0">
                <a:latin typeface="LMRoman9-Regular-Identity-H"/>
              </a:rPr>
              <a:t> </a:t>
            </a:r>
            <a:r>
              <a:rPr lang="en-US" sz="1800" b="0" i="0" u="none" strike="noStrike" baseline="0" dirty="0">
                <a:solidFill>
                  <a:schemeClr val="accent5"/>
                </a:solidFill>
                <a:latin typeface="LMRoman9-Regular-Identity-H"/>
              </a:rPr>
              <a:t>There exists a network with </a:t>
            </a:r>
            <a:r>
              <a:rPr lang="en-US" sz="1800" b="0" i="0" u="none" strike="noStrike" baseline="0" dirty="0" err="1">
                <a:solidFill>
                  <a:schemeClr val="accent5"/>
                </a:solidFill>
                <a:latin typeface="LMRoman9-Regular-Identity-H"/>
              </a:rPr>
              <a:t>ReLU</a:t>
            </a:r>
            <a:r>
              <a:rPr lang="en-US" sz="1800" b="0" i="0" u="none" strike="noStrike" baseline="0" dirty="0">
                <a:solidFill>
                  <a:schemeClr val="accent5"/>
                </a:solidFill>
                <a:latin typeface="LMRoman9-Regular-Identity-H"/>
              </a:rPr>
              <a:t> activation functions and at least </a:t>
            </a:r>
            <a:r>
              <a:rPr lang="en-US" sz="1800" b="0" i="1" u="none" strike="noStrike" baseline="0" dirty="0">
                <a:solidFill>
                  <a:schemeClr val="accent5"/>
                </a:solidFill>
                <a:latin typeface="CMMI9"/>
              </a:rPr>
              <a:t>D</a:t>
            </a:r>
            <a:r>
              <a:rPr lang="en-US" sz="800" b="0" i="1" u="none" strike="noStrike" baseline="0" dirty="0">
                <a:solidFill>
                  <a:schemeClr val="accent5"/>
                </a:solidFill>
                <a:latin typeface="CMMI6"/>
              </a:rPr>
              <a:t>i </a:t>
            </a:r>
            <a:r>
              <a:rPr lang="en-US" sz="1800" b="0" i="0" u="none" strike="noStrike" baseline="0" dirty="0">
                <a:solidFill>
                  <a:schemeClr val="accent5"/>
                </a:solidFill>
                <a:latin typeface="CMR9"/>
              </a:rPr>
              <a:t>+4 </a:t>
            </a:r>
            <a:r>
              <a:rPr lang="en-US" sz="1800" b="0" i="0" u="none" strike="noStrike" baseline="0" dirty="0">
                <a:solidFill>
                  <a:schemeClr val="accent5"/>
                </a:solidFill>
                <a:latin typeface="LMRoman9-Regular-Identity-H"/>
              </a:rPr>
              <a:t>hidden units in each layer can approximate any specified </a:t>
            </a:r>
            <a:r>
              <a:rPr lang="en-US" sz="1800" b="0" i="1" u="none" strike="noStrike" baseline="0" dirty="0">
                <a:solidFill>
                  <a:schemeClr val="accent5"/>
                </a:solidFill>
                <a:latin typeface="CMMI9"/>
              </a:rPr>
              <a:t>D</a:t>
            </a:r>
            <a:r>
              <a:rPr lang="en-US" sz="800" b="0" i="1" u="none" strike="noStrike" baseline="0" dirty="0">
                <a:solidFill>
                  <a:schemeClr val="accent5"/>
                </a:solidFill>
                <a:latin typeface="CMMI6"/>
              </a:rPr>
              <a:t>i</a:t>
            </a:r>
            <a:r>
              <a:rPr lang="en-US" sz="1800" b="0" i="0" u="none" strike="noStrike" baseline="0" dirty="0">
                <a:solidFill>
                  <a:schemeClr val="accent5"/>
                </a:solidFill>
                <a:latin typeface="LMRoman9-Regular-Identity-H"/>
              </a:rPr>
              <a:t>-dimensional Lebesgue integrable function to arbitrary accuracy given enough layers. </a:t>
            </a:r>
            <a:endParaRPr lang="en-US" dirty="0">
              <a:solidFill>
                <a:schemeClr val="accent5"/>
              </a:solidFill>
            </a:endParaRPr>
          </a:p>
        </p:txBody>
      </p:sp>
    </p:spTree>
    <p:extLst>
      <p:ext uri="{BB962C8B-B14F-4D97-AF65-F5344CB8AC3E}">
        <p14:creationId xmlns:p14="http://schemas.microsoft.com/office/powerpoint/2010/main" val="3623978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2320" y="2884655"/>
            <a:ext cx="4910639" cy="3276282"/>
          </a:xfrm>
          <a:prstGeom prst="rect">
            <a:avLst/>
          </a:prstGeom>
          <a:noFill/>
        </p:spPr>
        <p:txBody>
          <a:bodyPr wrap="none" rtlCol="0">
            <a:spAutoFit/>
          </a:bodyPr>
          <a:lstStyle/>
          <a:p>
            <a:pPr algn="ctr">
              <a:lnSpc>
                <a:spcPct val="150000"/>
              </a:lnSpc>
            </a:pPr>
            <a:r>
              <a:rPr kumimoji="1" lang="en-US" altLang="zh-CN" sz="2000" b="1" dirty="0">
                <a:solidFill>
                  <a:schemeClr val="accent1"/>
                </a:solidFill>
              </a:rPr>
              <a:t>Define a set of functions/models</a:t>
            </a:r>
          </a:p>
          <a:p>
            <a:pPr algn="ctr">
              <a:lnSpc>
                <a:spcPct val="150000"/>
              </a:lnSpc>
            </a:pPr>
            <a:endParaRPr kumimoji="1" lang="en-US" altLang="zh-CN" sz="2000" b="1" dirty="0">
              <a:solidFill>
                <a:schemeClr val="accent1"/>
              </a:solidFill>
            </a:endParaRPr>
          </a:p>
          <a:p>
            <a:pPr algn="ctr">
              <a:lnSpc>
                <a:spcPct val="150000"/>
              </a:lnSpc>
            </a:pPr>
            <a:r>
              <a:rPr kumimoji="1" lang="en-US" altLang="zh-CN" sz="2000" b="1" dirty="0">
                <a:solidFill>
                  <a:schemeClr val="accent1"/>
                </a:solidFill>
              </a:rPr>
              <a:t>Find a criterion/measurement of goodness </a:t>
            </a:r>
            <a:r>
              <a:rPr kumimoji="1" lang="mr-IN" altLang="zh-CN" sz="2000" b="1" dirty="0">
                <a:solidFill>
                  <a:schemeClr val="accent1"/>
                </a:solidFill>
              </a:rPr>
              <a:t>–</a:t>
            </a:r>
            <a:endParaRPr kumimoji="1" lang="en-US" altLang="zh-CN" sz="2000" b="1" dirty="0">
              <a:solidFill>
                <a:schemeClr val="accent1"/>
              </a:solidFill>
            </a:endParaRPr>
          </a:p>
          <a:p>
            <a:pPr algn="ctr">
              <a:lnSpc>
                <a:spcPct val="150000"/>
              </a:lnSpc>
            </a:pPr>
            <a:r>
              <a:rPr kumimoji="1" lang="en-US" altLang="zh-CN" sz="2000" b="1" dirty="0">
                <a:solidFill>
                  <a:schemeClr val="accent1"/>
                </a:solidFill>
              </a:rPr>
              <a:t> loss( + regularization)</a:t>
            </a:r>
          </a:p>
          <a:p>
            <a:pPr algn="ctr">
              <a:lnSpc>
                <a:spcPct val="150000"/>
              </a:lnSpc>
            </a:pPr>
            <a:endParaRPr kumimoji="1" lang="en-US" altLang="zh-CN" sz="2000" b="1" dirty="0">
              <a:solidFill>
                <a:schemeClr val="accent1"/>
              </a:solidFill>
            </a:endParaRPr>
          </a:p>
          <a:p>
            <a:pPr algn="ctr">
              <a:lnSpc>
                <a:spcPct val="150000"/>
              </a:lnSpc>
            </a:pPr>
            <a:endParaRPr kumimoji="1" lang="en-US" altLang="zh-CN" sz="2000" b="1" dirty="0">
              <a:solidFill>
                <a:schemeClr val="accent1"/>
              </a:solidFill>
            </a:endParaRPr>
          </a:p>
          <a:p>
            <a:pPr algn="ctr">
              <a:lnSpc>
                <a:spcPct val="150000"/>
              </a:lnSpc>
            </a:pPr>
            <a:r>
              <a:rPr kumimoji="1" lang="en-US" altLang="zh-CN" sz="2000" b="1" dirty="0">
                <a:solidFill>
                  <a:schemeClr val="accent1"/>
                </a:solidFill>
              </a:rPr>
              <a:t>Get the best model for the problem</a:t>
            </a:r>
            <a:endParaRPr kumimoji="1" lang="zh-CN" altLang="en-US" sz="2000" b="1" dirty="0">
              <a:solidFill>
                <a:schemeClr val="accent1"/>
              </a:solidFill>
            </a:endParaRPr>
          </a:p>
        </p:txBody>
      </p:sp>
      <p:sp>
        <p:nvSpPr>
          <p:cNvPr id="6" name="文本框 5"/>
          <p:cNvSpPr txBox="1"/>
          <p:nvPr/>
        </p:nvSpPr>
        <p:spPr>
          <a:xfrm>
            <a:off x="1020671" y="1547555"/>
            <a:ext cx="4672288" cy="754694"/>
          </a:xfrm>
          <a:prstGeom prst="rect">
            <a:avLst/>
          </a:prstGeom>
          <a:noFill/>
        </p:spPr>
        <p:txBody>
          <a:bodyPr wrap="square" rtlCol="0">
            <a:spAutoFit/>
          </a:bodyPr>
          <a:lstStyle/>
          <a:p>
            <a:pPr algn="just">
              <a:lnSpc>
                <a:spcPct val="150000"/>
              </a:lnSpc>
            </a:pPr>
            <a:r>
              <a:rPr kumimoji="1" lang="en-US" altLang="zh-CN" sz="3200" dirty="0">
                <a:solidFill>
                  <a:srgbClr val="0070C0"/>
                </a:solidFill>
              </a:rPr>
              <a:t>      AS=Applied Statistics</a:t>
            </a:r>
            <a:endParaRPr kumimoji="1" lang="zh-CN" altLang="en-US" sz="3200" dirty="0">
              <a:solidFill>
                <a:srgbClr val="0070C0"/>
              </a:solidFill>
            </a:endParaRPr>
          </a:p>
        </p:txBody>
      </p:sp>
      <p:sp>
        <p:nvSpPr>
          <p:cNvPr id="12" name="右箭头 11"/>
          <p:cNvSpPr/>
          <p:nvPr/>
        </p:nvSpPr>
        <p:spPr>
          <a:xfrm rot="5400000">
            <a:off x="2866142" y="3470012"/>
            <a:ext cx="399808" cy="277145"/>
          </a:xfrm>
          <a:prstGeom prst="right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 name="右箭头 12"/>
          <p:cNvSpPr/>
          <p:nvPr/>
        </p:nvSpPr>
        <p:spPr>
          <a:xfrm rot="5400000">
            <a:off x="2866141" y="4971968"/>
            <a:ext cx="399808" cy="277145"/>
          </a:xfrm>
          <a:prstGeom prst="right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右箭头 11">
            <a:extLst>
              <a:ext uri="{FF2B5EF4-FFF2-40B4-BE49-F238E27FC236}">
                <a16:creationId xmlns:a16="http://schemas.microsoft.com/office/drawing/2014/main" id="{96412BF7-16DA-1A21-169A-D4C6F4D1DF57}"/>
              </a:ext>
            </a:extLst>
          </p:cNvPr>
          <p:cNvSpPr/>
          <p:nvPr/>
        </p:nvSpPr>
        <p:spPr>
          <a:xfrm rot="5400000">
            <a:off x="8413689" y="3510653"/>
            <a:ext cx="399808" cy="277145"/>
          </a:xfrm>
          <a:prstGeom prst="right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4" name="右箭头 12">
            <a:extLst>
              <a:ext uri="{FF2B5EF4-FFF2-40B4-BE49-F238E27FC236}">
                <a16:creationId xmlns:a16="http://schemas.microsoft.com/office/drawing/2014/main" id="{C819C1C8-7666-F6E8-17EA-311618B2334B}"/>
              </a:ext>
            </a:extLst>
          </p:cNvPr>
          <p:cNvSpPr/>
          <p:nvPr/>
        </p:nvSpPr>
        <p:spPr>
          <a:xfrm rot="5400000">
            <a:off x="8413689" y="4971968"/>
            <a:ext cx="399808" cy="277145"/>
          </a:xfrm>
          <a:prstGeom prst="right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文本框 2">
            <a:extLst>
              <a:ext uri="{FF2B5EF4-FFF2-40B4-BE49-F238E27FC236}">
                <a16:creationId xmlns:a16="http://schemas.microsoft.com/office/drawing/2014/main" id="{CB3B4C14-9F25-DC0B-A796-E37891F86689}"/>
              </a:ext>
            </a:extLst>
          </p:cNvPr>
          <p:cNvSpPr txBox="1"/>
          <p:nvPr/>
        </p:nvSpPr>
        <p:spPr>
          <a:xfrm>
            <a:off x="6158273" y="2884655"/>
            <a:ext cx="4910640" cy="3276282"/>
          </a:xfrm>
          <a:prstGeom prst="rect">
            <a:avLst/>
          </a:prstGeom>
          <a:noFill/>
        </p:spPr>
        <p:txBody>
          <a:bodyPr wrap="none" rtlCol="0">
            <a:spAutoFit/>
          </a:bodyPr>
          <a:lstStyle/>
          <a:p>
            <a:pPr algn="ctr">
              <a:lnSpc>
                <a:spcPct val="150000"/>
              </a:lnSpc>
            </a:pPr>
            <a:r>
              <a:rPr kumimoji="1" lang="en-US" altLang="zh-CN" sz="2000" b="1" dirty="0">
                <a:solidFill>
                  <a:schemeClr val="accent1"/>
                </a:solidFill>
              </a:rPr>
              <a:t>Define a set of functions/models</a:t>
            </a:r>
          </a:p>
          <a:p>
            <a:pPr algn="ctr">
              <a:lnSpc>
                <a:spcPct val="150000"/>
              </a:lnSpc>
            </a:pPr>
            <a:endParaRPr kumimoji="1" lang="en-US" altLang="zh-CN" sz="2000" b="1" dirty="0">
              <a:solidFill>
                <a:schemeClr val="accent1"/>
              </a:solidFill>
            </a:endParaRPr>
          </a:p>
          <a:p>
            <a:pPr algn="ctr">
              <a:lnSpc>
                <a:spcPct val="150000"/>
              </a:lnSpc>
            </a:pPr>
            <a:r>
              <a:rPr kumimoji="1" lang="en-US" altLang="zh-CN" sz="2000" b="1" dirty="0">
                <a:solidFill>
                  <a:srgbClr val="C00000"/>
                </a:solidFill>
              </a:rPr>
              <a:t>Find a criterion/measurement of goodness </a:t>
            </a:r>
            <a:r>
              <a:rPr kumimoji="1" lang="mr-IN" altLang="zh-CN" sz="2000" b="1" dirty="0">
                <a:solidFill>
                  <a:srgbClr val="C00000"/>
                </a:solidFill>
              </a:rPr>
              <a:t>–</a:t>
            </a:r>
            <a:endParaRPr kumimoji="1" lang="en-US" altLang="zh-CN" sz="2000" b="1" dirty="0">
              <a:solidFill>
                <a:srgbClr val="C00000"/>
              </a:solidFill>
            </a:endParaRPr>
          </a:p>
          <a:p>
            <a:pPr algn="ctr">
              <a:lnSpc>
                <a:spcPct val="150000"/>
              </a:lnSpc>
            </a:pPr>
            <a:r>
              <a:rPr kumimoji="1" lang="en-US" altLang="zh-CN" sz="2000" b="1" dirty="0">
                <a:solidFill>
                  <a:srgbClr val="C00000"/>
                </a:solidFill>
              </a:rPr>
              <a:t> loss( + regularization)</a:t>
            </a:r>
          </a:p>
          <a:p>
            <a:pPr algn="ctr">
              <a:lnSpc>
                <a:spcPct val="150000"/>
              </a:lnSpc>
            </a:pPr>
            <a:endParaRPr kumimoji="1" lang="en-US" altLang="zh-CN" sz="2000" b="1" dirty="0">
              <a:solidFill>
                <a:schemeClr val="accent1"/>
              </a:solidFill>
            </a:endParaRPr>
          </a:p>
          <a:p>
            <a:pPr algn="ctr">
              <a:lnSpc>
                <a:spcPct val="150000"/>
              </a:lnSpc>
            </a:pPr>
            <a:endParaRPr kumimoji="1" lang="en-US" altLang="zh-CN" sz="2000" b="1" dirty="0">
              <a:solidFill>
                <a:schemeClr val="accent1"/>
              </a:solidFill>
            </a:endParaRPr>
          </a:p>
          <a:p>
            <a:pPr algn="ctr">
              <a:lnSpc>
                <a:spcPct val="150000"/>
              </a:lnSpc>
            </a:pPr>
            <a:r>
              <a:rPr kumimoji="1" lang="en-US" altLang="zh-CN" sz="2000" b="1" dirty="0">
                <a:solidFill>
                  <a:srgbClr val="C00000"/>
                </a:solidFill>
              </a:rPr>
              <a:t>Get the best model for the problem</a:t>
            </a:r>
            <a:endParaRPr kumimoji="1" lang="zh-CN" altLang="en-US" sz="2000" b="1" dirty="0">
              <a:solidFill>
                <a:srgbClr val="C00000"/>
              </a:solidFill>
            </a:endParaRPr>
          </a:p>
        </p:txBody>
      </p:sp>
      <p:sp>
        <p:nvSpPr>
          <p:cNvPr id="7" name="矩形 1">
            <a:extLst>
              <a:ext uri="{FF2B5EF4-FFF2-40B4-BE49-F238E27FC236}">
                <a16:creationId xmlns:a16="http://schemas.microsoft.com/office/drawing/2014/main" id="{5FEAEF2F-9F86-9A36-CF67-D66A1A789B4D}"/>
              </a:ext>
            </a:extLst>
          </p:cNvPr>
          <p:cNvSpPr/>
          <p:nvPr/>
        </p:nvSpPr>
        <p:spPr>
          <a:xfrm>
            <a:off x="6499043" y="2746717"/>
            <a:ext cx="4229100" cy="6131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Design the neural network</a:t>
            </a:r>
            <a:endParaRPr kumimoji="1" lang="zh-CN" altLang="en-US" b="1" dirty="0">
              <a:solidFill>
                <a:schemeClr val="bg1"/>
              </a:solidFill>
            </a:endParaRPr>
          </a:p>
        </p:txBody>
      </p:sp>
      <p:sp>
        <p:nvSpPr>
          <p:cNvPr id="11" name="Title 1">
            <a:extLst>
              <a:ext uri="{FF2B5EF4-FFF2-40B4-BE49-F238E27FC236}">
                <a16:creationId xmlns:a16="http://schemas.microsoft.com/office/drawing/2014/main" id="{ED39F44B-99A2-925E-CF58-ABF7371A5727}"/>
              </a:ext>
            </a:extLst>
          </p:cNvPr>
          <p:cNvSpPr>
            <a:spLocks noGrp="1"/>
          </p:cNvSpPr>
          <p:nvPr>
            <p:ph type="title"/>
          </p:nvPr>
        </p:nvSpPr>
        <p:spPr>
          <a:xfrm>
            <a:off x="838200" y="-27435"/>
            <a:ext cx="10515600" cy="1325563"/>
          </a:xfrm>
        </p:spPr>
        <p:txBody>
          <a:bodyPr/>
          <a:lstStyle/>
          <a:p>
            <a:r>
              <a:rPr lang="en-US" dirty="0">
                <a:latin typeface="Garamond" panose="02020404030301010803" pitchFamily="18" charset="0"/>
              </a:rPr>
              <a:t>Fitting DL Models</a:t>
            </a:r>
          </a:p>
        </p:txBody>
      </p:sp>
      <p:sp>
        <p:nvSpPr>
          <p:cNvPr id="14" name="文本框 5">
            <a:extLst>
              <a:ext uri="{FF2B5EF4-FFF2-40B4-BE49-F238E27FC236}">
                <a16:creationId xmlns:a16="http://schemas.microsoft.com/office/drawing/2014/main" id="{869E428A-EFF3-D373-0574-D62CDA86826B}"/>
              </a:ext>
            </a:extLst>
          </p:cNvPr>
          <p:cNvSpPr txBox="1"/>
          <p:nvPr/>
        </p:nvSpPr>
        <p:spPr>
          <a:xfrm>
            <a:off x="6049871" y="1527235"/>
            <a:ext cx="4672288" cy="754694"/>
          </a:xfrm>
          <a:prstGeom prst="rect">
            <a:avLst/>
          </a:prstGeom>
          <a:noFill/>
        </p:spPr>
        <p:txBody>
          <a:bodyPr wrap="square" rtlCol="0">
            <a:spAutoFit/>
          </a:bodyPr>
          <a:lstStyle/>
          <a:p>
            <a:pPr algn="just">
              <a:lnSpc>
                <a:spcPct val="150000"/>
              </a:lnSpc>
            </a:pPr>
            <a:r>
              <a:rPr kumimoji="1" lang="en-US" altLang="zh-CN" sz="3200" dirty="0">
                <a:solidFill>
                  <a:srgbClr val="0070C0"/>
                </a:solidFill>
              </a:rPr>
              <a:t>      </a:t>
            </a:r>
            <a:r>
              <a:rPr kumimoji="1" lang="en-US" altLang="zh-CN" sz="3200" dirty="0">
                <a:solidFill>
                  <a:srgbClr val="C00000"/>
                </a:solidFill>
              </a:rPr>
              <a:t>AS=Applied Statistics</a:t>
            </a:r>
            <a:endParaRPr kumimoji="1" lang="zh-CN" altLang="en-US" sz="3200" dirty="0">
              <a:solidFill>
                <a:srgbClr val="C00000"/>
              </a:solidFill>
            </a:endParaRPr>
          </a:p>
        </p:txBody>
      </p:sp>
    </p:spTree>
    <p:extLst>
      <p:ext uri="{BB962C8B-B14F-4D97-AF65-F5344CB8AC3E}">
        <p14:creationId xmlns:p14="http://schemas.microsoft.com/office/powerpoint/2010/main" val="2905407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239377" y="3742849"/>
            <a:ext cx="2359526" cy="534207"/>
          </a:xfrm>
          <a:prstGeom prst="rect">
            <a:avLst/>
          </a:prstGeom>
          <a:solidFill>
            <a:srgbClr val="FBB775"/>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0" name="矩形 19"/>
          <p:cNvSpPr/>
          <p:nvPr/>
        </p:nvSpPr>
        <p:spPr>
          <a:xfrm>
            <a:off x="2239377" y="2122356"/>
            <a:ext cx="2359526" cy="534207"/>
          </a:xfrm>
          <a:prstGeom prst="rect">
            <a:avLst/>
          </a:prstGeom>
          <a:solidFill>
            <a:srgbClr val="FBB775"/>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1" name="矩形 30"/>
          <p:cNvSpPr/>
          <p:nvPr/>
        </p:nvSpPr>
        <p:spPr>
          <a:xfrm>
            <a:off x="2239377" y="2701537"/>
            <a:ext cx="2359526" cy="534207"/>
          </a:xfrm>
          <a:prstGeom prst="rect">
            <a:avLst/>
          </a:prstGeom>
          <a:solidFill>
            <a:srgbClr val="FBB775"/>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 name="文本框 2"/>
          <p:cNvSpPr txBox="1"/>
          <p:nvPr/>
        </p:nvSpPr>
        <p:spPr>
          <a:xfrm>
            <a:off x="7675047" y="643538"/>
            <a:ext cx="4256165" cy="1676741"/>
          </a:xfrm>
          <a:prstGeom prst="rect">
            <a:avLst/>
          </a:prstGeom>
          <a:noFill/>
        </p:spPr>
        <p:txBody>
          <a:bodyPr wrap="none" rtlCol="0">
            <a:spAutoFit/>
          </a:bodyPr>
          <a:lstStyle/>
          <a:p>
            <a:pPr algn="ctr">
              <a:lnSpc>
                <a:spcPct val="200000"/>
              </a:lnSpc>
            </a:pPr>
            <a:endParaRPr kumimoji="1" lang="en-US" altLang="zh-CN" b="1" dirty="0">
              <a:solidFill>
                <a:schemeClr val="bg1"/>
              </a:solidFill>
            </a:endParaRPr>
          </a:p>
          <a:p>
            <a:pPr algn="ctr">
              <a:lnSpc>
                <a:spcPct val="200000"/>
              </a:lnSpc>
            </a:pPr>
            <a:r>
              <a:rPr kumimoji="1" lang="en-US" altLang="zh-CN" b="1" dirty="0">
                <a:solidFill>
                  <a:srgbClr val="4B9CD3"/>
                </a:solidFill>
              </a:rPr>
              <a:t>Find a criterion/measurement of goodness</a:t>
            </a:r>
          </a:p>
          <a:p>
            <a:pPr algn="ctr">
              <a:lnSpc>
                <a:spcPct val="200000"/>
              </a:lnSpc>
            </a:pPr>
            <a:r>
              <a:rPr kumimoji="1" lang="en-US" altLang="zh-CN" b="1" dirty="0">
                <a:solidFill>
                  <a:srgbClr val="4B9CD3"/>
                </a:solidFill>
              </a:rPr>
              <a:t>Get the best model for the problem</a:t>
            </a:r>
            <a:endParaRPr kumimoji="1" lang="zh-CN" altLang="en-US" b="1" dirty="0">
              <a:solidFill>
                <a:srgbClr val="4B9CD3"/>
              </a:solidFill>
            </a:endParaRPr>
          </a:p>
        </p:txBody>
      </p:sp>
      <p:sp>
        <p:nvSpPr>
          <p:cNvPr id="12" name="右箭头 11"/>
          <p:cNvSpPr/>
          <p:nvPr/>
        </p:nvSpPr>
        <p:spPr>
          <a:xfrm rot="5400000">
            <a:off x="9758445" y="1396972"/>
            <a:ext cx="399808" cy="0"/>
          </a:xfrm>
          <a:prstGeom prst="right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b="1"/>
          </a:p>
        </p:txBody>
      </p:sp>
      <p:sp>
        <p:nvSpPr>
          <p:cNvPr id="13" name="右箭头 12"/>
          <p:cNvSpPr/>
          <p:nvPr/>
        </p:nvSpPr>
        <p:spPr>
          <a:xfrm rot="5400000">
            <a:off x="9641501" y="1728076"/>
            <a:ext cx="356548" cy="277145"/>
          </a:xfrm>
          <a:prstGeom prst="right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b="1"/>
          </a:p>
        </p:txBody>
      </p:sp>
      <p:sp>
        <p:nvSpPr>
          <p:cNvPr id="2" name="矩形 1"/>
          <p:cNvSpPr/>
          <p:nvPr/>
        </p:nvSpPr>
        <p:spPr>
          <a:xfrm>
            <a:off x="7688579" y="459244"/>
            <a:ext cx="4229100" cy="6131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accent1"/>
                </a:solidFill>
              </a:rPr>
              <a:t>Design the neural network</a:t>
            </a:r>
            <a:endParaRPr kumimoji="1" lang="zh-CN" altLang="en-US" sz="1600" b="1" dirty="0">
              <a:solidFill>
                <a:schemeClr val="accent1"/>
              </a:solidFill>
            </a:endParaRPr>
          </a:p>
        </p:txBody>
      </p:sp>
      <p:sp>
        <p:nvSpPr>
          <p:cNvPr id="8" name="右箭头 7"/>
          <p:cNvSpPr/>
          <p:nvPr/>
        </p:nvSpPr>
        <p:spPr>
          <a:xfrm rot="5400000">
            <a:off x="9659032" y="1140917"/>
            <a:ext cx="321487" cy="277145"/>
          </a:xfrm>
          <a:prstGeom prst="right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b="1"/>
          </a:p>
        </p:txBody>
      </p:sp>
      <p:grpSp>
        <p:nvGrpSpPr>
          <p:cNvPr id="4" name="组 3"/>
          <p:cNvGrpSpPr/>
          <p:nvPr/>
        </p:nvGrpSpPr>
        <p:grpSpPr>
          <a:xfrm>
            <a:off x="1230633" y="2061897"/>
            <a:ext cx="752300" cy="2295548"/>
            <a:chOff x="862443" y="3221168"/>
            <a:chExt cx="1016613" cy="3102071"/>
          </a:xfrm>
        </p:grpSpPr>
        <p:sp>
          <p:nvSpPr>
            <p:cNvPr id="9" name="椭圆 8"/>
            <p:cNvSpPr/>
            <p:nvPr/>
          </p:nvSpPr>
          <p:spPr>
            <a:xfrm>
              <a:off x="1120851" y="3430446"/>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文本框 9"/>
                <p:cNvSpPr txBox="1"/>
                <p:nvPr/>
              </p:nvSpPr>
              <p:spPr>
                <a:xfrm>
                  <a:off x="1155541" y="3484805"/>
                  <a:ext cx="588860" cy="415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𝑿</m:t>
                            </m:r>
                          </m:e>
                          <m:sub>
                            <m:r>
                              <a:rPr kumimoji="1" lang="en-US" altLang="zh-CN" sz="1400" b="1" i="1" smtClean="0">
                                <a:solidFill>
                                  <a:schemeClr val="bg1"/>
                                </a:solidFill>
                                <a:latin typeface="Cambria Math" charset="0"/>
                              </a:rPr>
                              <m:t>𝟏</m:t>
                            </m:r>
                          </m:sub>
                        </m:sSub>
                      </m:oMath>
                    </m:oMathPara>
                  </a14:m>
                  <a:endParaRPr kumimoji="1" lang="zh-CN" altLang="en-US" sz="1400" b="1" dirty="0">
                    <a:solidFill>
                      <a:schemeClr val="bg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155541" y="3484805"/>
                  <a:ext cx="588860" cy="415912"/>
                </a:xfrm>
                <a:prstGeom prst="rect">
                  <a:avLst/>
                </a:prstGeom>
                <a:blipFill>
                  <a:blip r:embed="rId3"/>
                  <a:stretch>
                    <a:fillRect/>
                  </a:stretch>
                </a:blipFill>
              </p:spPr>
              <p:txBody>
                <a:bodyPr/>
                <a:lstStyle/>
                <a:p>
                  <a:r>
                    <a:rPr lang="en-US">
                      <a:noFill/>
                    </a:rPr>
                    <a:t> </a:t>
                  </a:r>
                </a:p>
              </p:txBody>
            </p:sp>
          </mc:Fallback>
        </mc:AlternateContent>
        <p:sp>
          <p:nvSpPr>
            <p:cNvPr id="11" name="椭圆 10"/>
            <p:cNvSpPr/>
            <p:nvPr/>
          </p:nvSpPr>
          <p:spPr>
            <a:xfrm>
              <a:off x="1120851" y="4118624"/>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4" name="文本框 13"/>
                <p:cNvSpPr txBox="1"/>
                <p:nvPr/>
              </p:nvSpPr>
              <p:spPr>
                <a:xfrm>
                  <a:off x="1155541" y="4172985"/>
                  <a:ext cx="588860" cy="415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𝑿</m:t>
                            </m:r>
                          </m:e>
                          <m:sub>
                            <m:r>
                              <a:rPr kumimoji="1" lang="en-US" altLang="zh-CN" sz="1400" b="1" i="1" smtClean="0">
                                <a:solidFill>
                                  <a:schemeClr val="bg1"/>
                                </a:solidFill>
                                <a:latin typeface="Cambria Math" charset="0"/>
                              </a:rPr>
                              <m:t>𝟐</m:t>
                            </m:r>
                          </m:sub>
                        </m:sSub>
                      </m:oMath>
                    </m:oMathPara>
                  </a14:m>
                  <a:endParaRPr kumimoji="1" lang="zh-CN" altLang="en-US" sz="1400" b="1" dirty="0">
                    <a:solidFill>
                      <a:schemeClr val="tx2"/>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155541" y="4172985"/>
                  <a:ext cx="588860" cy="415912"/>
                </a:xfrm>
                <a:prstGeom prst="rect">
                  <a:avLst/>
                </a:prstGeom>
                <a:blipFill>
                  <a:blip r:embed="rId4"/>
                  <a:stretch>
                    <a:fillRect/>
                  </a:stretch>
                </a:blipFill>
              </p:spPr>
              <p:txBody>
                <a:bodyPr/>
                <a:lstStyle/>
                <a:p>
                  <a:r>
                    <a:rPr lang="en-US">
                      <a:noFill/>
                    </a:rPr>
                    <a:t> </a:t>
                  </a:r>
                </a:p>
              </p:txBody>
            </p:sp>
          </mc:Fallback>
        </mc:AlternateContent>
        <p:sp>
          <p:nvSpPr>
            <p:cNvPr id="15" name="椭圆 14"/>
            <p:cNvSpPr/>
            <p:nvPr/>
          </p:nvSpPr>
          <p:spPr>
            <a:xfrm>
              <a:off x="1120852" y="5599728"/>
              <a:ext cx="512619"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6" name="文本框 15"/>
                <p:cNvSpPr txBox="1"/>
                <p:nvPr/>
              </p:nvSpPr>
              <p:spPr>
                <a:xfrm>
                  <a:off x="1155541" y="5667942"/>
                  <a:ext cx="597525" cy="415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𝑿</m:t>
                            </m:r>
                          </m:e>
                          <m:sub>
                            <m:r>
                              <a:rPr kumimoji="1" lang="en-US" altLang="zh-CN" sz="1400" b="1" i="1" smtClean="0">
                                <a:solidFill>
                                  <a:schemeClr val="bg1"/>
                                </a:solidFill>
                                <a:latin typeface="Cambria Math" charset="0"/>
                              </a:rPr>
                              <m:t>𝒏</m:t>
                            </m:r>
                          </m:sub>
                        </m:sSub>
                      </m:oMath>
                    </m:oMathPara>
                  </a14:m>
                  <a:endParaRPr kumimoji="1" lang="zh-CN" altLang="en-US" sz="1400" b="1" dirty="0">
                    <a:solidFill>
                      <a:schemeClr val="tx2"/>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155541" y="5667942"/>
                  <a:ext cx="597525" cy="415912"/>
                </a:xfrm>
                <a:prstGeom prst="rect">
                  <a:avLst/>
                </a:prstGeom>
                <a:blipFill>
                  <a:blip r:embed="rId5"/>
                  <a:stretch>
                    <a:fillRect/>
                  </a:stretch>
                </a:blipFill>
              </p:spPr>
              <p:txBody>
                <a:bodyPr/>
                <a:lstStyle/>
                <a:p>
                  <a:r>
                    <a:rPr lang="en-US">
                      <a:noFill/>
                    </a:rPr>
                    <a:t> </a:t>
                  </a:r>
                </a:p>
              </p:txBody>
            </p:sp>
          </mc:Fallback>
        </mc:AlternateContent>
        <p:sp>
          <p:nvSpPr>
            <p:cNvPr id="17" name="矩形 16"/>
            <p:cNvSpPr/>
            <p:nvPr/>
          </p:nvSpPr>
          <p:spPr>
            <a:xfrm>
              <a:off x="862443" y="3221168"/>
              <a:ext cx="1016613" cy="3102071"/>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9" name="文本框 18"/>
            <p:cNvSpPr txBox="1"/>
            <p:nvPr/>
          </p:nvSpPr>
          <p:spPr>
            <a:xfrm rot="5400000">
              <a:off x="1107608" y="4850645"/>
              <a:ext cx="743442" cy="540685"/>
            </a:xfrm>
            <a:prstGeom prst="rect">
              <a:avLst/>
            </a:prstGeom>
            <a:noFill/>
          </p:spPr>
          <p:txBody>
            <a:bodyPr wrap="none" rtlCol="0">
              <a:spAutoFit/>
            </a:bodyPr>
            <a:lstStyle/>
            <a:p>
              <a:r>
                <a:rPr kumimoji="1" lang="en-US" altLang="zh-CN" sz="2000" b="1"/>
                <a:t>……</a:t>
              </a:r>
              <a:endParaRPr kumimoji="1" lang="zh-CN" altLang="en-US" sz="2000" b="1" dirty="0"/>
            </a:p>
          </p:txBody>
        </p:sp>
      </p:grpSp>
      <p:sp>
        <p:nvSpPr>
          <p:cNvPr id="7" name="文本框 6"/>
          <p:cNvSpPr txBox="1"/>
          <p:nvPr/>
        </p:nvSpPr>
        <p:spPr>
          <a:xfrm rot="19915590">
            <a:off x="2122201" y="2491587"/>
            <a:ext cx="2563715" cy="954107"/>
          </a:xfrm>
          <a:prstGeom prst="rect">
            <a:avLst/>
          </a:prstGeom>
          <a:noFill/>
        </p:spPr>
        <p:txBody>
          <a:bodyPr wrap="none" rtlCol="0">
            <a:spAutoFit/>
          </a:bodyPr>
          <a:lstStyle/>
          <a:p>
            <a:r>
              <a:rPr kumimoji="1" lang="en-US" altLang="zh-CN" sz="2800" b="1" dirty="0">
                <a:ln w="10160">
                  <a:solidFill>
                    <a:schemeClr val="tx1">
                      <a:lumMod val="75000"/>
                    </a:schemeClr>
                  </a:solidFill>
                  <a:prstDash val="solid"/>
                </a:ln>
                <a:solidFill>
                  <a:srgbClr val="FFFFFF"/>
                </a:solidFill>
                <a:effectLst>
                  <a:outerShdw blurRad="38100" dist="22860" dir="5400000" algn="tl" rotWithShape="0">
                    <a:srgbClr val="000000">
                      <a:alpha val="30000"/>
                    </a:srgbClr>
                  </a:outerShdw>
                </a:effectLst>
              </a:rPr>
              <a:t>Designed </a:t>
            </a:r>
          </a:p>
          <a:p>
            <a:r>
              <a:rPr kumimoji="1" lang="en-US" altLang="zh-CN" sz="2800" b="1" dirty="0">
                <a:ln w="10160">
                  <a:solidFill>
                    <a:schemeClr val="tx1">
                      <a:lumMod val="75000"/>
                    </a:schemeClr>
                  </a:solidFill>
                  <a:prstDash val="solid"/>
                </a:ln>
                <a:solidFill>
                  <a:srgbClr val="FFFFFF"/>
                </a:solidFill>
                <a:effectLst>
                  <a:outerShdw blurRad="38100" dist="22860" dir="5400000" algn="tl" rotWithShape="0">
                    <a:srgbClr val="000000">
                      <a:alpha val="30000"/>
                    </a:srgbClr>
                  </a:outerShdw>
                </a:effectLst>
              </a:rPr>
              <a:t>Neural Network</a:t>
            </a:r>
            <a:endParaRPr kumimoji="1" lang="zh-CN" altLang="en-US" sz="2800" b="1" dirty="0">
              <a:ln w="10160">
                <a:solidFill>
                  <a:schemeClr val="tx1">
                    <a:lumMod val="75000"/>
                  </a:schemeClr>
                </a:solidFill>
                <a:prstDash val="solid"/>
              </a:ln>
              <a:solidFill>
                <a:srgbClr val="FFFFFF"/>
              </a:solidFill>
              <a:effectLst>
                <a:outerShdw blurRad="38100" dist="22860" dir="5400000" algn="tl" rotWithShape="0">
                  <a:srgbClr val="000000">
                    <a:alpha val="30000"/>
                  </a:srgbClr>
                </a:outerShdw>
              </a:effectLst>
            </a:endParaRPr>
          </a:p>
        </p:txBody>
      </p:sp>
      <p:grpSp>
        <p:nvGrpSpPr>
          <p:cNvPr id="21" name="组 20"/>
          <p:cNvGrpSpPr/>
          <p:nvPr/>
        </p:nvGrpSpPr>
        <p:grpSpPr>
          <a:xfrm>
            <a:off x="4855347" y="2044923"/>
            <a:ext cx="752300" cy="2295548"/>
            <a:chOff x="862443" y="3221168"/>
            <a:chExt cx="1016613" cy="3102071"/>
          </a:xfrm>
        </p:grpSpPr>
        <p:sp>
          <p:nvSpPr>
            <p:cNvPr id="22" name="椭圆 21"/>
            <p:cNvSpPr/>
            <p:nvPr/>
          </p:nvSpPr>
          <p:spPr>
            <a:xfrm>
              <a:off x="1120851" y="3430446"/>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3" name="文本框 22"/>
                <p:cNvSpPr txBox="1"/>
                <p:nvPr/>
              </p:nvSpPr>
              <p:spPr>
                <a:xfrm>
                  <a:off x="1155541" y="3484805"/>
                  <a:ext cx="565032" cy="415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acc>
                              <m:accPr>
                                <m:chr m:val="̂"/>
                                <m:ctrlPr>
                                  <a:rPr kumimoji="1" lang="en-US" altLang="zh-CN" sz="1400" b="1" i="1" smtClean="0">
                                    <a:solidFill>
                                      <a:schemeClr val="bg1"/>
                                    </a:solidFill>
                                    <a:latin typeface="Cambria Math" panose="02040503050406030204" pitchFamily="18" charset="0"/>
                                  </a:rPr>
                                </m:ctrlPr>
                              </m:accPr>
                              <m:e>
                                <m:r>
                                  <a:rPr kumimoji="1" lang="en-US" altLang="zh-CN" sz="1400" b="1" i="1" smtClean="0">
                                    <a:solidFill>
                                      <a:schemeClr val="bg1"/>
                                    </a:solidFill>
                                    <a:latin typeface="Cambria Math" charset="0"/>
                                  </a:rPr>
                                  <m:t>𝒚</m:t>
                                </m:r>
                              </m:e>
                            </m:acc>
                          </m:e>
                          <m:sub>
                            <m:r>
                              <a:rPr kumimoji="1" lang="en-US" altLang="zh-CN" sz="1400" b="1" i="1" smtClean="0">
                                <a:solidFill>
                                  <a:schemeClr val="bg1"/>
                                </a:solidFill>
                                <a:latin typeface="Cambria Math" charset="0"/>
                              </a:rPr>
                              <m:t>𝟏</m:t>
                            </m:r>
                          </m:sub>
                        </m:sSub>
                      </m:oMath>
                    </m:oMathPara>
                  </a14:m>
                  <a:endParaRPr kumimoji="1" lang="zh-CN" altLang="en-US" sz="1400" b="1" dirty="0">
                    <a:solidFill>
                      <a:schemeClr val="bg1"/>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155541" y="3484805"/>
                  <a:ext cx="565032" cy="415912"/>
                </a:xfrm>
                <a:prstGeom prst="rect">
                  <a:avLst/>
                </a:prstGeom>
                <a:blipFill>
                  <a:blip r:embed="rId6"/>
                  <a:stretch>
                    <a:fillRect t="-3922" r="-2899"/>
                  </a:stretch>
                </a:blipFill>
              </p:spPr>
              <p:txBody>
                <a:bodyPr/>
                <a:lstStyle/>
                <a:p>
                  <a:r>
                    <a:rPr lang="en-US">
                      <a:noFill/>
                    </a:rPr>
                    <a:t> </a:t>
                  </a:r>
                </a:p>
              </p:txBody>
            </p:sp>
          </mc:Fallback>
        </mc:AlternateContent>
        <p:sp>
          <p:nvSpPr>
            <p:cNvPr id="24" name="椭圆 23"/>
            <p:cNvSpPr/>
            <p:nvPr/>
          </p:nvSpPr>
          <p:spPr>
            <a:xfrm>
              <a:off x="1120851" y="4118624"/>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6" name="椭圆 25"/>
            <p:cNvSpPr/>
            <p:nvPr/>
          </p:nvSpPr>
          <p:spPr>
            <a:xfrm>
              <a:off x="1120852" y="5599728"/>
              <a:ext cx="512619"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8" name="矩形 27"/>
            <p:cNvSpPr/>
            <p:nvPr/>
          </p:nvSpPr>
          <p:spPr>
            <a:xfrm>
              <a:off x="862443" y="3221168"/>
              <a:ext cx="1016613" cy="3102071"/>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9" name="文本框 28"/>
            <p:cNvSpPr txBox="1"/>
            <p:nvPr/>
          </p:nvSpPr>
          <p:spPr>
            <a:xfrm rot="5400000">
              <a:off x="1107608" y="4850645"/>
              <a:ext cx="743442" cy="540685"/>
            </a:xfrm>
            <a:prstGeom prst="rect">
              <a:avLst/>
            </a:prstGeom>
            <a:noFill/>
          </p:spPr>
          <p:txBody>
            <a:bodyPr wrap="none" rtlCol="0">
              <a:spAutoFit/>
            </a:bodyPr>
            <a:lstStyle/>
            <a:p>
              <a:r>
                <a:rPr kumimoji="1" lang="en-US" altLang="zh-CN" sz="2000" b="1"/>
                <a:t>……</a:t>
              </a:r>
              <a:endParaRPr kumimoji="1" lang="zh-CN" altLang="en-US" sz="2000" b="1" dirty="0"/>
            </a:p>
          </p:txBody>
        </p:sp>
      </p:grpSp>
      <mc:AlternateContent xmlns:mc="http://schemas.openxmlformats.org/markup-compatibility/2006" xmlns:a14="http://schemas.microsoft.com/office/drawing/2010/main">
        <mc:Choice Requires="a14">
          <p:sp>
            <p:nvSpPr>
              <p:cNvPr id="34" name="文本框 33"/>
              <p:cNvSpPr txBox="1"/>
              <p:nvPr/>
            </p:nvSpPr>
            <p:spPr>
              <a:xfrm>
                <a:off x="5072241" y="2747928"/>
                <a:ext cx="41812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acc>
                            <m:accPr>
                              <m:chr m:val="̂"/>
                              <m:ctrlPr>
                                <a:rPr kumimoji="1" lang="en-US" altLang="zh-CN" sz="1400" b="1" i="1" smtClean="0">
                                  <a:solidFill>
                                    <a:schemeClr val="bg1"/>
                                  </a:solidFill>
                                  <a:latin typeface="Cambria Math" panose="02040503050406030204" pitchFamily="18" charset="0"/>
                                </a:rPr>
                              </m:ctrlPr>
                            </m:accPr>
                            <m:e>
                              <m:r>
                                <a:rPr kumimoji="1" lang="en-US" altLang="zh-CN" sz="1400" b="1" i="1" smtClean="0">
                                  <a:solidFill>
                                    <a:schemeClr val="bg1"/>
                                  </a:solidFill>
                                  <a:latin typeface="Cambria Math" charset="0"/>
                                </a:rPr>
                                <m:t>𝒚</m:t>
                              </m:r>
                            </m:e>
                          </m:acc>
                        </m:e>
                        <m:sub>
                          <m:r>
                            <a:rPr kumimoji="1" lang="en-US" altLang="zh-CN" sz="1400" b="1" i="1" smtClean="0">
                              <a:solidFill>
                                <a:schemeClr val="bg1"/>
                              </a:solidFill>
                              <a:latin typeface="Cambria Math" charset="0"/>
                            </a:rPr>
                            <m:t>𝟐</m:t>
                          </m:r>
                        </m:sub>
                      </m:sSub>
                    </m:oMath>
                  </m:oMathPara>
                </a14:m>
                <a:endParaRPr kumimoji="1" lang="zh-CN" altLang="en-US" sz="1400" b="1" dirty="0">
                  <a:solidFill>
                    <a:schemeClr val="bg1"/>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5072241" y="2747928"/>
                <a:ext cx="418127" cy="307777"/>
              </a:xfrm>
              <a:prstGeom prst="rect">
                <a:avLst/>
              </a:prstGeom>
              <a:blipFill>
                <a:blip r:embed="rId7"/>
                <a:stretch>
                  <a:fillRect t="-4000" r="-2899"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5070839" y="3854314"/>
                <a:ext cx="4245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acc>
                            <m:accPr>
                              <m:chr m:val="̂"/>
                              <m:ctrlPr>
                                <a:rPr kumimoji="1" lang="en-US" altLang="zh-CN" sz="1400" b="1" i="1" smtClean="0">
                                  <a:solidFill>
                                    <a:schemeClr val="bg1"/>
                                  </a:solidFill>
                                  <a:latin typeface="Cambria Math" panose="02040503050406030204" pitchFamily="18" charset="0"/>
                                </a:rPr>
                              </m:ctrlPr>
                            </m:accPr>
                            <m:e>
                              <m:r>
                                <a:rPr kumimoji="1" lang="en-US" altLang="zh-CN" sz="1400" b="1" i="1" smtClean="0">
                                  <a:solidFill>
                                    <a:schemeClr val="bg1"/>
                                  </a:solidFill>
                                  <a:latin typeface="Cambria Math" charset="0"/>
                                </a:rPr>
                                <m:t>𝒚</m:t>
                              </m:r>
                            </m:e>
                          </m:acc>
                        </m:e>
                        <m:sub>
                          <m:r>
                            <a:rPr kumimoji="1" lang="en-US" altLang="zh-CN" sz="1400" b="1" i="1" smtClean="0">
                              <a:solidFill>
                                <a:schemeClr val="bg1"/>
                              </a:solidFill>
                              <a:latin typeface="Cambria Math" charset="0"/>
                            </a:rPr>
                            <m:t>𝒏</m:t>
                          </m:r>
                        </m:sub>
                      </m:sSub>
                    </m:oMath>
                  </m:oMathPara>
                </a14:m>
                <a:endParaRPr kumimoji="1" lang="zh-CN" altLang="en-US" sz="1400" b="1" dirty="0">
                  <a:solidFill>
                    <a:schemeClr val="bg1"/>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5070839" y="3854314"/>
                <a:ext cx="424539" cy="307777"/>
              </a:xfrm>
              <a:prstGeom prst="rect">
                <a:avLst/>
              </a:prstGeom>
              <a:blipFill>
                <a:blip r:embed="rId8"/>
                <a:stretch>
                  <a:fillRect t="-3922" r="-2899"/>
                </a:stretch>
              </a:blipFill>
            </p:spPr>
            <p:txBody>
              <a:bodyPr/>
              <a:lstStyle/>
              <a:p>
                <a:r>
                  <a:rPr lang="en-US">
                    <a:noFill/>
                  </a:rPr>
                  <a:t> </a:t>
                </a:r>
              </a:p>
            </p:txBody>
          </p:sp>
        </mc:Fallback>
      </mc:AlternateContent>
      <p:grpSp>
        <p:nvGrpSpPr>
          <p:cNvPr id="36" name="组 35"/>
          <p:cNvGrpSpPr/>
          <p:nvPr/>
        </p:nvGrpSpPr>
        <p:grpSpPr>
          <a:xfrm>
            <a:off x="6112647" y="2027949"/>
            <a:ext cx="752300" cy="2295548"/>
            <a:chOff x="862443" y="3221168"/>
            <a:chExt cx="1016613" cy="3102071"/>
          </a:xfrm>
        </p:grpSpPr>
        <p:sp>
          <p:nvSpPr>
            <p:cNvPr id="37" name="椭圆 36"/>
            <p:cNvSpPr/>
            <p:nvPr/>
          </p:nvSpPr>
          <p:spPr>
            <a:xfrm>
              <a:off x="1120851" y="3430446"/>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9" name="椭圆 38"/>
            <p:cNvSpPr/>
            <p:nvPr/>
          </p:nvSpPr>
          <p:spPr>
            <a:xfrm>
              <a:off x="1120851" y="4118624"/>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0" name="椭圆 39"/>
            <p:cNvSpPr/>
            <p:nvPr/>
          </p:nvSpPr>
          <p:spPr>
            <a:xfrm>
              <a:off x="1120852" y="5599728"/>
              <a:ext cx="512619"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1" name="矩形 40"/>
            <p:cNvSpPr/>
            <p:nvPr/>
          </p:nvSpPr>
          <p:spPr>
            <a:xfrm>
              <a:off x="862443" y="3221168"/>
              <a:ext cx="1016613" cy="3102071"/>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2" name="文本框 41"/>
            <p:cNvSpPr txBox="1"/>
            <p:nvPr/>
          </p:nvSpPr>
          <p:spPr>
            <a:xfrm rot="5400000">
              <a:off x="1107608" y="4850645"/>
              <a:ext cx="743442" cy="540685"/>
            </a:xfrm>
            <a:prstGeom prst="rect">
              <a:avLst/>
            </a:prstGeom>
            <a:noFill/>
          </p:spPr>
          <p:txBody>
            <a:bodyPr wrap="none" rtlCol="0">
              <a:spAutoFit/>
            </a:bodyPr>
            <a:lstStyle/>
            <a:p>
              <a:r>
                <a:rPr kumimoji="1" lang="en-US" altLang="zh-CN" sz="2000" b="1"/>
                <a:t>……</a:t>
              </a:r>
              <a:endParaRPr kumimoji="1" lang="zh-CN" altLang="en-US" sz="2000" b="1" dirty="0"/>
            </a:p>
          </p:txBody>
        </p:sp>
      </p:grpSp>
      <mc:AlternateContent xmlns:mc="http://schemas.openxmlformats.org/markup-compatibility/2006" xmlns:a14="http://schemas.microsoft.com/office/drawing/2010/main">
        <mc:Choice Requires="a14">
          <p:sp>
            <p:nvSpPr>
              <p:cNvPr id="43" name="文本框 42"/>
              <p:cNvSpPr txBox="1"/>
              <p:nvPr/>
            </p:nvSpPr>
            <p:spPr>
              <a:xfrm>
                <a:off x="6308514" y="2241998"/>
                <a:ext cx="41812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𝒚</m:t>
                          </m:r>
                        </m:e>
                        <m:sub>
                          <m:r>
                            <a:rPr kumimoji="1" lang="en-US" altLang="zh-CN" sz="1400" b="1" i="1" smtClean="0">
                              <a:solidFill>
                                <a:schemeClr val="bg1"/>
                              </a:solidFill>
                              <a:latin typeface="Cambria Math" charset="0"/>
                            </a:rPr>
                            <m:t>𝟏</m:t>
                          </m:r>
                        </m:sub>
                      </m:sSub>
                    </m:oMath>
                  </m:oMathPara>
                </a14:m>
                <a:endParaRPr kumimoji="1" lang="zh-CN" altLang="en-US" sz="1400" b="1" dirty="0">
                  <a:solidFill>
                    <a:schemeClr val="bg1"/>
                  </a:solidFill>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6308514" y="2241998"/>
                <a:ext cx="418127" cy="307777"/>
              </a:xfrm>
              <a:prstGeom prst="rect">
                <a:avLst/>
              </a:prstGeom>
              <a:blipFill>
                <a:blip r:embed="rId9"/>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6322937" y="2735528"/>
                <a:ext cx="41812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𝒚</m:t>
                          </m:r>
                        </m:e>
                        <m:sub>
                          <m:r>
                            <a:rPr kumimoji="1" lang="en-US" altLang="zh-CN" sz="1400" b="1" i="1" smtClean="0">
                              <a:solidFill>
                                <a:schemeClr val="bg1"/>
                              </a:solidFill>
                              <a:latin typeface="Cambria Math" charset="0"/>
                            </a:rPr>
                            <m:t>𝟐</m:t>
                          </m:r>
                        </m:sub>
                      </m:sSub>
                    </m:oMath>
                  </m:oMathPara>
                </a14:m>
                <a:endParaRPr kumimoji="1" lang="zh-CN" altLang="en-US" sz="1400" b="1" dirty="0">
                  <a:solidFill>
                    <a:schemeClr val="bg1"/>
                  </a:solidFill>
                </a:endParaRPr>
              </a:p>
            </p:txBody>
          </p:sp>
        </mc:Choice>
        <mc:Fallback xmlns="">
          <p:sp>
            <p:nvSpPr>
              <p:cNvPr id="44" name="文本框 43"/>
              <p:cNvSpPr txBox="1">
                <a:spLocks noRot="1" noChangeAspect="1" noMove="1" noResize="1" noEditPoints="1" noAdjustHandles="1" noChangeArrowheads="1" noChangeShapeType="1" noTextEdit="1"/>
              </p:cNvSpPr>
              <p:nvPr/>
            </p:nvSpPr>
            <p:spPr>
              <a:xfrm>
                <a:off x="6322937" y="2735528"/>
                <a:ext cx="418127" cy="307777"/>
              </a:xfrm>
              <a:prstGeom prst="rect">
                <a:avLst/>
              </a:prstGeom>
              <a:blipFill>
                <a:blip r:embed="rId10"/>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6311960" y="3829968"/>
                <a:ext cx="4245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𝒚</m:t>
                          </m:r>
                        </m:e>
                        <m:sub>
                          <m:r>
                            <a:rPr kumimoji="1" lang="en-US" altLang="zh-CN" sz="1400" b="1" i="1" smtClean="0">
                              <a:solidFill>
                                <a:schemeClr val="bg1"/>
                              </a:solidFill>
                              <a:latin typeface="Cambria Math" charset="0"/>
                            </a:rPr>
                            <m:t>𝒏</m:t>
                          </m:r>
                        </m:sub>
                      </m:sSub>
                    </m:oMath>
                  </m:oMathPara>
                </a14:m>
                <a:endParaRPr kumimoji="1" lang="zh-CN" altLang="en-US" sz="1400" b="1" dirty="0">
                  <a:solidFill>
                    <a:schemeClr val="bg1"/>
                  </a:solidFill>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6311960" y="3829968"/>
                <a:ext cx="424539" cy="307777"/>
              </a:xfrm>
              <a:prstGeom prst="rect">
                <a:avLst/>
              </a:prstGeom>
              <a:blipFill>
                <a:blip r:embed="rId11"/>
                <a:stretch>
                  <a:fillRect/>
                </a:stretch>
              </a:blipFill>
            </p:spPr>
            <p:txBody>
              <a:bodyPr/>
              <a:lstStyle/>
              <a:p>
                <a:r>
                  <a:rPr lang="en-US">
                    <a:noFill/>
                  </a:rPr>
                  <a:t> </a:t>
                </a:r>
              </a:p>
            </p:txBody>
          </p:sp>
        </mc:Fallback>
      </mc:AlternateContent>
      <p:cxnSp>
        <p:nvCxnSpPr>
          <p:cNvPr id="47" name="Straight Arrow Connector 10"/>
          <p:cNvCxnSpPr/>
          <p:nvPr/>
        </p:nvCxnSpPr>
        <p:spPr>
          <a:xfrm flipV="1">
            <a:off x="5511902" y="2406434"/>
            <a:ext cx="762000"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10"/>
          <p:cNvCxnSpPr/>
          <p:nvPr/>
        </p:nvCxnSpPr>
        <p:spPr>
          <a:xfrm flipV="1">
            <a:off x="5511902" y="2904745"/>
            <a:ext cx="762000"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10"/>
          <p:cNvCxnSpPr/>
          <p:nvPr/>
        </p:nvCxnSpPr>
        <p:spPr>
          <a:xfrm flipV="1">
            <a:off x="5511902" y="4008564"/>
            <a:ext cx="762000"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50" name="文本框 49"/>
          <p:cNvSpPr txBox="1"/>
          <p:nvPr/>
        </p:nvSpPr>
        <p:spPr>
          <a:xfrm>
            <a:off x="4598903" y="4780709"/>
            <a:ext cx="6343417" cy="1323439"/>
          </a:xfrm>
          <a:prstGeom prst="rect">
            <a:avLst/>
          </a:prstGeom>
          <a:noFill/>
        </p:spPr>
        <p:txBody>
          <a:bodyPr wrap="square" rtlCol="0">
            <a:spAutoFit/>
          </a:bodyPr>
          <a:lstStyle/>
          <a:p>
            <a:r>
              <a:rPr kumimoji="1" lang="en-US" altLang="zh-CN" sz="2000" dirty="0">
                <a:solidFill>
                  <a:srgbClr val="4B9CD3"/>
                </a:solidFill>
              </a:rPr>
              <a:t>A</a:t>
            </a:r>
            <a:r>
              <a:rPr kumimoji="1" lang="en-US" altLang="zh-CN" sz="2000" dirty="0">
                <a:solidFill>
                  <a:schemeClr val="bg1"/>
                </a:solidFill>
              </a:rPr>
              <a:t> </a:t>
            </a:r>
            <a:r>
              <a:rPr kumimoji="1" lang="en-US" altLang="zh-CN" sz="2000" b="1" dirty="0">
                <a:solidFill>
                  <a:srgbClr val="C00000"/>
                </a:solidFill>
              </a:rPr>
              <a:t>loss function </a:t>
            </a:r>
            <a:r>
              <a:rPr kumimoji="1" lang="en-US" altLang="zh-CN" sz="2000" dirty="0">
                <a:solidFill>
                  <a:srgbClr val="4B9CD3"/>
                </a:solidFill>
              </a:rPr>
              <a:t>is needed here, </a:t>
            </a:r>
          </a:p>
          <a:p>
            <a:r>
              <a:rPr kumimoji="1" lang="en-US" altLang="zh-CN" sz="2000" dirty="0">
                <a:solidFill>
                  <a:srgbClr val="4B9CD3"/>
                </a:solidFill>
              </a:rPr>
              <a:t>to measure the difference between the output and truth</a:t>
            </a:r>
          </a:p>
          <a:p>
            <a:endParaRPr kumimoji="1" lang="en-US" altLang="zh-CN" sz="2000" b="1" dirty="0">
              <a:solidFill>
                <a:srgbClr val="4B9CD3"/>
              </a:solidFill>
            </a:endParaRPr>
          </a:p>
          <a:p>
            <a:r>
              <a:rPr kumimoji="1" lang="en-US" altLang="zh-CN" sz="2000" b="1" dirty="0">
                <a:solidFill>
                  <a:srgbClr val="4B9CD3"/>
                </a:solidFill>
              </a:rPr>
              <a:t>Total loss: </a:t>
            </a:r>
          </a:p>
        </p:txBody>
      </p:sp>
      <mc:AlternateContent xmlns:mc="http://schemas.openxmlformats.org/markup-compatibility/2006" xmlns:a14="http://schemas.microsoft.com/office/drawing/2010/main">
        <mc:Choice Requires="a14">
          <p:sp>
            <p:nvSpPr>
              <p:cNvPr id="51" name="矩形 50"/>
              <p:cNvSpPr/>
              <p:nvPr/>
            </p:nvSpPr>
            <p:spPr>
              <a:xfrm>
                <a:off x="6100049" y="5491584"/>
                <a:ext cx="2377702" cy="986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1" i="1">
                          <a:latin typeface="Cambria Math" charset="0"/>
                        </a:rPr>
                        <m:t>𝑳</m:t>
                      </m:r>
                      <m:r>
                        <a:rPr kumimoji="1" lang="en-US" altLang="zh-CN" sz="2400" b="1" i="1">
                          <a:latin typeface="Cambria Math" charset="0"/>
                        </a:rPr>
                        <m:t>=</m:t>
                      </m:r>
                      <m:nary>
                        <m:naryPr>
                          <m:chr m:val="∑"/>
                          <m:subHide m:val="on"/>
                          <m:supHide m:val="on"/>
                          <m:ctrlPr>
                            <a:rPr kumimoji="1" lang="en-US" altLang="zh-CN" sz="2400" b="1" i="1">
                              <a:latin typeface="Cambria Math" panose="02040503050406030204" pitchFamily="18" charset="0"/>
                            </a:rPr>
                          </m:ctrlPr>
                        </m:naryPr>
                        <m:sub/>
                        <m:sup/>
                        <m:e>
                          <m:r>
                            <a:rPr kumimoji="1" lang="en-US" altLang="zh-CN" sz="2400" b="1" i="1">
                              <a:latin typeface="Cambria Math" charset="0"/>
                            </a:rPr>
                            <m:t>ℓ(</m:t>
                          </m:r>
                          <m:sSub>
                            <m:sSubPr>
                              <m:ctrlPr>
                                <a:rPr kumimoji="1" lang="en-US" altLang="zh-CN" sz="2400" b="1" i="1">
                                  <a:latin typeface="Cambria Math" panose="02040503050406030204" pitchFamily="18" charset="0"/>
                                </a:rPr>
                              </m:ctrlPr>
                            </m:sSubPr>
                            <m:e>
                              <m:acc>
                                <m:accPr>
                                  <m:chr m:val="̂"/>
                                  <m:ctrlPr>
                                    <a:rPr kumimoji="1" lang="en-US" altLang="zh-CN" sz="2400" b="1" i="1">
                                      <a:latin typeface="Cambria Math" panose="02040503050406030204" pitchFamily="18" charset="0"/>
                                    </a:rPr>
                                  </m:ctrlPr>
                                </m:accPr>
                                <m:e>
                                  <m:r>
                                    <a:rPr kumimoji="1" lang="en-US" altLang="zh-CN" sz="2400" b="1" i="1">
                                      <a:latin typeface="Cambria Math" charset="0"/>
                                    </a:rPr>
                                    <m:t>𝒚</m:t>
                                  </m:r>
                                </m:e>
                              </m:acc>
                            </m:e>
                            <m:sub>
                              <m:r>
                                <a:rPr kumimoji="1" lang="en-US" altLang="zh-CN" sz="2400" b="1" i="1">
                                  <a:latin typeface="Cambria Math" charset="0"/>
                                </a:rPr>
                                <m:t>𝒊</m:t>
                              </m:r>
                            </m:sub>
                          </m:sSub>
                          <m:r>
                            <a:rPr kumimoji="1" lang="en-US" altLang="zh-CN" sz="2400" b="1" i="1">
                              <a:latin typeface="Cambria Math" charset="0"/>
                            </a:rPr>
                            <m:t>,</m:t>
                          </m:r>
                          <m:sSub>
                            <m:sSubPr>
                              <m:ctrlPr>
                                <a:rPr kumimoji="1" lang="en-US" altLang="zh-CN" sz="2400" b="1" i="1">
                                  <a:latin typeface="Cambria Math" panose="02040503050406030204" pitchFamily="18" charset="0"/>
                                </a:rPr>
                              </m:ctrlPr>
                            </m:sSubPr>
                            <m:e>
                              <m:r>
                                <a:rPr kumimoji="1" lang="en-US" altLang="zh-CN" sz="2400" b="1" i="1">
                                  <a:latin typeface="Cambria Math" charset="0"/>
                                </a:rPr>
                                <m:t>𝒚</m:t>
                              </m:r>
                            </m:e>
                            <m:sub>
                              <m:r>
                                <a:rPr kumimoji="1" lang="en-US" altLang="zh-CN" sz="2400" b="1" i="1">
                                  <a:latin typeface="Cambria Math" charset="0"/>
                                </a:rPr>
                                <m:t>𝒊</m:t>
                              </m:r>
                            </m:sub>
                          </m:sSub>
                          <m:r>
                            <a:rPr kumimoji="1" lang="en-US" altLang="zh-CN" sz="2400" b="1" i="1">
                              <a:latin typeface="Cambria Math" charset="0"/>
                            </a:rPr>
                            <m:t>)</m:t>
                          </m:r>
                        </m:e>
                      </m:nary>
                    </m:oMath>
                  </m:oMathPara>
                </a14:m>
                <a:endParaRPr lang="zh-CN" altLang="en-US" sz="2400" dirty="0"/>
              </a:p>
            </p:txBody>
          </p:sp>
        </mc:Choice>
        <mc:Fallback xmlns="">
          <p:sp>
            <p:nvSpPr>
              <p:cNvPr id="51" name="矩形 50"/>
              <p:cNvSpPr>
                <a:spLocks noRot="1" noChangeAspect="1" noMove="1" noResize="1" noEditPoints="1" noAdjustHandles="1" noChangeArrowheads="1" noChangeShapeType="1" noTextEdit="1"/>
              </p:cNvSpPr>
              <p:nvPr/>
            </p:nvSpPr>
            <p:spPr>
              <a:xfrm>
                <a:off x="6100049" y="5491584"/>
                <a:ext cx="2377702" cy="986552"/>
              </a:xfrm>
              <a:prstGeom prst="rect">
                <a:avLst/>
              </a:prstGeom>
              <a:blipFill rotWithShape="0">
                <a:blip r:embed="rId12"/>
                <a:stretch>
                  <a:fillRect/>
                </a:stretch>
              </a:blipFill>
            </p:spPr>
            <p:txBody>
              <a:bodyPr/>
              <a:lstStyle/>
              <a:p>
                <a:r>
                  <a:rPr lang="zh-CN" altLang="en-US">
                    <a:noFill/>
                  </a:rPr>
                  <a:t> </a:t>
                </a:r>
              </a:p>
            </p:txBody>
          </p:sp>
        </mc:Fallback>
      </mc:AlternateContent>
      <p:cxnSp>
        <p:nvCxnSpPr>
          <p:cNvPr id="52" name="直线连接符 51"/>
          <p:cNvCxnSpPr/>
          <p:nvPr/>
        </p:nvCxnSpPr>
        <p:spPr>
          <a:xfrm>
            <a:off x="6346379" y="1405924"/>
            <a:ext cx="2990542" cy="1708624"/>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itle 17">
            <a:extLst>
              <a:ext uri="{FF2B5EF4-FFF2-40B4-BE49-F238E27FC236}">
                <a16:creationId xmlns:a16="http://schemas.microsoft.com/office/drawing/2014/main" id="{4395ED92-3524-DA08-33BA-B53A4B2B917D}"/>
              </a:ext>
            </a:extLst>
          </p:cNvPr>
          <p:cNvSpPr>
            <a:spLocks noGrp="1"/>
          </p:cNvSpPr>
          <p:nvPr>
            <p:ph type="title"/>
          </p:nvPr>
        </p:nvSpPr>
        <p:spPr>
          <a:xfrm>
            <a:off x="863702" y="52094"/>
            <a:ext cx="10058400" cy="755119"/>
          </a:xfrm>
        </p:spPr>
        <p:txBody>
          <a:bodyPr/>
          <a:lstStyle/>
          <a:p>
            <a:r>
              <a:rPr lang="en-US" dirty="0">
                <a:latin typeface="Garamond" panose="02020404030301010803" pitchFamily="18" charset="0"/>
              </a:rPr>
              <a:t>Fitting DL Models</a:t>
            </a:r>
          </a:p>
        </p:txBody>
      </p:sp>
      <p:cxnSp>
        <p:nvCxnSpPr>
          <p:cNvPr id="25" name="直线连接符 51">
            <a:extLst>
              <a:ext uri="{FF2B5EF4-FFF2-40B4-BE49-F238E27FC236}">
                <a16:creationId xmlns:a16="http://schemas.microsoft.com/office/drawing/2014/main" id="{2E021892-3152-2AE2-E9D1-761DE90E311C}"/>
              </a:ext>
            </a:extLst>
          </p:cNvPr>
          <p:cNvCxnSpPr/>
          <p:nvPr/>
        </p:nvCxnSpPr>
        <p:spPr>
          <a:xfrm>
            <a:off x="6275259" y="1477044"/>
            <a:ext cx="2990542" cy="1708624"/>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72366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686924" cy="523220"/>
          </a:xfrm>
          <a:prstGeom prst="rect">
            <a:avLst/>
          </a:prstGeom>
          <a:noFill/>
        </p:spPr>
        <p:txBody>
          <a:bodyPr wrap="none" rtlCol="0">
            <a:spAutoFit/>
          </a:bodyPr>
          <a:lstStyle/>
          <a:p>
            <a:r>
              <a:rPr lang="en-US" sz="2800" dirty="0">
                <a:solidFill>
                  <a:schemeClr val="bg1">
                    <a:lumMod val="85000"/>
                  </a:schemeClr>
                </a:solidFill>
                <a:latin typeface="Times New Roman" panose="02020603050405020304" pitchFamily="18" charset="0"/>
                <a:cs typeface="Times New Roman" panose="02020603050405020304" pitchFamily="18" charset="0"/>
              </a:rPr>
              <a:t>1 </a:t>
            </a: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Applications of deep learning</a:t>
            </a:r>
            <a:endParaRPr lang="en-US" sz="28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48358" y="3502889"/>
            <a:ext cx="5391219" cy="523220"/>
          </a:xfrm>
          <a:prstGeom prst="rect">
            <a:avLst/>
          </a:prstGeom>
          <a:noFill/>
        </p:spPr>
        <p:txBody>
          <a:bodyPr wrap="none" rtlCol="0">
            <a:spAutoFit/>
          </a:bodyPr>
          <a:lstStyle/>
          <a:p>
            <a:r>
              <a:rPr lang="en-US" sz="2800" dirty="0">
                <a:solidFill>
                  <a:srgbClr val="4B9CD3"/>
                </a:solidFill>
                <a:latin typeface="Times New Roman" panose="02020603050405020304" pitchFamily="18" charset="0"/>
                <a:cs typeface="Times New Roman" panose="02020603050405020304" pitchFamily="18" charset="0"/>
              </a:rPr>
              <a:t>3</a:t>
            </a:r>
            <a:r>
              <a:rPr lang="en-US" altLang="zh-CN" sz="2800" dirty="0">
                <a:solidFill>
                  <a:srgbClr val="4B9CD3"/>
                </a:solidFill>
                <a:latin typeface="Times New Roman" panose="02020603050405020304" pitchFamily="18" charset="0"/>
                <a:cs typeface="Times New Roman" panose="02020603050405020304" pitchFamily="18" charset="0"/>
              </a:rPr>
              <a:t> Deep learning model architectures</a:t>
            </a:r>
            <a:endParaRPr lang="en-US" sz="2800" dirty="0">
              <a:solidFill>
                <a:srgbClr val="4B9CD3"/>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7" y="4343260"/>
            <a:ext cx="4827091" cy="523220"/>
          </a:xfrm>
          <a:prstGeom prst="rect">
            <a:avLst/>
          </a:prstGeom>
          <a:noFill/>
        </p:spPr>
        <p:txBody>
          <a:bodyPr wrap="none" rtlCol="0">
            <a:spAutoFit/>
          </a:bodyPr>
          <a:lstStyle/>
          <a:p>
            <a:r>
              <a:rPr lang="en-US" sz="2800" dirty="0">
                <a:solidFill>
                  <a:schemeClr val="tx2">
                    <a:lumMod val="20000"/>
                    <a:lumOff val="80000"/>
                  </a:schemeClr>
                </a:solidFill>
                <a:latin typeface="Times New Roman" panose="02020603050405020304" pitchFamily="18" charset="0"/>
                <a:cs typeface="Times New Roman" panose="02020603050405020304" pitchFamily="18" charset="0"/>
              </a:rPr>
              <a:t>4 Training</a:t>
            </a:r>
            <a:r>
              <a:rPr lang="en-US" altLang="zh-CN" sz="2800" dirty="0">
                <a:solidFill>
                  <a:schemeClr val="tx2">
                    <a:lumMod val="20000"/>
                    <a:lumOff val="80000"/>
                  </a:schemeClr>
                </a:solidFill>
                <a:latin typeface="Times New Roman" panose="02020603050405020304" pitchFamily="18" charset="0"/>
                <a:cs typeface="Times New Roman" panose="02020603050405020304" pitchFamily="18" charset="0"/>
              </a:rPr>
              <a:t> deep learning models</a:t>
            </a:r>
            <a:endParaRPr lang="en-US" sz="2800"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3618EF8-89DA-91E1-2867-426265F34EF5}"/>
              </a:ext>
            </a:extLst>
          </p:cNvPr>
          <p:cNvSpPr txBox="1"/>
          <p:nvPr/>
        </p:nvSpPr>
        <p:spPr>
          <a:xfrm>
            <a:off x="848358" y="5234432"/>
            <a:ext cx="3482043"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5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theory</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12B0F14-1DCB-82CC-4610-991BEAA0F186}"/>
              </a:ext>
            </a:extLst>
          </p:cNvPr>
          <p:cNvSpPr txBox="1"/>
          <p:nvPr/>
        </p:nvSpPr>
        <p:spPr>
          <a:xfrm>
            <a:off x="848357" y="2684790"/>
            <a:ext cx="3440365"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basics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4681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03474" y="13686"/>
            <a:ext cx="10995992" cy="1325563"/>
          </a:xfrm>
        </p:spPr>
        <p:txBody>
          <a:bodyPr/>
          <a:lstStyle/>
          <a:p>
            <a:r>
              <a:rPr lang="en-US" altLang="zh-CN" dirty="0"/>
              <a:t>Modern DL</a:t>
            </a:r>
            <a:r>
              <a:rPr lang="zh-CN" altLang="en-US" dirty="0"/>
              <a:t> </a:t>
            </a:r>
            <a:r>
              <a:rPr lang="en-US" altLang="zh-CN" dirty="0"/>
              <a:t>Model</a:t>
            </a:r>
            <a:r>
              <a:rPr lang="zh-CN" altLang="en-US" dirty="0"/>
              <a:t> </a:t>
            </a:r>
            <a:r>
              <a:rPr lang="en-US" altLang="zh-CN" dirty="0"/>
              <a:t>Architectures</a:t>
            </a:r>
            <a:endParaRPr lang="en-US" dirty="0"/>
          </a:p>
        </p:txBody>
      </p:sp>
      <p:sp>
        <p:nvSpPr>
          <p:cNvPr id="56" name="文本框 63">
            <a:extLst>
              <a:ext uri="{FF2B5EF4-FFF2-40B4-BE49-F238E27FC236}">
                <a16:creationId xmlns:a16="http://schemas.microsoft.com/office/drawing/2014/main" id="{DDCEB707-128B-49EC-3679-3BF27B52FB91}"/>
              </a:ext>
            </a:extLst>
          </p:cNvPr>
          <p:cNvSpPr txBox="1"/>
          <p:nvPr/>
        </p:nvSpPr>
        <p:spPr>
          <a:xfrm>
            <a:off x="765091" y="1017071"/>
            <a:ext cx="561772" cy="769263"/>
          </a:xfrm>
          <a:prstGeom prst="rect">
            <a:avLst/>
          </a:prstGeom>
          <a:noFill/>
        </p:spPr>
        <p:txBody>
          <a:bodyPr wrap="square" rtlCol="0">
            <a:spAutoFit/>
          </a:bodyPr>
          <a:lstStyle/>
          <a:p>
            <a:pPr algn="ctr"/>
            <a:r>
              <a:rPr lang="en-US" altLang="zh-CN" sz="4400" dirty="0">
                <a:latin typeface="Impact" panose="020B0806030902050204" pitchFamily="34" charset="0"/>
              </a:rPr>
              <a:t>1</a:t>
            </a:r>
            <a:endParaRPr lang="zh-CN" altLang="en-US" sz="4400" dirty="0">
              <a:latin typeface="Impact" panose="020B0806030902050204" pitchFamily="34" charset="0"/>
            </a:endParaRPr>
          </a:p>
        </p:txBody>
      </p:sp>
      <p:sp>
        <p:nvSpPr>
          <p:cNvPr id="57" name="TextBox 56">
            <a:extLst>
              <a:ext uri="{FF2B5EF4-FFF2-40B4-BE49-F238E27FC236}">
                <a16:creationId xmlns:a16="http://schemas.microsoft.com/office/drawing/2014/main" id="{418DE835-8D58-DE4C-6027-B325461B4F8E}"/>
              </a:ext>
            </a:extLst>
          </p:cNvPr>
          <p:cNvSpPr txBox="1"/>
          <p:nvPr/>
        </p:nvSpPr>
        <p:spPr>
          <a:xfrm>
            <a:off x="935638" y="1869192"/>
            <a:ext cx="5986022" cy="3811300"/>
          </a:xfrm>
          <a:prstGeom prst="rect">
            <a:avLst/>
          </a:prstGeom>
          <a:noFill/>
        </p:spPr>
        <p:txBody>
          <a:bodyPr wrap="square" rtlCol="0">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Utilizes convolutional layers to process data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grid pattern (like images).</a:t>
            </a:r>
          </a:p>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Components</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Convolutional Layers: Extract features from input images using filters.</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Pooling Layers: Reduce dimensions and computational load, retaining key information.</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Fully Connected Layers: Classify images based on extracted features.</a:t>
            </a:r>
          </a:p>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Example Models</a:t>
            </a:r>
            <a:r>
              <a:rPr lang="en-US" sz="2000" dirty="0">
                <a:latin typeface="Times New Roman" panose="02020603050405020304" pitchFamily="18" charset="0"/>
                <a:cs typeface="Times New Roman" panose="02020603050405020304" pitchFamily="18" charset="0"/>
              </a:rPr>
              <a:t>: LeNet-5, </a:t>
            </a:r>
            <a:r>
              <a:rPr lang="en-US" sz="2000" dirty="0" err="1">
                <a:latin typeface="Times New Roman" panose="02020603050405020304" pitchFamily="18" charset="0"/>
                <a:cs typeface="Times New Roman" panose="02020603050405020304" pitchFamily="18" charset="0"/>
              </a:rPr>
              <a:t>AlexNet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VGGNet</a:t>
            </a:r>
            <a:r>
              <a:rPr lang="en-US" sz="2000" dirty="0">
                <a:latin typeface="Times New Roman" panose="02020603050405020304" pitchFamily="18" charset="0"/>
                <a:cs typeface="Times New Roman" panose="02020603050405020304" pitchFamily="18" charset="0"/>
              </a:rPr>
              <a:t>.</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26863" y="1249459"/>
            <a:ext cx="5884165"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Convolutional Neural Networks (CNNs)</a:t>
            </a:r>
          </a:p>
        </p:txBody>
      </p:sp>
      <p:sp>
        <p:nvSpPr>
          <p:cNvPr id="61" name="TextBox 60">
            <a:extLst>
              <a:ext uri="{FF2B5EF4-FFF2-40B4-BE49-F238E27FC236}">
                <a16:creationId xmlns:a16="http://schemas.microsoft.com/office/drawing/2014/main" id="{71ED7867-7572-F603-5128-3A11ADCDCFAF}"/>
              </a:ext>
            </a:extLst>
          </p:cNvPr>
          <p:cNvSpPr txBox="1"/>
          <p:nvPr/>
        </p:nvSpPr>
        <p:spPr>
          <a:xfrm>
            <a:off x="7018237" y="4263456"/>
            <a:ext cx="4758079" cy="1785104"/>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 in Biomedicine</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Image classification in diagnostics (e.g., cancer detection from scans)</a:t>
            </a:r>
            <a:r>
              <a:rPr lang="en-US" altLang="zh-CN"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Image segmentation for identifying regions of interest in medical images.</a:t>
            </a:r>
          </a:p>
        </p:txBody>
      </p:sp>
      <p:grpSp>
        <p:nvGrpSpPr>
          <p:cNvPr id="63" name="Group 62">
            <a:extLst>
              <a:ext uri="{FF2B5EF4-FFF2-40B4-BE49-F238E27FC236}">
                <a16:creationId xmlns:a16="http://schemas.microsoft.com/office/drawing/2014/main" id="{FFF11087-B531-5C2A-7E27-12AF8FCE6B69}"/>
              </a:ext>
            </a:extLst>
          </p:cNvPr>
          <p:cNvGrpSpPr/>
          <p:nvPr/>
        </p:nvGrpSpPr>
        <p:grpSpPr>
          <a:xfrm>
            <a:off x="7041387" y="1424466"/>
            <a:ext cx="4758079" cy="2627375"/>
            <a:chOff x="7076112" y="1482342"/>
            <a:chExt cx="4758079" cy="2627375"/>
          </a:xfrm>
        </p:grpSpPr>
        <p:pic>
          <p:nvPicPr>
            <p:cNvPr id="2050" name="Picture 2">
              <a:extLst>
                <a:ext uri="{FF2B5EF4-FFF2-40B4-BE49-F238E27FC236}">
                  <a16:creationId xmlns:a16="http://schemas.microsoft.com/office/drawing/2014/main" id="{799DEC0A-60BC-DA65-DD26-17DC2EF89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112" y="1482342"/>
              <a:ext cx="4758079" cy="235037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A43B7DD1-2A60-CA39-36A5-0A2E82EC9254}"/>
                </a:ext>
              </a:extLst>
            </p:cNvPr>
            <p:cNvSpPr txBox="1"/>
            <p:nvPr/>
          </p:nvSpPr>
          <p:spPr>
            <a:xfrm>
              <a:off x="8785185" y="3832718"/>
              <a:ext cx="1921295" cy="276999"/>
            </a:xfrm>
            <a:prstGeom prst="rect">
              <a:avLst/>
            </a:prstGeom>
            <a:noFill/>
          </p:spPr>
          <p:txBody>
            <a:bodyPr wrap="none" rtlCol="0">
              <a:spAutoFit/>
            </a:bodyPr>
            <a:lstStyle/>
            <a:p>
              <a:r>
                <a:rPr lang="en-US" altLang="zh-CN" sz="1200" dirty="0"/>
                <a:t>Figure.</a:t>
              </a:r>
              <a:r>
                <a:rPr lang="zh-CN" altLang="en-US" sz="1200" dirty="0"/>
                <a:t> </a:t>
              </a:r>
              <a:r>
                <a:rPr lang="en-US" altLang="zh-CN" sz="1200" dirty="0"/>
                <a:t>Basic</a:t>
              </a:r>
              <a:r>
                <a:rPr lang="zh-CN" altLang="en-US" sz="1200" dirty="0"/>
                <a:t> </a:t>
              </a:r>
              <a:r>
                <a:rPr lang="en-US" altLang="zh-CN" sz="1200" dirty="0"/>
                <a:t>CNN</a:t>
              </a:r>
              <a:r>
                <a:rPr lang="zh-CN" altLang="en-US" sz="1200" dirty="0"/>
                <a:t> </a:t>
              </a:r>
              <a:r>
                <a:rPr lang="en-US" altLang="zh-CN" sz="1200" dirty="0"/>
                <a:t>structure.</a:t>
              </a:r>
              <a:endParaRPr lang="en-US" sz="1200" dirty="0"/>
            </a:p>
          </p:txBody>
        </p:sp>
      </p:grpSp>
    </p:spTree>
    <p:extLst>
      <p:ext uri="{BB962C8B-B14F-4D97-AF65-F5344CB8AC3E}">
        <p14:creationId xmlns:p14="http://schemas.microsoft.com/office/powerpoint/2010/main" val="1384815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4">
            <a:extLst>
              <a:ext uri="{FF2B5EF4-FFF2-40B4-BE49-F238E27FC236}">
                <a16:creationId xmlns:a16="http://schemas.microsoft.com/office/drawing/2014/main" id="{77569D15-D285-166F-2051-8655B9314E9B}"/>
              </a:ext>
            </a:extLst>
          </p:cNvPr>
          <p:cNvSpPr txBox="1"/>
          <p:nvPr/>
        </p:nvSpPr>
        <p:spPr>
          <a:xfrm>
            <a:off x="799816" y="1079413"/>
            <a:ext cx="561772" cy="769263"/>
          </a:xfrm>
          <a:prstGeom prst="rect">
            <a:avLst/>
          </a:prstGeom>
          <a:noFill/>
        </p:spPr>
        <p:txBody>
          <a:bodyPr wrap="square" rtlCol="0">
            <a:spAutoFit/>
          </a:bodyPr>
          <a:lstStyle/>
          <a:p>
            <a:pPr algn="ctr"/>
            <a:r>
              <a:rPr lang="en-US" altLang="zh-CN" sz="4400" dirty="0">
                <a:latin typeface="Impact" panose="020B0806030902050204" pitchFamily="34" charset="0"/>
              </a:rPr>
              <a:t>2</a:t>
            </a:r>
            <a:endParaRPr lang="zh-CN" altLang="en-US" sz="4400" dirty="0">
              <a:latin typeface="Impact" panose="020B0806030902050204" pitchFamily="34" charset="0"/>
            </a:endParaRPr>
          </a:p>
        </p:txBody>
      </p:sp>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199" y="15272"/>
            <a:ext cx="10995992" cy="1325563"/>
          </a:xfrm>
        </p:spPr>
        <p:txBody>
          <a:bodyPr/>
          <a:lstStyle/>
          <a:p>
            <a:r>
              <a:rPr lang="en-US" altLang="zh-CN" dirty="0"/>
              <a:t>Modern DL</a:t>
            </a:r>
            <a:r>
              <a:rPr lang="zh-CN" altLang="en-US" dirty="0"/>
              <a:t> </a:t>
            </a:r>
            <a:r>
              <a:rPr lang="en-US" altLang="zh-CN" dirty="0"/>
              <a:t>Model</a:t>
            </a:r>
            <a:r>
              <a:rPr lang="zh-CN" altLang="en-US" dirty="0"/>
              <a:t> </a:t>
            </a:r>
            <a:r>
              <a:rPr lang="en-US" altLang="zh-CN" dirty="0"/>
              <a:t>Architectures</a:t>
            </a:r>
            <a:endParaRPr lang="en-US" dirty="0"/>
          </a:p>
        </p:txBody>
      </p:sp>
      <p:sp>
        <p:nvSpPr>
          <p:cNvPr id="57" name="TextBox 56">
            <a:extLst>
              <a:ext uri="{FF2B5EF4-FFF2-40B4-BE49-F238E27FC236}">
                <a16:creationId xmlns:a16="http://schemas.microsoft.com/office/drawing/2014/main" id="{418DE835-8D58-DE4C-6027-B325461B4F8E}"/>
              </a:ext>
            </a:extLst>
          </p:cNvPr>
          <p:cNvSpPr txBox="1"/>
          <p:nvPr/>
        </p:nvSpPr>
        <p:spPr>
          <a:xfrm>
            <a:off x="935638" y="1936905"/>
            <a:ext cx="5986022" cy="4093428"/>
          </a:xfrm>
          <a:prstGeom prst="rect">
            <a:avLst/>
          </a:prstGeom>
          <a:noFill/>
        </p:spPr>
        <p:txBody>
          <a:bodyPr wrap="square" rtlCol="0">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Processes sequences of data (time</a:t>
            </a:r>
            <a:r>
              <a:rPr lang="en-US" altLang="zh-CN"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series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a:t>
            </a:r>
            <a:r>
              <a:rPr lang="en-US" sz="2000" dirty="0">
                <a:latin typeface="Times New Roman" panose="02020603050405020304" pitchFamily="18" charset="0"/>
                <a:cs typeface="Times New Roman" panose="02020603050405020304" pitchFamily="18" charset="0"/>
              </a:rPr>
              <a:t>), with memory of previous inputs</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capturing temporal dynamics</a:t>
            </a:r>
            <a:r>
              <a:rPr lang="en-US" sz="2000" dirty="0">
                <a:latin typeface="Times New Roman" panose="02020603050405020304" pitchFamily="18" charset="0"/>
                <a:cs typeface="Times New Roman" panose="02020603050405020304" pitchFamily="18" charset="0"/>
              </a:rPr>
              <a:t>.</a:t>
            </a:r>
          </a:p>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Unique Feature: </a:t>
            </a:r>
            <a:r>
              <a:rPr lang="en-US" sz="2000" dirty="0">
                <a:latin typeface="Times New Roman" panose="02020603050405020304" pitchFamily="18" charset="0"/>
                <a:cs typeface="Times New Roman" panose="02020603050405020304" pitchFamily="18" charset="0"/>
              </a:rPr>
              <a:t>Loop-like architecture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allowing previous outputs to be used as inputs while having hidden states,</a:t>
            </a:r>
            <a:r>
              <a:rPr lang="en-US" sz="2000" dirty="0">
                <a:latin typeface="Times New Roman" panose="02020603050405020304" pitchFamily="18" charset="0"/>
                <a:cs typeface="Times New Roman" panose="02020603050405020304" pitchFamily="18" charset="0"/>
              </a:rPr>
              <a:t> enabling information persistence</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Challenges &amp; Solutions</a:t>
            </a:r>
            <a:r>
              <a:rPr lang="en-US"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Problem of vanishing gradients; solved by advanced RNNs,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e.g. LSTM and GRU.</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Example Models</a:t>
            </a:r>
            <a:r>
              <a:rPr lang="en-US" sz="2000" dirty="0">
                <a:latin typeface="Times New Roman" panose="02020603050405020304" pitchFamily="18" charset="0"/>
                <a:cs typeface="Times New Roman" panose="02020603050405020304" pitchFamily="18" charset="0"/>
              </a:rPr>
              <a:t>: LSTM (Long Short-Term Memory), GRU (Gated Recurrent Unit).</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26863" y="1300259"/>
            <a:ext cx="5594797"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Recurrent Neural Networks (RNNs)</a:t>
            </a:r>
          </a:p>
        </p:txBody>
      </p:sp>
      <p:sp>
        <p:nvSpPr>
          <p:cNvPr id="61" name="TextBox 60">
            <a:extLst>
              <a:ext uri="{FF2B5EF4-FFF2-40B4-BE49-F238E27FC236}">
                <a16:creationId xmlns:a16="http://schemas.microsoft.com/office/drawing/2014/main" id="{71ED7867-7572-F603-5128-3A11ADCDCFAF}"/>
              </a:ext>
            </a:extLst>
          </p:cNvPr>
          <p:cNvSpPr txBox="1"/>
          <p:nvPr/>
        </p:nvSpPr>
        <p:spPr>
          <a:xfrm>
            <a:off x="7076112" y="4594914"/>
            <a:ext cx="4758079" cy="1785104"/>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 in Biomedicine</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nalysis of sequential patient data in EHRs.</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Time-series analysis in physiological signal processing.</a:t>
            </a:r>
          </a:p>
        </p:txBody>
      </p:sp>
      <p:pic>
        <p:nvPicPr>
          <p:cNvPr id="4098" name="Picture 2">
            <a:extLst>
              <a:ext uri="{FF2B5EF4-FFF2-40B4-BE49-F238E27FC236}">
                <a16:creationId xmlns:a16="http://schemas.microsoft.com/office/drawing/2014/main" id="{26723DEE-1242-53B9-A70A-17BBB8BB2EA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9031" t="24552" r="8033" b="19533"/>
          <a:stretch/>
        </p:blipFill>
        <p:spPr bwMode="auto">
          <a:xfrm>
            <a:off x="7015327" y="1257534"/>
            <a:ext cx="4675104" cy="19766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Brief Overview of Recurrent Neural Networks (RNN)">
            <a:extLst>
              <a:ext uri="{FF2B5EF4-FFF2-40B4-BE49-F238E27FC236}">
                <a16:creationId xmlns:a16="http://schemas.microsoft.com/office/drawing/2014/main" id="{5692EBF5-F344-0A11-305C-68F3CE7E6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4196" y="3126968"/>
            <a:ext cx="4372614" cy="1480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049DF75-E567-9A93-1E41-518BF01809C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l="65650" t="69408" r="8033" b="19533"/>
          <a:stretch/>
        </p:blipFill>
        <p:spPr bwMode="auto">
          <a:xfrm>
            <a:off x="10206942" y="997730"/>
            <a:ext cx="1483489" cy="39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125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0">
            <a:extLst>
              <a:ext uri="{FF2B5EF4-FFF2-40B4-BE49-F238E27FC236}">
                <a16:creationId xmlns:a16="http://schemas.microsoft.com/office/drawing/2014/main" id="{D8498207-8A78-FC6F-8F05-A007964688BC}"/>
              </a:ext>
            </a:extLst>
          </p:cNvPr>
          <p:cNvSpPr txBox="1"/>
          <p:nvPr/>
        </p:nvSpPr>
        <p:spPr>
          <a:xfrm>
            <a:off x="2246384" y="1259734"/>
            <a:ext cx="1075936" cy="584775"/>
          </a:xfrm>
          <a:prstGeom prst="rect">
            <a:avLst/>
          </a:prstGeom>
          <a:noFill/>
        </p:spPr>
        <p:txBody>
          <a:bodyPr wrap="none" rtlCol="0">
            <a:spAutoFit/>
          </a:bodyPr>
          <a:lstStyle/>
          <a:p>
            <a:r>
              <a:rPr kumimoji="1" lang="en-US" altLang="zh-CN" sz="3200" b="1" dirty="0">
                <a:solidFill>
                  <a:schemeClr val="accent1"/>
                </a:solidFill>
              </a:rPr>
              <a:t>Deep</a:t>
            </a:r>
          </a:p>
        </p:txBody>
      </p:sp>
      <p:sp>
        <p:nvSpPr>
          <p:cNvPr id="5" name="文本框 14">
            <a:extLst>
              <a:ext uri="{FF2B5EF4-FFF2-40B4-BE49-F238E27FC236}">
                <a16:creationId xmlns:a16="http://schemas.microsoft.com/office/drawing/2014/main" id="{37E8A11F-AA1C-CE89-DDD8-BB3CBBB98D79}"/>
              </a:ext>
            </a:extLst>
          </p:cNvPr>
          <p:cNvSpPr txBox="1"/>
          <p:nvPr/>
        </p:nvSpPr>
        <p:spPr>
          <a:xfrm>
            <a:off x="5769826" y="1259733"/>
            <a:ext cx="1646605" cy="584775"/>
          </a:xfrm>
          <a:prstGeom prst="rect">
            <a:avLst/>
          </a:prstGeom>
          <a:noFill/>
        </p:spPr>
        <p:txBody>
          <a:bodyPr wrap="none" rtlCol="0">
            <a:spAutoFit/>
          </a:bodyPr>
          <a:lstStyle/>
          <a:p>
            <a:r>
              <a:rPr kumimoji="1" lang="en-US" altLang="zh-CN" sz="3200" b="1" dirty="0">
                <a:solidFill>
                  <a:schemeClr val="accent1"/>
                </a:solidFill>
              </a:rPr>
              <a:t>Learning</a:t>
            </a:r>
            <a:endParaRPr kumimoji="1" lang="zh-CN" altLang="en-US" sz="3200" b="1" dirty="0">
              <a:solidFill>
                <a:schemeClr val="accent1"/>
              </a:solidFill>
            </a:endParaRPr>
          </a:p>
        </p:txBody>
      </p:sp>
      <p:sp>
        <p:nvSpPr>
          <p:cNvPr id="6" name="文本框 17">
            <a:extLst>
              <a:ext uri="{FF2B5EF4-FFF2-40B4-BE49-F238E27FC236}">
                <a16:creationId xmlns:a16="http://schemas.microsoft.com/office/drawing/2014/main" id="{6CD1DA6D-0FCB-F9C6-351C-AFB87851895D}"/>
              </a:ext>
            </a:extLst>
          </p:cNvPr>
          <p:cNvSpPr txBox="1"/>
          <p:nvPr/>
        </p:nvSpPr>
        <p:spPr>
          <a:xfrm>
            <a:off x="2313357" y="1890741"/>
            <a:ext cx="2017925" cy="369332"/>
          </a:xfrm>
          <a:prstGeom prst="rect">
            <a:avLst/>
          </a:prstGeom>
          <a:noFill/>
        </p:spPr>
        <p:txBody>
          <a:bodyPr wrap="none" rtlCol="0">
            <a:spAutoFit/>
          </a:bodyPr>
          <a:lstStyle/>
          <a:p>
            <a:r>
              <a:rPr kumimoji="1" lang="en-US" altLang="zh-CN" dirty="0">
                <a:solidFill>
                  <a:schemeClr val="accent1"/>
                </a:solidFill>
              </a:rPr>
              <a:t>Many hidden layers</a:t>
            </a:r>
          </a:p>
        </p:txBody>
      </p:sp>
      <p:sp>
        <p:nvSpPr>
          <p:cNvPr id="7" name="文本框 18">
            <a:extLst>
              <a:ext uri="{FF2B5EF4-FFF2-40B4-BE49-F238E27FC236}">
                <a16:creationId xmlns:a16="http://schemas.microsoft.com/office/drawing/2014/main" id="{9EFC64E9-CF98-9894-F415-54259140AD71}"/>
              </a:ext>
            </a:extLst>
          </p:cNvPr>
          <p:cNvSpPr txBox="1"/>
          <p:nvPr/>
        </p:nvSpPr>
        <p:spPr>
          <a:xfrm>
            <a:off x="5829170" y="1844508"/>
            <a:ext cx="4223977" cy="646331"/>
          </a:xfrm>
          <a:prstGeom prst="rect">
            <a:avLst/>
          </a:prstGeom>
          <a:noFill/>
        </p:spPr>
        <p:txBody>
          <a:bodyPr wrap="none" rtlCol="0">
            <a:spAutoFit/>
          </a:bodyPr>
          <a:lstStyle/>
          <a:p>
            <a:r>
              <a:rPr kumimoji="1" lang="en-US" altLang="zh-CN" dirty="0">
                <a:solidFill>
                  <a:schemeClr val="accent1"/>
                </a:solidFill>
              </a:rPr>
              <a:t>Supervised, semi-supervised,</a:t>
            </a:r>
            <a:r>
              <a:rPr kumimoji="1" lang="zh-CN" altLang="en-US" dirty="0">
                <a:solidFill>
                  <a:schemeClr val="accent1"/>
                </a:solidFill>
              </a:rPr>
              <a:t> </a:t>
            </a:r>
            <a:r>
              <a:rPr kumimoji="1" lang="en-US" altLang="zh-CN" dirty="0">
                <a:solidFill>
                  <a:schemeClr val="accent1"/>
                </a:solidFill>
              </a:rPr>
              <a:t>unsupervised</a:t>
            </a:r>
          </a:p>
          <a:p>
            <a:r>
              <a:rPr kumimoji="1" lang="en-US" altLang="zh-CN" dirty="0">
                <a:solidFill>
                  <a:schemeClr val="accent1"/>
                </a:solidFill>
              </a:rPr>
              <a:t>Learn adaptive parameters</a:t>
            </a:r>
          </a:p>
        </p:txBody>
      </p:sp>
      <p:sp>
        <p:nvSpPr>
          <p:cNvPr id="8" name="文本框 20">
            <a:extLst>
              <a:ext uri="{FF2B5EF4-FFF2-40B4-BE49-F238E27FC236}">
                <a16:creationId xmlns:a16="http://schemas.microsoft.com/office/drawing/2014/main" id="{06B11063-3B85-0C6B-DA58-247B3A845D0C}"/>
              </a:ext>
            </a:extLst>
          </p:cNvPr>
          <p:cNvSpPr txBox="1"/>
          <p:nvPr/>
        </p:nvSpPr>
        <p:spPr>
          <a:xfrm>
            <a:off x="776728" y="2536749"/>
            <a:ext cx="10886698" cy="1477328"/>
          </a:xfrm>
          <a:prstGeom prst="rect">
            <a:avLst/>
          </a:prstGeom>
          <a:noFill/>
        </p:spPr>
        <p:txBody>
          <a:bodyPr wrap="none" rtlCol="0">
            <a:spAutoFit/>
          </a:bodyPr>
          <a:lstStyle/>
          <a:p>
            <a:pPr marL="285750" indent="-285750">
              <a:lnSpc>
                <a:spcPct val="150000"/>
              </a:lnSpc>
              <a:buFont typeface="Arial" charset="0"/>
              <a:buChar char="•"/>
            </a:pPr>
            <a:r>
              <a:rPr kumimoji="1" lang="en-US" altLang="zh-CN" sz="2000" dirty="0">
                <a:solidFill>
                  <a:schemeClr val="accent1"/>
                </a:solidFill>
              </a:rPr>
              <a:t>Use a cascade of multiple layers of nonlinear processing units for feature extract and transformation</a:t>
            </a:r>
          </a:p>
          <a:p>
            <a:pPr marL="285750" indent="-285750">
              <a:lnSpc>
                <a:spcPct val="150000"/>
              </a:lnSpc>
              <a:buFont typeface="Arial" charset="0"/>
              <a:buChar char="•"/>
            </a:pPr>
            <a:r>
              <a:rPr kumimoji="1" lang="en-US" altLang="zh-CN" sz="2000" dirty="0">
                <a:solidFill>
                  <a:schemeClr val="accent1"/>
                </a:solidFill>
              </a:rPr>
              <a:t>Learn in supervised and/or unsupervised manner</a:t>
            </a:r>
          </a:p>
          <a:p>
            <a:pPr marL="285750" indent="-285750">
              <a:lnSpc>
                <a:spcPct val="150000"/>
              </a:lnSpc>
              <a:buFont typeface="Arial" charset="0"/>
              <a:buChar char="•"/>
            </a:pPr>
            <a:r>
              <a:rPr kumimoji="1" lang="en-US" altLang="zh-CN" sz="2000" dirty="0">
                <a:solidFill>
                  <a:schemeClr val="accent1"/>
                </a:solidFill>
              </a:rPr>
              <a:t>Learn representations in different level of abstraction</a:t>
            </a:r>
          </a:p>
        </p:txBody>
      </p:sp>
      <p:sp>
        <p:nvSpPr>
          <p:cNvPr id="9" name="Title 1">
            <a:extLst>
              <a:ext uri="{FF2B5EF4-FFF2-40B4-BE49-F238E27FC236}">
                <a16:creationId xmlns:a16="http://schemas.microsoft.com/office/drawing/2014/main" id="{62074F05-6EC5-6F9C-70F7-275A82722A86}"/>
              </a:ext>
            </a:extLst>
          </p:cNvPr>
          <p:cNvSpPr>
            <a:spLocks noGrp="1"/>
          </p:cNvSpPr>
          <p:nvPr>
            <p:ph type="title"/>
          </p:nvPr>
        </p:nvSpPr>
        <p:spPr>
          <a:xfrm>
            <a:off x="776728" y="0"/>
            <a:ext cx="10515600" cy="1325563"/>
          </a:xfrm>
        </p:spPr>
        <p:txBody>
          <a:bodyPr/>
          <a:lstStyle/>
          <a:p>
            <a:r>
              <a:rPr lang="en-US" altLang="zh-CN" dirty="0"/>
              <a:t>Deep Learning</a:t>
            </a:r>
            <a:endParaRPr lang="en-US" dirty="0"/>
          </a:p>
        </p:txBody>
      </p:sp>
      <p:sp>
        <p:nvSpPr>
          <p:cNvPr id="10" name="文本框 20">
            <a:extLst>
              <a:ext uri="{FF2B5EF4-FFF2-40B4-BE49-F238E27FC236}">
                <a16:creationId xmlns:a16="http://schemas.microsoft.com/office/drawing/2014/main" id="{6E79E750-5B47-B575-81E7-398F26C14165}"/>
              </a:ext>
            </a:extLst>
          </p:cNvPr>
          <p:cNvSpPr txBox="1"/>
          <p:nvPr/>
        </p:nvSpPr>
        <p:spPr>
          <a:xfrm>
            <a:off x="776728" y="4059987"/>
            <a:ext cx="4084195" cy="2062103"/>
          </a:xfrm>
          <a:prstGeom prst="rect">
            <a:avLst/>
          </a:prstGeom>
          <a:noFill/>
        </p:spPr>
        <p:txBody>
          <a:bodyPr wrap="none" rtlCol="0">
            <a:spAutoFit/>
          </a:bodyPr>
          <a:lstStyle/>
          <a:p>
            <a:r>
              <a:rPr kumimoji="1" lang="en-US" altLang="zh-CN" sz="2800" b="1" dirty="0">
                <a:solidFill>
                  <a:schemeClr val="accent1"/>
                </a:solidFill>
              </a:rPr>
              <a:t>Why popular?</a:t>
            </a:r>
          </a:p>
          <a:p>
            <a:endParaRPr kumimoji="1" lang="en-US" altLang="zh-CN" sz="2000" dirty="0">
              <a:solidFill>
                <a:schemeClr val="accent1"/>
              </a:solidFill>
            </a:endParaRPr>
          </a:p>
          <a:p>
            <a:pPr marL="285750" indent="-285750">
              <a:buFont typeface="Arial" charset="0"/>
              <a:buChar char="•"/>
            </a:pPr>
            <a:r>
              <a:rPr kumimoji="1" lang="en-US" altLang="zh-CN" sz="2000" dirty="0">
                <a:solidFill>
                  <a:schemeClr val="accent1"/>
                </a:solidFill>
              </a:rPr>
              <a:t>Chip processing ability</a:t>
            </a:r>
          </a:p>
          <a:p>
            <a:pPr marL="285750" indent="-285750">
              <a:buFont typeface="Arial" charset="0"/>
              <a:buChar char="•"/>
            </a:pPr>
            <a:r>
              <a:rPr kumimoji="1" lang="en-US" altLang="zh-CN" sz="2000" dirty="0">
                <a:solidFill>
                  <a:schemeClr val="accent1"/>
                </a:solidFill>
              </a:rPr>
              <a:t>Increased size of data for training</a:t>
            </a:r>
          </a:p>
          <a:p>
            <a:pPr marL="285750" indent="-285750">
              <a:buFont typeface="Arial" charset="0"/>
              <a:buChar char="•"/>
            </a:pPr>
            <a:r>
              <a:rPr kumimoji="1" lang="en-US" altLang="zh-CN" sz="2000" dirty="0">
                <a:solidFill>
                  <a:schemeClr val="accent1"/>
                </a:solidFill>
              </a:rPr>
              <a:t>Advances in machine learning and </a:t>
            </a:r>
          </a:p>
          <a:p>
            <a:r>
              <a:rPr kumimoji="1" lang="en-US" altLang="zh-CN" sz="2000" dirty="0">
                <a:solidFill>
                  <a:schemeClr val="accent1"/>
                </a:solidFill>
              </a:rPr>
              <a:t>      signal/information researches</a:t>
            </a:r>
          </a:p>
        </p:txBody>
      </p:sp>
      <p:sp>
        <p:nvSpPr>
          <p:cNvPr id="11" name="文本框 2">
            <a:extLst>
              <a:ext uri="{FF2B5EF4-FFF2-40B4-BE49-F238E27FC236}">
                <a16:creationId xmlns:a16="http://schemas.microsoft.com/office/drawing/2014/main" id="{1A18A56F-D911-3547-36DA-366701E5FC26}"/>
              </a:ext>
            </a:extLst>
          </p:cNvPr>
          <p:cNvSpPr txBox="1"/>
          <p:nvPr/>
        </p:nvSpPr>
        <p:spPr>
          <a:xfrm>
            <a:off x="6764400" y="4798651"/>
            <a:ext cx="4984634" cy="1323439"/>
          </a:xfrm>
          <a:prstGeom prst="rect">
            <a:avLst/>
          </a:prstGeom>
          <a:noFill/>
        </p:spPr>
        <p:txBody>
          <a:bodyPr wrap="none" rtlCol="0">
            <a:spAutoFit/>
          </a:bodyPr>
          <a:lstStyle/>
          <a:p>
            <a:r>
              <a:rPr kumimoji="1" lang="en-US" altLang="zh-CN" sz="2000" dirty="0">
                <a:solidFill>
                  <a:schemeClr val="accent1"/>
                </a:solidFill>
              </a:rPr>
              <a:t>Deep models to efficiently exploit </a:t>
            </a:r>
          </a:p>
          <a:p>
            <a:r>
              <a:rPr kumimoji="1" lang="en-US" altLang="zh-CN" sz="2000" dirty="0">
                <a:solidFill>
                  <a:srgbClr val="C00000"/>
                </a:solidFill>
              </a:rPr>
              <a:t>complex, compositional nonlinear </a:t>
            </a:r>
            <a:r>
              <a:rPr kumimoji="1" lang="en-US" altLang="zh-CN" sz="2000" dirty="0">
                <a:solidFill>
                  <a:schemeClr val="accent1"/>
                </a:solidFill>
              </a:rPr>
              <a:t>functions</a:t>
            </a:r>
          </a:p>
          <a:p>
            <a:r>
              <a:rPr kumimoji="1" lang="en-US" altLang="zh-CN" sz="2000" dirty="0">
                <a:solidFill>
                  <a:schemeClr val="accent1"/>
                </a:solidFill>
              </a:rPr>
              <a:t>to learn </a:t>
            </a:r>
            <a:r>
              <a:rPr kumimoji="1" lang="en-US" altLang="zh-CN" sz="2000" dirty="0">
                <a:solidFill>
                  <a:srgbClr val="C00000"/>
                </a:solidFill>
              </a:rPr>
              <a:t>distributed and hierarchical feature</a:t>
            </a:r>
          </a:p>
          <a:p>
            <a:r>
              <a:rPr kumimoji="1" lang="en-US" altLang="zh-CN" sz="2000" dirty="0">
                <a:solidFill>
                  <a:srgbClr val="C00000"/>
                </a:solidFill>
              </a:rPr>
              <a:t>representations</a:t>
            </a:r>
            <a:r>
              <a:rPr kumimoji="1" lang="en-US" altLang="zh-CN" sz="2000" dirty="0">
                <a:solidFill>
                  <a:schemeClr val="accent1"/>
                </a:solidFill>
              </a:rPr>
              <a:t>, to make best use </a:t>
            </a:r>
            <a:r>
              <a:rPr kumimoji="1" lang="en-US" altLang="zh-CN" sz="2000" dirty="0">
                <a:solidFill>
                  <a:schemeClr val="bg1">
                    <a:lumMod val="60000"/>
                    <a:lumOff val="40000"/>
                  </a:schemeClr>
                </a:solidFill>
              </a:rPr>
              <a:t>of the data.</a:t>
            </a:r>
            <a:endParaRPr kumimoji="1" lang="zh-CN" altLang="en-US" sz="2000" dirty="0">
              <a:solidFill>
                <a:schemeClr val="bg1">
                  <a:lumMod val="60000"/>
                  <a:lumOff val="40000"/>
                </a:schemeClr>
              </a:solidFill>
            </a:endParaRPr>
          </a:p>
        </p:txBody>
      </p:sp>
      <p:sp>
        <p:nvSpPr>
          <p:cNvPr id="12" name="Arrow: Right 11">
            <a:extLst>
              <a:ext uri="{FF2B5EF4-FFF2-40B4-BE49-F238E27FC236}">
                <a16:creationId xmlns:a16="http://schemas.microsoft.com/office/drawing/2014/main" id="{1FEC0065-9B33-8F03-5F6F-6B5D98520C8B}"/>
              </a:ext>
            </a:extLst>
          </p:cNvPr>
          <p:cNvSpPr/>
          <p:nvPr/>
        </p:nvSpPr>
        <p:spPr>
          <a:xfrm>
            <a:off x="5340245" y="4941979"/>
            <a:ext cx="897995" cy="2923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294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4">
            <a:extLst>
              <a:ext uri="{FF2B5EF4-FFF2-40B4-BE49-F238E27FC236}">
                <a16:creationId xmlns:a16="http://schemas.microsoft.com/office/drawing/2014/main" id="{77569D15-D285-166F-2051-8655B9314E9B}"/>
              </a:ext>
            </a:extLst>
          </p:cNvPr>
          <p:cNvSpPr txBox="1"/>
          <p:nvPr/>
        </p:nvSpPr>
        <p:spPr>
          <a:xfrm>
            <a:off x="799816" y="1028613"/>
            <a:ext cx="561772" cy="769263"/>
          </a:xfrm>
          <a:prstGeom prst="rect">
            <a:avLst/>
          </a:prstGeom>
          <a:noFill/>
        </p:spPr>
        <p:txBody>
          <a:bodyPr wrap="square" rtlCol="0">
            <a:spAutoFit/>
          </a:bodyPr>
          <a:lstStyle/>
          <a:p>
            <a:pPr algn="ctr"/>
            <a:r>
              <a:rPr lang="en-US" altLang="zh-CN" sz="4400" dirty="0">
                <a:latin typeface="Impact" panose="020B0806030902050204" pitchFamily="34" charset="0"/>
              </a:rPr>
              <a:t>3</a:t>
            </a:r>
            <a:endParaRPr lang="zh-CN" altLang="en-US" sz="4400" dirty="0">
              <a:latin typeface="Impact" panose="020B0806030902050204" pitchFamily="34" charset="0"/>
            </a:endParaRPr>
          </a:p>
        </p:txBody>
      </p:sp>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199" y="29845"/>
            <a:ext cx="10995992" cy="1325563"/>
          </a:xfrm>
        </p:spPr>
        <p:txBody>
          <a:bodyPr/>
          <a:lstStyle/>
          <a:p>
            <a:r>
              <a:rPr lang="en-US" altLang="zh-CN" dirty="0"/>
              <a:t>Modern DL</a:t>
            </a:r>
            <a:r>
              <a:rPr lang="zh-CN" altLang="en-US" dirty="0"/>
              <a:t> </a:t>
            </a:r>
            <a:r>
              <a:rPr lang="en-US" altLang="zh-CN" dirty="0"/>
              <a:t>Model</a:t>
            </a:r>
            <a:r>
              <a:rPr lang="zh-CN" altLang="en-US" dirty="0"/>
              <a:t> </a:t>
            </a:r>
            <a:r>
              <a:rPr lang="en-US" altLang="zh-CN" dirty="0"/>
              <a:t>Architectures</a:t>
            </a:r>
            <a:endParaRPr lang="en-US" dirty="0"/>
          </a:p>
        </p:txBody>
      </p:sp>
      <p:sp>
        <p:nvSpPr>
          <p:cNvPr id="57" name="TextBox 56">
            <a:extLst>
              <a:ext uri="{FF2B5EF4-FFF2-40B4-BE49-F238E27FC236}">
                <a16:creationId xmlns:a16="http://schemas.microsoft.com/office/drawing/2014/main" id="{418DE835-8D58-DE4C-6027-B325461B4F8E}"/>
              </a:ext>
            </a:extLst>
          </p:cNvPr>
          <p:cNvSpPr txBox="1"/>
          <p:nvPr/>
        </p:nvSpPr>
        <p:spPr>
          <a:xfrm>
            <a:off x="799816" y="1838010"/>
            <a:ext cx="6553871" cy="3272691"/>
          </a:xfrm>
          <a:prstGeom prst="rect">
            <a:avLst/>
          </a:prstGeom>
          <a:noFill/>
        </p:spPr>
        <p:txBody>
          <a:bodyPr wrap="square" rtlCol="0">
            <a:spAutoFit/>
          </a:bodyPr>
          <a:lstStyle/>
          <a:p>
            <a:pPr marL="285750" indent="-285750" algn="just">
              <a:spcBef>
                <a:spcPts val="1000"/>
              </a:spcBef>
              <a:spcAft>
                <a:spcPts val="600"/>
              </a:spcAf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Key Features</a:t>
            </a:r>
            <a:r>
              <a:rPr lang="en-US" dirty="0">
                <a:latin typeface="Times New Roman" panose="02020603050405020304" pitchFamily="18" charset="0"/>
                <a:cs typeface="Times New Roman" panose="02020603050405020304" pitchFamily="18" charset="0"/>
              </a:rPr>
              <a:t>: </a:t>
            </a:r>
            <a:r>
              <a:rPr lang="en-US" dirty="0"/>
              <a:t>U-shaped architecture with symmetric encoder and decoder paths.  Skip connections that concatenate feature maps from encoder to decoder</a:t>
            </a:r>
          </a:p>
          <a:p>
            <a:pPr marL="285750" indent="-285750" algn="just">
              <a:spcBef>
                <a:spcPts val="1000"/>
              </a:spcBef>
              <a:spcAft>
                <a:spcPts val="600"/>
              </a:spcAft>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Structure</a:t>
            </a:r>
            <a:r>
              <a:rPr lang="en-US" b="1" dirty="0">
                <a:latin typeface="Times New Roman" panose="02020603050405020304" pitchFamily="18" charset="0"/>
                <a:cs typeface="Times New Roman" panose="02020603050405020304" pitchFamily="18" charset="0"/>
              </a:rPr>
              <a:t>: </a:t>
            </a:r>
            <a:r>
              <a:rPr lang="en-US" dirty="0"/>
              <a:t>Encoder: Series of convolutional and max-pooling layers that capture context. Bottleneck: Intermediate layer connecting encoder and decoder.   Decoder: Series of up-convolution and concatenation layers that restore resolution. Final Layer: Convolutional layer that maps features to the desired output.</a:t>
            </a:r>
          </a:p>
          <a:p>
            <a:pPr marL="285750" indent="-285750" algn="just">
              <a:spcBef>
                <a:spcPts val="1000"/>
              </a:spcBef>
              <a:spcAft>
                <a:spcPts val="600"/>
              </a:spcAft>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Types</a:t>
            </a:r>
            <a:r>
              <a:rPr lang="en-US" dirty="0">
                <a:latin typeface="Times New Roman" panose="02020603050405020304" pitchFamily="18" charset="0"/>
                <a:cs typeface="Times New Roman" panose="02020603050405020304" pitchFamily="18" charset="0"/>
              </a:rPr>
              <a:t>: 2D/3D U-Net, Attention U-Net. </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26863" y="1269779"/>
            <a:ext cx="5594797"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U-Net</a:t>
            </a:r>
          </a:p>
        </p:txBody>
      </p:sp>
      <p:sp>
        <p:nvSpPr>
          <p:cNvPr id="61" name="TextBox 60">
            <a:extLst>
              <a:ext uri="{FF2B5EF4-FFF2-40B4-BE49-F238E27FC236}">
                <a16:creationId xmlns:a16="http://schemas.microsoft.com/office/drawing/2014/main" id="{71ED7867-7572-F603-5128-3A11ADCDCFAF}"/>
              </a:ext>
            </a:extLst>
          </p:cNvPr>
          <p:cNvSpPr txBox="1"/>
          <p:nvPr/>
        </p:nvSpPr>
        <p:spPr>
          <a:xfrm>
            <a:off x="799816" y="5253316"/>
            <a:ext cx="6553871" cy="923330"/>
          </a:xfrm>
          <a:prstGeom prst="rect">
            <a:avLst/>
          </a:prstGeom>
          <a:noFill/>
        </p:spPr>
        <p:txBody>
          <a:bodyPr wrap="square">
            <a:spAutoFit/>
          </a:bodyPr>
          <a:lstStyle/>
          <a:p>
            <a:pPr marL="285750" indent="-285750" algn="just">
              <a:spcBef>
                <a:spcPts val="1000"/>
              </a:spcBef>
              <a:spcAft>
                <a:spcPts val="600"/>
              </a:spcAf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Applications in Biomedicine</a:t>
            </a:r>
            <a:r>
              <a:rPr lang="en-US" dirty="0">
                <a:latin typeface="Times New Roman" panose="02020603050405020304" pitchFamily="18" charset="0"/>
                <a:cs typeface="Times New Roman" panose="02020603050405020304" pitchFamily="18" charset="0"/>
              </a:rPr>
              <a:t>: </a:t>
            </a:r>
            <a:r>
              <a:rPr lang="en-US" dirty="0"/>
              <a:t>Medical image segmentation. Satellite image segmentation. Biomedical image analysis.  Autonomous driving. General image segmentation tasks.</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6913A6A-6AF0-0F87-5970-C34EA6FDFED4}"/>
              </a:ext>
            </a:extLst>
          </p:cNvPr>
          <p:cNvPicPr>
            <a:picLocks noChangeAspect="1"/>
          </p:cNvPicPr>
          <p:nvPr/>
        </p:nvPicPr>
        <p:blipFill>
          <a:blip r:embed="rId3"/>
          <a:stretch>
            <a:fillRect/>
          </a:stretch>
        </p:blipFill>
        <p:spPr>
          <a:xfrm>
            <a:off x="7410324" y="1363893"/>
            <a:ext cx="4658134" cy="3015068"/>
          </a:xfrm>
          <a:prstGeom prst="rect">
            <a:avLst/>
          </a:prstGeom>
        </p:spPr>
      </p:pic>
      <p:sp>
        <p:nvSpPr>
          <p:cNvPr id="10" name="TextBox 9">
            <a:extLst>
              <a:ext uri="{FF2B5EF4-FFF2-40B4-BE49-F238E27FC236}">
                <a16:creationId xmlns:a16="http://schemas.microsoft.com/office/drawing/2014/main" id="{783065B8-ABCC-1860-8C45-48657A84E7A3}"/>
              </a:ext>
            </a:extLst>
          </p:cNvPr>
          <p:cNvSpPr txBox="1"/>
          <p:nvPr/>
        </p:nvSpPr>
        <p:spPr>
          <a:xfrm>
            <a:off x="7353687" y="4378961"/>
            <a:ext cx="4509418" cy="1815882"/>
          </a:xfrm>
          <a:prstGeom prst="rect">
            <a:avLst/>
          </a:prstGeom>
          <a:noFill/>
        </p:spPr>
        <p:txBody>
          <a:bodyPr wrap="square" rtlCol="0">
            <a:spAutoFit/>
          </a:bodyPr>
          <a:lstStyle/>
          <a:p>
            <a:pPr algn="just"/>
            <a:r>
              <a:rPr lang="en-US" sz="1400" b="0" i="0" u="none" strike="noStrike" baseline="0" dirty="0">
                <a:latin typeface="LMRoman9-Regular-Identity-H"/>
              </a:rPr>
              <a:t>U-Net for segmenting HeLa cells. The U-Net has an encoder-decoder structure, in which the representation is </a:t>
            </a:r>
            <a:r>
              <a:rPr lang="en-US" sz="1400" b="0" i="0" u="none" strike="noStrike" baseline="0" dirty="0" err="1">
                <a:latin typeface="LMRoman9-Regular-Identity-H"/>
              </a:rPr>
              <a:t>downsampled</a:t>
            </a:r>
            <a:r>
              <a:rPr lang="en-US" sz="1400" b="0" i="0" u="none" strike="noStrike" baseline="0" dirty="0">
                <a:latin typeface="LMRoman9-Regular-Identity-H"/>
              </a:rPr>
              <a:t> (orange blocks) and then re-</a:t>
            </a:r>
            <a:r>
              <a:rPr lang="en-US" sz="1400" b="0" i="0" u="none" strike="noStrike" baseline="0" dirty="0" err="1">
                <a:latin typeface="LMRoman9-Regular-Identity-H"/>
              </a:rPr>
              <a:t>upsampled</a:t>
            </a:r>
            <a:r>
              <a:rPr lang="en-US" sz="1400" b="0" i="0" u="none" strike="noStrike" baseline="0" dirty="0">
                <a:latin typeface="LMRoman9-Regular-Identity-H"/>
              </a:rPr>
              <a:t> (blue blocks). The encoder uses regular convolutions, and the decoder uses transposed convolutions. Residual connections append the last representation at each scale in the encoder to the first representation at the same scale</a:t>
            </a:r>
          </a:p>
          <a:p>
            <a:pPr algn="just"/>
            <a:r>
              <a:rPr lang="en-US" sz="1400" b="0" i="0" u="none" strike="noStrike" baseline="0" dirty="0">
                <a:latin typeface="LMRoman9-Regular-Identity-H"/>
              </a:rPr>
              <a:t>in the decoder (orange arrows).</a:t>
            </a:r>
            <a:endParaRPr lang="en-US" sz="1400" dirty="0"/>
          </a:p>
        </p:txBody>
      </p:sp>
    </p:spTree>
    <p:extLst>
      <p:ext uri="{BB962C8B-B14F-4D97-AF65-F5344CB8AC3E}">
        <p14:creationId xmlns:p14="http://schemas.microsoft.com/office/powerpoint/2010/main" val="3736098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4">
            <a:extLst>
              <a:ext uri="{FF2B5EF4-FFF2-40B4-BE49-F238E27FC236}">
                <a16:creationId xmlns:a16="http://schemas.microsoft.com/office/drawing/2014/main" id="{77569D15-D285-166F-2051-8655B9314E9B}"/>
              </a:ext>
            </a:extLst>
          </p:cNvPr>
          <p:cNvSpPr txBox="1"/>
          <p:nvPr/>
        </p:nvSpPr>
        <p:spPr>
          <a:xfrm>
            <a:off x="799816" y="1028613"/>
            <a:ext cx="561772" cy="769263"/>
          </a:xfrm>
          <a:prstGeom prst="rect">
            <a:avLst/>
          </a:prstGeom>
          <a:noFill/>
        </p:spPr>
        <p:txBody>
          <a:bodyPr wrap="square" rtlCol="0">
            <a:spAutoFit/>
          </a:bodyPr>
          <a:lstStyle/>
          <a:p>
            <a:pPr algn="ctr"/>
            <a:r>
              <a:rPr lang="en-US" altLang="zh-CN" sz="4400" dirty="0">
                <a:latin typeface="Impact" panose="020B0806030902050204" pitchFamily="34" charset="0"/>
              </a:rPr>
              <a:t>4</a:t>
            </a:r>
            <a:endParaRPr lang="zh-CN" altLang="en-US" sz="4400" dirty="0">
              <a:latin typeface="Impact" panose="020B0806030902050204" pitchFamily="34" charset="0"/>
            </a:endParaRPr>
          </a:p>
        </p:txBody>
      </p:sp>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199" y="-635"/>
            <a:ext cx="10995992" cy="1325563"/>
          </a:xfrm>
        </p:spPr>
        <p:txBody>
          <a:bodyPr/>
          <a:lstStyle/>
          <a:p>
            <a:r>
              <a:rPr lang="en-US" altLang="zh-CN" dirty="0"/>
              <a:t>Modern DL</a:t>
            </a:r>
            <a:r>
              <a:rPr lang="zh-CN" altLang="en-US" dirty="0"/>
              <a:t> </a:t>
            </a:r>
            <a:r>
              <a:rPr lang="en-US" altLang="zh-CN" dirty="0"/>
              <a:t>Model</a:t>
            </a:r>
            <a:r>
              <a:rPr lang="zh-CN" altLang="en-US" dirty="0"/>
              <a:t> </a:t>
            </a:r>
            <a:r>
              <a:rPr lang="en-US" altLang="zh-CN" dirty="0"/>
              <a:t>Architectures</a:t>
            </a:r>
            <a:endParaRPr lang="en-US" dirty="0"/>
          </a:p>
        </p:txBody>
      </p:sp>
      <p:sp>
        <p:nvSpPr>
          <p:cNvPr id="57" name="TextBox 56">
            <a:extLst>
              <a:ext uri="{FF2B5EF4-FFF2-40B4-BE49-F238E27FC236}">
                <a16:creationId xmlns:a16="http://schemas.microsoft.com/office/drawing/2014/main" id="{418DE835-8D58-DE4C-6027-B325461B4F8E}"/>
              </a:ext>
            </a:extLst>
          </p:cNvPr>
          <p:cNvSpPr txBox="1"/>
          <p:nvPr/>
        </p:nvSpPr>
        <p:spPr>
          <a:xfrm>
            <a:off x="935638" y="1863770"/>
            <a:ext cx="6553871" cy="2349361"/>
          </a:xfrm>
          <a:prstGeom prst="rect">
            <a:avLst/>
          </a:prstGeom>
          <a:noFill/>
        </p:spPr>
        <p:txBody>
          <a:bodyPr wrap="square" rtlCol="0">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Unsupervised learning models for dimensionality reduction and feature learning</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Structure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Composed of an encoder (compressing input) and a decoder (reconstructing input)</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Types</a:t>
            </a:r>
            <a:r>
              <a:rPr lang="en-US" sz="2000" dirty="0">
                <a:latin typeface="Times New Roman" panose="02020603050405020304" pitchFamily="18" charset="0"/>
                <a:cs typeface="Times New Roman" panose="02020603050405020304" pitchFamily="18" charset="0"/>
              </a:rPr>
              <a:t>: Standard</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Autoencoders, Variational Autoencoders (VAEs).</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26863" y="1239299"/>
            <a:ext cx="5594797"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Autoencoders</a:t>
            </a:r>
          </a:p>
        </p:txBody>
      </p:sp>
      <p:sp>
        <p:nvSpPr>
          <p:cNvPr id="61" name="TextBox 60">
            <a:extLst>
              <a:ext uri="{FF2B5EF4-FFF2-40B4-BE49-F238E27FC236}">
                <a16:creationId xmlns:a16="http://schemas.microsoft.com/office/drawing/2014/main" id="{71ED7867-7572-F603-5128-3A11ADCDCFAF}"/>
              </a:ext>
            </a:extLst>
          </p:cNvPr>
          <p:cNvSpPr txBox="1"/>
          <p:nvPr/>
        </p:nvSpPr>
        <p:spPr>
          <a:xfrm>
            <a:off x="935638" y="4402208"/>
            <a:ext cx="6672491" cy="1477328"/>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 in Biomedicine</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Data denoising (e.g., removing noise from images).</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Anomaly detection in medical imaging (e.g., identifying unusual patterns).</a:t>
            </a:r>
            <a:endParaRPr lang="en-US" sz="20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C068584A-CBC7-3D11-AD24-AFC0CCB74BB2}"/>
              </a:ext>
            </a:extLst>
          </p:cNvPr>
          <p:cNvGrpSpPr/>
          <p:nvPr/>
        </p:nvGrpSpPr>
        <p:grpSpPr>
          <a:xfrm>
            <a:off x="7489509" y="1282869"/>
            <a:ext cx="4318000" cy="3706629"/>
            <a:chOff x="7218925" y="1485144"/>
            <a:chExt cx="4318000" cy="3706629"/>
          </a:xfrm>
        </p:grpSpPr>
        <p:pic>
          <p:nvPicPr>
            <p:cNvPr id="5124" name="Picture 4">
              <a:extLst>
                <a:ext uri="{FF2B5EF4-FFF2-40B4-BE49-F238E27FC236}">
                  <a16:creationId xmlns:a16="http://schemas.microsoft.com/office/drawing/2014/main" id="{CFB77E94-2CC1-7798-DC64-4954B98C2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925" y="1485144"/>
              <a:ext cx="4318000" cy="34296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34123B-A9D5-ADC0-F7AE-D61363BB5CB2}"/>
                </a:ext>
              </a:extLst>
            </p:cNvPr>
            <p:cNvSpPr txBox="1"/>
            <p:nvPr/>
          </p:nvSpPr>
          <p:spPr>
            <a:xfrm>
              <a:off x="8069297" y="4914774"/>
              <a:ext cx="27358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Figure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1.</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Visualization of an autoencoder</a:t>
              </a:r>
              <a:endParaRPr lang="en-US" sz="1200" dirty="0">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2AE3FE36-1784-257B-8EF5-293A52EB20DD}"/>
              </a:ext>
            </a:extLst>
          </p:cNvPr>
          <p:cNvGrpSpPr/>
          <p:nvPr/>
        </p:nvGrpSpPr>
        <p:grpSpPr>
          <a:xfrm>
            <a:off x="7785325" y="5140872"/>
            <a:ext cx="3847234" cy="1307026"/>
            <a:chOff x="7681151" y="5187172"/>
            <a:chExt cx="3847234" cy="1307026"/>
          </a:xfrm>
        </p:grpSpPr>
        <p:pic>
          <p:nvPicPr>
            <p:cNvPr id="5126" name="Picture 6">
              <a:extLst>
                <a:ext uri="{FF2B5EF4-FFF2-40B4-BE49-F238E27FC236}">
                  <a16:creationId xmlns:a16="http://schemas.microsoft.com/office/drawing/2014/main" id="{8519500D-CCD0-F11E-50F4-655728EF7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151" y="5187172"/>
              <a:ext cx="3656915" cy="8672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0A6F32-69DE-AD09-EFFB-F8F4D625C46D}"/>
                </a:ext>
              </a:extLst>
            </p:cNvPr>
            <p:cNvSpPr txBox="1"/>
            <p:nvPr/>
          </p:nvSpPr>
          <p:spPr>
            <a:xfrm>
              <a:off x="7681151" y="6032533"/>
              <a:ext cx="3847234" cy="461665"/>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Figure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2.</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Autoencoders are a specific type of feedforward neural networks where the input is the same as the output.</a:t>
              </a:r>
              <a:endParaRPr lang="en-US" sz="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79650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4">
            <a:extLst>
              <a:ext uri="{FF2B5EF4-FFF2-40B4-BE49-F238E27FC236}">
                <a16:creationId xmlns:a16="http://schemas.microsoft.com/office/drawing/2014/main" id="{77569D15-D285-166F-2051-8655B9314E9B}"/>
              </a:ext>
            </a:extLst>
          </p:cNvPr>
          <p:cNvSpPr txBox="1"/>
          <p:nvPr/>
        </p:nvSpPr>
        <p:spPr>
          <a:xfrm>
            <a:off x="799816" y="998133"/>
            <a:ext cx="561772" cy="769263"/>
          </a:xfrm>
          <a:prstGeom prst="rect">
            <a:avLst/>
          </a:prstGeom>
          <a:noFill/>
        </p:spPr>
        <p:txBody>
          <a:bodyPr wrap="square" rtlCol="0">
            <a:spAutoFit/>
          </a:bodyPr>
          <a:lstStyle/>
          <a:p>
            <a:pPr algn="ctr"/>
            <a:r>
              <a:rPr lang="en-US" altLang="zh-CN" sz="4400" dirty="0">
                <a:latin typeface="Impact" panose="020B0806030902050204" pitchFamily="34" charset="0"/>
              </a:rPr>
              <a:t>5</a:t>
            </a:r>
            <a:endParaRPr lang="zh-CN" altLang="en-US" sz="4400" dirty="0">
              <a:latin typeface="Impact" panose="020B0806030902050204" pitchFamily="34" charset="0"/>
            </a:endParaRPr>
          </a:p>
        </p:txBody>
      </p:sp>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199" y="-10795"/>
            <a:ext cx="10995992" cy="1325563"/>
          </a:xfrm>
        </p:spPr>
        <p:txBody>
          <a:bodyPr/>
          <a:lstStyle/>
          <a:p>
            <a:r>
              <a:rPr lang="en-US" altLang="zh-CN" dirty="0"/>
              <a:t>Modern DL</a:t>
            </a:r>
            <a:r>
              <a:rPr lang="zh-CN" altLang="en-US" dirty="0"/>
              <a:t> </a:t>
            </a:r>
            <a:r>
              <a:rPr lang="en-US" altLang="zh-CN" dirty="0"/>
              <a:t>Model</a:t>
            </a:r>
            <a:r>
              <a:rPr lang="zh-CN" altLang="en-US" dirty="0"/>
              <a:t> </a:t>
            </a:r>
            <a:r>
              <a:rPr lang="en-US" altLang="zh-CN" dirty="0"/>
              <a:t>Architectures</a:t>
            </a:r>
            <a:endParaRPr lang="en-US" dirty="0"/>
          </a:p>
        </p:txBody>
      </p:sp>
      <p:sp>
        <p:nvSpPr>
          <p:cNvPr id="57" name="TextBox 56">
            <a:extLst>
              <a:ext uri="{FF2B5EF4-FFF2-40B4-BE49-F238E27FC236}">
                <a16:creationId xmlns:a16="http://schemas.microsoft.com/office/drawing/2014/main" id="{418DE835-8D58-DE4C-6027-B325461B4F8E}"/>
              </a:ext>
            </a:extLst>
          </p:cNvPr>
          <p:cNvSpPr txBox="1"/>
          <p:nvPr/>
        </p:nvSpPr>
        <p:spPr>
          <a:xfrm>
            <a:off x="935637" y="1779503"/>
            <a:ext cx="6553871" cy="3149580"/>
          </a:xfrm>
          <a:prstGeom prst="rect">
            <a:avLst/>
          </a:prstGeom>
          <a:noFill/>
        </p:spPr>
        <p:txBody>
          <a:bodyPr wrap="square" rtlCol="0">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Ability to process graph-structured data. Utilizes node features and graph topology for learning. Effective in capturing dependencies between nodes.   Supports inductive and </a:t>
            </a:r>
            <a:r>
              <a:rPr lang="en-US" dirty="0" err="1">
                <a:latin typeface="Times New Roman" panose="02020603050405020304" pitchFamily="18" charset="0"/>
                <a:cs typeface="Times New Roman" panose="02020603050405020304" pitchFamily="18" charset="0"/>
              </a:rPr>
              <a:t>transductive</a:t>
            </a:r>
            <a:r>
              <a:rPr lang="en-US" dirty="0">
                <a:latin typeface="Times New Roman" panose="02020603050405020304" pitchFamily="18" charset="0"/>
                <a:cs typeface="Times New Roman" panose="02020603050405020304" pitchFamily="18" charset="0"/>
              </a:rPr>
              <a:t> learning.</a:t>
            </a: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Structure</a:t>
            </a:r>
            <a:r>
              <a:rPr lang="en-US" sz="2000"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Nodes, Edges,  Node Features, Graph Convolution, and Readout Layer.</a:t>
            </a: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Types</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Graph Convolutional Networks (GCNs),  Graph Attention Networks (GATs), Graph Recurrent Networks (GRNs), Graph Autoencoders, Graph U-Net</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57343" y="1180070"/>
            <a:ext cx="5594797"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Graph Neural Network</a:t>
            </a:r>
          </a:p>
        </p:txBody>
      </p:sp>
      <p:sp>
        <p:nvSpPr>
          <p:cNvPr id="61" name="TextBox 60">
            <a:extLst>
              <a:ext uri="{FF2B5EF4-FFF2-40B4-BE49-F238E27FC236}">
                <a16:creationId xmlns:a16="http://schemas.microsoft.com/office/drawing/2014/main" id="{71ED7867-7572-F603-5128-3A11ADCDCFAF}"/>
              </a:ext>
            </a:extLst>
          </p:cNvPr>
          <p:cNvSpPr txBox="1"/>
          <p:nvPr/>
        </p:nvSpPr>
        <p:spPr>
          <a:xfrm>
            <a:off x="876326" y="4952288"/>
            <a:ext cx="6672491" cy="1031051"/>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 in Biomedicine</a:t>
            </a:r>
            <a:r>
              <a:rPr lang="en-US" sz="2000" dirty="0">
                <a:latin typeface="Times New Roman" panose="02020603050405020304" pitchFamily="18" charset="0"/>
                <a:cs typeface="Times New Roman" panose="02020603050405020304" pitchFamily="18" charset="0"/>
              </a:rPr>
              <a:t>:</a:t>
            </a:r>
          </a:p>
          <a:p>
            <a:pPr lvl="1">
              <a:spcAft>
                <a:spcPts val="600"/>
              </a:spcAft>
            </a:pPr>
            <a:r>
              <a:rPr lang="en-US" altLang="zh-CN" dirty="0">
                <a:latin typeface="Times New Roman" panose="02020603050405020304" pitchFamily="18" charset="0"/>
                <a:cs typeface="Times New Roman" panose="02020603050405020304" pitchFamily="18" charset="0"/>
              </a:rPr>
              <a:t>Social Network Analysis, Knowledge Graphs, Drug Discovery, Recommender Systems, Network Security</a:t>
            </a:r>
          </a:p>
        </p:txBody>
      </p:sp>
      <p:pic>
        <p:nvPicPr>
          <p:cNvPr id="4" name="图片 21">
            <a:extLst>
              <a:ext uri="{FF2B5EF4-FFF2-40B4-BE49-F238E27FC236}">
                <a16:creationId xmlns:a16="http://schemas.microsoft.com/office/drawing/2014/main" id="{2E4EFB55-DB12-7579-EB6A-55BCC3AE72C6}"/>
              </a:ext>
            </a:extLst>
          </p:cNvPr>
          <p:cNvPicPr>
            <a:picLocks noChangeAspect="1"/>
          </p:cNvPicPr>
          <p:nvPr/>
        </p:nvPicPr>
        <p:blipFill>
          <a:blip r:embed="rId3"/>
          <a:stretch>
            <a:fillRect/>
          </a:stretch>
        </p:blipFill>
        <p:spPr>
          <a:xfrm>
            <a:off x="7471284" y="1180070"/>
            <a:ext cx="2745260" cy="1949210"/>
          </a:xfrm>
          <a:prstGeom prst="rect">
            <a:avLst/>
          </a:prstGeom>
        </p:spPr>
      </p:pic>
      <p:pic>
        <p:nvPicPr>
          <p:cNvPr id="9" name="Picture 8">
            <a:extLst>
              <a:ext uri="{FF2B5EF4-FFF2-40B4-BE49-F238E27FC236}">
                <a16:creationId xmlns:a16="http://schemas.microsoft.com/office/drawing/2014/main" id="{92380DA6-841B-8941-7BCD-5862E7F94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4264" y="3556000"/>
            <a:ext cx="4130882" cy="2549027"/>
          </a:xfrm>
          <a:prstGeom prst="rect">
            <a:avLst/>
          </a:prstGeom>
        </p:spPr>
      </p:pic>
      <p:sp>
        <p:nvSpPr>
          <p:cNvPr id="10" name="TextBox 9">
            <a:extLst>
              <a:ext uri="{FF2B5EF4-FFF2-40B4-BE49-F238E27FC236}">
                <a16:creationId xmlns:a16="http://schemas.microsoft.com/office/drawing/2014/main" id="{2E61D564-EEC8-5562-8E27-664424C1AD97}"/>
              </a:ext>
            </a:extLst>
          </p:cNvPr>
          <p:cNvSpPr txBox="1"/>
          <p:nvPr/>
        </p:nvSpPr>
        <p:spPr>
          <a:xfrm>
            <a:off x="9105224" y="6083806"/>
            <a:ext cx="1928536" cy="307777"/>
          </a:xfrm>
          <a:prstGeom prst="rect">
            <a:avLst/>
          </a:prstGeom>
          <a:noFill/>
        </p:spPr>
        <p:txBody>
          <a:bodyPr wrap="square" rtlCol="0">
            <a:spAutoFit/>
          </a:bodyPr>
          <a:lstStyle/>
          <a:p>
            <a:pPr algn="just"/>
            <a:r>
              <a:rPr lang="en-US" sz="1400" b="0" i="0" u="none" strike="noStrike" baseline="0" dirty="0">
                <a:latin typeface="LMRoman9-Regular-Identity-H"/>
              </a:rPr>
              <a:t>Graph U-Net</a:t>
            </a:r>
            <a:endParaRPr lang="en-US" sz="1400" dirty="0"/>
          </a:p>
        </p:txBody>
      </p:sp>
      <p:pic>
        <p:nvPicPr>
          <p:cNvPr id="12" name="Picture 11">
            <a:extLst>
              <a:ext uri="{FF2B5EF4-FFF2-40B4-BE49-F238E27FC236}">
                <a16:creationId xmlns:a16="http://schemas.microsoft.com/office/drawing/2014/main" id="{3191021E-DD95-F720-AAFD-11A40A59B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6171" y="2025100"/>
            <a:ext cx="1736443" cy="1104180"/>
          </a:xfrm>
          <a:prstGeom prst="rect">
            <a:avLst/>
          </a:prstGeom>
        </p:spPr>
      </p:pic>
      <p:sp>
        <p:nvSpPr>
          <p:cNvPr id="13" name="TextBox 12">
            <a:extLst>
              <a:ext uri="{FF2B5EF4-FFF2-40B4-BE49-F238E27FC236}">
                <a16:creationId xmlns:a16="http://schemas.microsoft.com/office/drawing/2014/main" id="{20B03D9B-0789-76B4-EB57-24DD62A42A60}"/>
              </a:ext>
            </a:extLst>
          </p:cNvPr>
          <p:cNvSpPr txBox="1"/>
          <p:nvPr/>
        </p:nvSpPr>
        <p:spPr>
          <a:xfrm>
            <a:off x="8288008" y="3200404"/>
            <a:ext cx="1928536" cy="307777"/>
          </a:xfrm>
          <a:prstGeom prst="rect">
            <a:avLst/>
          </a:prstGeom>
          <a:noFill/>
        </p:spPr>
        <p:txBody>
          <a:bodyPr wrap="square" rtlCol="0">
            <a:spAutoFit/>
          </a:bodyPr>
          <a:lstStyle/>
          <a:p>
            <a:pPr algn="just"/>
            <a:r>
              <a:rPr lang="en-US" sz="1400" b="0" i="0" u="none" strike="noStrike" baseline="0" dirty="0">
                <a:latin typeface="LMRoman9-Regular-Identity-H"/>
              </a:rPr>
              <a:t>GNN</a:t>
            </a:r>
            <a:endParaRPr lang="en-US" sz="1400" dirty="0"/>
          </a:p>
        </p:txBody>
      </p:sp>
      <p:sp>
        <p:nvSpPr>
          <p:cNvPr id="14" name="TextBox 13">
            <a:extLst>
              <a:ext uri="{FF2B5EF4-FFF2-40B4-BE49-F238E27FC236}">
                <a16:creationId xmlns:a16="http://schemas.microsoft.com/office/drawing/2014/main" id="{3CC3096A-2FEB-3F22-8A4A-D35957942E95}"/>
              </a:ext>
            </a:extLst>
          </p:cNvPr>
          <p:cNvSpPr txBox="1"/>
          <p:nvPr/>
        </p:nvSpPr>
        <p:spPr>
          <a:xfrm>
            <a:off x="10421608" y="3188752"/>
            <a:ext cx="1928536" cy="307777"/>
          </a:xfrm>
          <a:prstGeom prst="rect">
            <a:avLst/>
          </a:prstGeom>
          <a:noFill/>
        </p:spPr>
        <p:txBody>
          <a:bodyPr wrap="square" rtlCol="0">
            <a:spAutoFit/>
          </a:bodyPr>
          <a:lstStyle/>
          <a:p>
            <a:pPr algn="just"/>
            <a:r>
              <a:rPr lang="en-US" sz="1400" b="0" i="0" u="none" strike="noStrike" baseline="0" dirty="0">
                <a:latin typeface="LMRoman9-Regular-Identity-H"/>
              </a:rPr>
              <a:t>GAT</a:t>
            </a:r>
            <a:endParaRPr lang="en-US" sz="1400" dirty="0"/>
          </a:p>
        </p:txBody>
      </p:sp>
    </p:spTree>
    <p:extLst>
      <p:ext uri="{BB962C8B-B14F-4D97-AF65-F5344CB8AC3E}">
        <p14:creationId xmlns:p14="http://schemas.microsoft.com/office/powerpoint/2010/main" val="722458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4">
            <a:extLst>
              <a:ext uri="{FF2B5EF4-FFF2-40B4-BE49-F238E27FC236}">
                <a16:creationId xmlns:a16="http://schemas.microsoft.com/office/drawing/2014/main" id="{77569D15-D285-166F-2051-8655B9314E9B}"/>
              </a:ext>
            </a:extLst>
          </p:cNvPr>
          <p:cNvSpPr txBox="1"/>
          <p:nvPr/>
        </p:nvSpPr>
        <p:spPr>
          <a:xfrm>
            <a:off x="799816" y="1089573"/>
            <a:ext cx="561772" cy="769263"/>
          </a:xfrm>
          <a:prstGeom prst="rect">
            <a:avLst/>
          </a:prstGeom>
          <a:noFill/>
        </p:spPr>
        <p:txBody>
          <a:bodyPr wrap="square" rtlCol="0">
            <a:spAutoFit/>
          </a:bodyPr>
          <a:lstStyle/>
          <a:p>
            <a:pPr algn="ctr"/>
            <a:r>
              <a:rPr lang="en-US" altLang="zh-CN" sz="4400" dirty="0">
                <a:latin typeface="Impact" panose="020B0806030902050204" pitchFamily="34" charset="0"/>
              </a:rPr>
              <a:t>6</a:t>
            </a:r>
            <a:endParaRPr lang="zh-CN" altLang="en-US" sz="4400" dirty="0">
              <a:latin typeface="Impact" panose="020B0806030902050204" pitchFamily="34" charset="0"/>
            </a:endParaRPr>
          </a:p>
        </p:txBody>
      </p:sp>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11517" y="-1086"/>
            <a:ext cx="10995992" cy="1325563"/>
          </a:xfrm>
        </p:spPr>
        <p:txBody>
          <a:bodyPr/>
          <a:lstStyle/>
          <a:p>
            <a:r>
              <a:rPr lang="en-US" altLang="zh-CN" dirty="0"/>
              <a:t>Modern DL</a:t>
            </a:r>
            <a:r>
              <a:rPr lang="zh-CN" altLang="en-US" dirty="0"/>
              <a:t> </a:t>
            </a:r>
            <a:r>
              <a:rPr lang="en-US" altLang="zh-CN" dirty="0"/>
              <a:t>Model</a:t>
            </a:r>
            <a:r>
              <a:rPr lang="zh-CN" altLang="en-US" dirty="0"/>
              <a:t> </a:t>
            </a:r>
            <a:r>
              <a:rPr lang="en-US" altLang="zh-CN" dirty="0"/>
              <a:t>Architectures</a:t>
            </a:r>
            <a:endParaRPr lang="en-US" dirty="0"/>
          </a:p>
        </p:txBody>
      </p:sp>
      <p:sp>
        <p:nvSpPr>
          <p:cNvPr id="57" name="TextBox 56">
            <a:extLst>
              <a:ext uri="{FF2B5EF4-FFF2-40B4-BE49-F238E27FC236}">
                <a16:creationId xmlns:a16="http://schemas.microsoft.com/office/drawing/2014/main" id="{418DE835-8D58-DE4C-6027-B325461B4F8E}"/>
              </a:ext>
            </a:extLst>
          </p:cNvPr>
          <p:cNvSpPr txBox="1"/>
          <p:nvPr/>
        </p:nvSpPr>
        <p:spPr>
          <a:xfrm>
            <a:off x="909581" y="1972809"/>
            <a:ext cx="6360706" cy="3734356"/>
          </a:xfrm>
          <a:prstGeom prst="rect">
            <a:avLst/>
          </a:prstGeom>
          <a:noFill/>
        </p:spPr>
        <p:txBody>
          <a:bodyPr wrap="square" rtlCol="0">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Comprises two neural networks, a generator and a discriminator, competing against each other.</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Mechanism</a:t>
            </a:r>
            <a:r>
              <a:rPr lang="en-US" sz="2000" b="1" dirty="0">
                <a:latin typeface="Times New Roman" panose="02020603050405020304" pitchFamily="18" charset="0"/>
                <a:cs typeface="Times New Roman" panose="02020603050405020304" pitchFamily="18" charset="0"/>
              </a:rPr>
              <a:t>: </a:t>
            </a:r>
          </a:p>
          <a:p>
            <a:pPr marL="742950" lvl="1" indent="-28575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Generator creates images,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trying to fool the discriminator by generating data similar to those in the training set.</a:t>
            </a:r>
            <a:endParaRPr lang="en-US" sz="2000" dirty="0">
              <a:latin typeface="Times New Roman" panose="02020603050405020304" pitchFamily="18" charset="0"/>
              <a:cs typeface="Times New Roman" panose="02020603050405020304" pitchFamily="18" charset="0"/>
            </a:endParaRP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iscriminator evaluates them</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trying to distinguish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between fake data and real data</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Example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Models</a:t>
            </a:r>
            <a:r>
              <a:rPr lang="en-US" sz="2000" dirty="0">
                <a:latin typeface="Times New Roman" panose="02020603050405020304" pitchFamily="18" charset="0"/>
                <a:cs typeface="Times New Roman" panose="02020603050405020304" pitchFamily="18" charset="0"/>
              </a:rPr>
              <a:t>: DCGAN, Pix2Pix, </a:t>
            </a:r>
            <a:r>
              <a:rPr lang="en-US" sz="2000" dirty="0" err="1">
                <a:latin typeface="Times New Roman" panose="02020603050405020304" pitchFamily="18" charset="0"/>
                <a:cs typeface="Times New Roman" panose="02020603050405020304" pitchFamily="18" charset="0"/>
              </a:rPr>
              <a:t>CycleGAN</a:t>
            </a:r>
            <a:r>
              <a:rPr lang="en-US" sz="2000" dirty="0">
                <a:latin typeface="Times New Roman" panose="02020603050405020304" pitchFamily="18" charset="0"/>
                <a:cs typeface="Times New Roman" panose="02020603050405020304" pitchFamily="18" charset="0"/>
              </a:rPr>
              <a:t>.</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296988" y="1324477"/>
            <a:ext cx="6135964"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Generative Adversarial Networks (GANs)</a:t>
            </a:r>
          </a:p>
        </p:txBody>
      </p:sp>
      <p:sp>
        <p:nvSpPr>
          <p:cNvPr id="61" name="TextBox 60">
            <a:extLst>
              <a:ext uri="{FF2B5EF4-FFF2-40B4-BE49-F238E27FC236}">
                <a16:creationId xmlns:a16="http://schemas.microsoft.com/office/drawing/2014/main" id="{71ED7867-7572-F603-5128-3A11ADCDCFAF}"/>
              </a:ext>
            </a:extLst>
          </p:cNvPr>
          <p:cNvSpPr txBox="1"/>
          <p:nvPr/>
        </p:nvSpPr>
        <p:spPr>
          <a:xfrm>
            <a:off x="7296344" y="3839987"/>
            <a:ext cx="4814671" cy="2092881"/>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 in Biomedicine</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Generate high-resolution images from low-resolution inputs, enabling improved image quality.</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Data augmentation in medical imaging for robust model training.</a:t>
            </a:r>
          </a:p>
        </p:txBody>
      </p:sp>
      <p:grpSp>
        <p:nvGrpSpPr>
          <p:cNvPr id="6" name="Group 5">
            <a:extLst>
              <a:ext uri="{FF2B5EF4-FFF2-40B4-BE49-F238E27FC236}">
                <a16:creationId xmlns:a16="http://schemas.microsoft.com/office/drawing/2014/main" id="{C068584A-CBC7-3D11-AD24-AFC0CCB74BB2}"/>
              </a:ext>
            </a:extLst>
          </p:cNvPr>
          <p:cNvGrpSpPr/>
          <p:nvPr/>
        </p:nvGrpSpPr>
        <p:grpSpPr>
          <a:xfrm>
            <a:off x="7368351" y="1033896"/>
            <a:ext cx="4439158" cy="2517425"/>
            <a:chOff x="7097767" y="2110320"/>
            <a:chExt cx="4439158" cy="2517425"/>
          </a:xfrm>
        </p:grpSpPr>
        <p:pic>
          <p:nvPicPr>
            <p:cNvPr id="5124" name="Picture 4">
              <a:extLst>
                <a:ext uri="{FF2B5EF4-FFF2-40B4-BE49-F238E27FC236}">
                  <a16:creationId xmlns:a16="http://schemas.microsoft.com/office/drawing/2014/main" id="{CFB77E94-2CC1-7798-DC64-4954B98C230B}"/>
                </a:ext>
              </a:extLst>
            </p:cNvPr>
            <p:cNvPicPr>
              <a:picLocks noChangeAspect="1" noChangeArrowheads="1"/>
            </p:cNvPicPr>
            <p:nvPr/>
          </p:nvPicPr>
          <p:blipFill>
            <a:blip r:embed="rId3"/>
            <a:srcRect/>
            <a:stretch/>
          </p:blipFill>
          <p:spPr bwMode="auto">
            <a:xfrm>
              <a:off x="7097767" y="2110320"/>
              <a:ext cx="4439158" cy="22404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34123B-A9D5-ADC0-F7AE-D61363BB5CB2}"/>
                </a:ext>
              </a:extLst>
            </p:cNvPr>
            <p:cNvSpPr txBox="1"/>
            <p:nvPr/>
          </p:nvSpPr>
          <p:spPr>
            <a:xfrm>
              <a:off x="8110794" y="4350746"/>
              <a:ext cx="276633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Figure.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Visualization of the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flow of GAN</a:t>
              </a:r>
              <a:endParaRPr lang="en-US" sz="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5186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068584A-CBC7-3D11-AD24-AFC0CCB74BB2}"/>
              </a:ext>
            </a:extLst>
          </p:cNvPr>
          <p:cNvGrpSpPr/>
          <p:nvPr/>
        </p:nvGrpSpPr>
        <p:grpSpPr>
          <a:xfrm>
            <a:off x="7809256" y="561505"/>
            <a:ext cx="3607650" cy="5319491"/>
            <a:chOff x="7680908" y="1017629"/>
            <a:chExt cx="3607650" cy="5319491"/>
          </a:xfrm>
        </p:grpSpPr>
        <p:pic>
          <p:nvPicPr>
            <p:cNvPr id="5124" name="Picture 4">
              <a:extLst>
                <a:ext uri="{FF2B5EF4-FFF2-40B4-BE49-F238E27FC236}">
                  <a16:creationId xmlns:a16="http://schemas.microsoft.com/office/drawing/2014/main" id="{CFB77E94-2CC1-7798-DC64-4954B98C230B}"/>
                </a:ext>
              </a:extLst>
            </p:cNvPr>
            <p:cNvPicPr>
              <a:picLocks noChangeAspect="1" noChangeArrowheads="1"/>
            </p:cNvPicPr>
            <p:nvPr/>
          </p:nvPicPr>
          <p:blipFill>
            <a:blip r:embed="rId3"/>
            <a:srcRect/>
            <a:stretch/>
          </p:blipFill>
          <p:spPr bwMode="auto">
            <a:xfrm>
              <a:off x="7680908" y="1017629"/>
              <a:ext cx="3607650" cy="50826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34123B-A9D5-ADC0-F7AE-D61363BB5CB2}"/>
                </a:ext>
              </a:extLst>
            </p:cNvPr>
            <p:cNvSpPr txBox="1"/>
            <p:nvPr/>
          </p:nvSpPr>
          <p:spPr>
            <a:xfrm>
              <a:off x="8527482" y="6060121"/>
              <a:ext cx="219630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Figure.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Transformer</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architecture</a:t>
              </a:r>
              <a:endParaRPr lang="en-US" sz="1200" dirty="0">
                <a:latin typeface="Times New Roman" panose="02020603050405020304" pitchFamily="18" charset="0"/>
                <a:cs typeface="Times New Roman" panose="02020603050405020304" pitchFamily="18" charset="0"/>
              </a:endParaRPr>
            </a:p>
          </p:txBody>
        </p:sp>
      </p:grpSp>
      <p:sp>
        <p:nvSpPr>
          <p:cNvPr id="3" name="文本框 64">
            <a:extLst>
              <a:ext uri="{FF2B5EF4-FFF2-40B4-BE49-F238E27FC236}">
                <a16:creationId xmlns:a16="http://schemas.microsoft.com/office/drawing/2014/main" id="{77569D15-D285-166F-2051-8655B9314E9B}"/>
              </a:ext>
            </a:extLst>
          </p:cNvPr>
          <p:cNvSpPr txBox="1"/>
          <p:nvPr/>
        </p:nvSpPr>
        <p:spPr>
          <a:xfrm>
            <a:off x="809311" y="1130994"/>
            <a:ext cx="561772" cy="769441"/>
          </a:xfrm>
          <a:prstGeom prst="rect">
            <a:avLst/>
          </a:prstGeom>
          <a:noFill/>
        </p:spPr>
        <p:txBody>
          <a:bodyPr wrap="square" rtlCol="0">
            <a:spAutoFit/>
          </a:bodyPr>
          <a:lstStyle/>
          <a:p>
            <a:pPr algn="ctr"/>
            <a:r>
              <a:rPr lang="en-US" altLang="zh-CN" sz="4400" dirty="0">
                <a:latin typeface="Impact" panose="020B0806030902050204" pitchFamily="34" charset="0"/>
              </a:rPr>
              <a:t>7</a:t>
            </a:r>
            <a:endParaRPr lang="zh-CN" altLang="en-US" sz="4400" dirty="0">
              <a:latin typeface="Impact" panose="020B0806030902050204" pitchFamily="34" charset="0"/>
            </a:endParaRPr>
          </a:p>
        </p:txBody>
      </p:sp>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799816" y="10016"/>
            <a:ext cx="10995992" cy="1325563"/>
          </a:xfrm>
        </p:spPr>
        <p:txBody>
          <a:bodyPr/>
          <a:lstStyle/>
          <a:p>
            <a:r>
              <a:rPr lang="en-US" altLang="zh-CN" dirty="0"/>
              <a:t>Modern DL</a:t>
            </a:r>
            <a:r>
              <a:rPr lang="zh-CN" altLang="en-US" dirty="0"/>
              <a:t> </a:t>
            </a:r>
            <a:r>
              <a:rPr lang="en-US" altLang="zh-CN" dirty="0"/>
              <a:t>Model</a:t>
            </a:r>
            <a:r>
              <a:rPr lang="zh-CN" altLang="en-US" dirty="0"/>
              <a:t> </a:t>
            </a:r>
            <a:r>
              <a:rPr lang="en-US" altLang="zh-CN" dirty="0"/>
              <a:t>Architectures</a:t>
            </a:r>
            <a:endParaRPr lang="en-US" dirty="0"/>
          </a:p>
        </p:txBody>
      </p:sp>
      <p:sp>
        <p:nvSpPr>
          <p:cNvPr id="57" name="TextBox 56">
            <a:extLst>
              <a:ext uri="{FF2B5EF4-FFF2-40B4-BE49-F238E27FC236}">
                <a16:creationId xmlns:a16="http://schemas.microsoft.com/office/drawing/2014/main" id="{418DE835-8D58-DE4C-6027-B325461B4F8E}"/>
              </a:ext>
            </a:extLst>
          </p:cNvPr>
          <p:cNvSpPr txBox="1"/>
          <p:nvPr/>
        </p:nvSpPr>
        <p:spPr>
          <a:xfrm>
            <a:off x="935638" y="1955708"/>
            <a:ext cx="6360706" cy="2349361"/>
          </a:xfrm>
          <a:prstGeom prst="rect">
            <a:avLst/>
          </a:prstGeom>
          <a:noFill/>
        </p:spPr>
        <p:txBody>
          <a:bodyPr wrap="square" rtlCol="0">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Utilizes self-attention mechanisms</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excellent for handling sequences of data.</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Key</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Innovation</a:t>
            </a:r>
            <a:r>
              <a:rPr 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Following an encoder-decoder structure,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limina</a:t>
            </a:r>
            <a:r>
              <a:rPr lang="en-US" altLang="zh-CN" sz="2000" dirty="0">
                <a:latin typeface="Times New Roman" panose="02020603050405020304" pitchFamily="18" charset="0"/>
                <a:cs typeface="Times New Roman" panose="02020603050405020304" pitchFamily="18" charset="0"/>
              </a:rPr>
              <a:t>ting</a:t>
            </a:r>
            <a:r>
              <a:rPr lang="en-US" sz="2000" dirty="0">
                <a:latin typeface="Times New Roman" panose="02020603050405020304" pitchFamily="18" charset="0"/>
                <a:cs typeface="Times New Roman" panose="02020603050405020304" pitchFamily="18" charset="0"/>
              </a:rPr>
              <a:t> recurrence and convolutions.</a:t>
            </a: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Example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Models</a:t>
            </a:r>
            <a:r>
              <a:rPr lang="en-US" sz="2000" dirty="0">
                <a:latin typeface="Times New Roman" panose="02020603050405020304" pitchFamily="18" charset="0"/>
                <a:cs typeface="Times New Roman" panose="02020603050405020304" pitchFamily="18" charset="0"/>
              </a:rPr>
              <a:t>: BERT (adapted for biomedical applications), </a:t>
            </a:r>
            <a:r>
              <a:rPr lang="en-US" sz="2000" dirty="0" err="1">
                <a:latin typeface="Times New Roman" panose="02020603050405020304" pitchFamily="18" charset="0"/>
                <a:cs typeface="Times New Roman" panose="02020603050405020304" pitchFamily="18" charset="0"/>
              </a:rPr>
              <a:t>AlphaFold</a:t>
            </a:r>
            <a:r>
              <a:rPr lang="en-US" sz="2000" dirty="0">
                <a:latin typeface="Times New Roman" panose="02020603050405020304" pitchFamily="18" charset="0"/>
                <a:cs typeface="Times New Roman" panose="02020603050405020304" pitchFamily="18" charset="0"/>
              </a:rPr>
              <a:t>.</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14763" y="1330038"/>
            <a:ext cx="6135964"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Transformer Models</a:t>
            </a:r>
          </a:p>
        </p:txBody>
      </p:sp>
      <p:sp>
        <p:nvSpPr>
          <p:cNvPr id="61" name="TextBox 60">
            <a:extLst>
              <a:ext uri="{FF2B5EF4-FFF2-40B4-BE49-F238E27FC236}">
                <a16:creationId xmlns:a16="http://schemas.microsoft.com/office/drawing/2014/main" id="{71ED7867-7572-F603-5128-3A11ADCDCFAF}"/>
              </a:ext>
            </a:extLst>
          </p:cNvPr>
          <p:cNvSpPr txBox="1"/>
          <p:nvPr/>
        </p:nvSpPr>
        <p:spPr>
          <a:xfrm>
            <a:off x="917149" y="4403668"/>
            <a:ext cx="6611056" cy="1477328"/>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 in Biomedicine</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Genomic sequence analysis for personalized medicine.</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Protein structure prediction (e.g., </a:t>
            </a:r>
            <a:r>
              <a:rPr lang="en-US" altLang="zh-CN" sz="2000" dirty="0" err="1">
                <a:latin typeface="Times New Roman" panose="02020603050405020304" pitchFamily="18" charset="0"/>
                <a:cs typeface="Times New Roman" panose="02020603050405020304" pitchFamily="18" charset="0"/>
              </a:rPr>
              <a:t>AlphaFold's</a:t>
            </a:r>
            <a:r>
              <a:rPr lang="en-US" altLang="zh-CN" sz="2000" dirty="0">
                <a:latin typeface="Times New Roman" panose="02020603050405020304" pitchFamily="18" charset="0"/>
                <a:cs typeface="Times New Roman" panose="02020603050405020304" pitchFamily="18" charset="0"/>
              </a:rPr>
              <a:t> breakthroughs).</a:t>
            </a:r>
          </a:p>
        </p:txBody>
      </p:sp>
    </p:spTree>
    <p:extLst>
      <p:ext uri="{BB962C8B-B14F-4D97-AF65-F5344CB8AC3E}">
        <p14:creationId xmlns:p14="http://schemas.microsoft.com/office/powerpoint/2010/main" val="3014543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4">
            <a:extLst>
              <a:ext uri="{FF2B5EF4-FFF2-40B4-BE49-F238E27FC236}">
                <a16:creationId xmlns:a16="http://schemas.microsoft.com/office/drawing/2014/main" id="{77569D15-D285-166F-2051-8655B9314E9B}"/>
              </a:ext>
            </a:extLst>
          </p:cNvPr>
          <p:cNvSpPr txBox="1"/>
          <p:nvPr/>
        </p:nvSpPr>
        <p:spPr>
          <a:xfrm>
            <a:off x="809311" y="1130994"/>
            <a:ext cx="561772" cy="769441"/>
          </a:xfrm>
          <a:prstGeom prst="rect">
            <a:avLst/>
          </a:prstGeom>
          <a:noFill/>
        </p:spPr>
        <p:txBody>
          <a:bodyPr wrap="square" rtlCol="0">
            <a:spAutoFit/>
          </a:bodyPr>
          <a:lstStyle/>
          <a:p>
            <a:pPr algn="ctr"/>
            <a:r>
              <a:rPr lang="en-US" altLang="zh-CN" sz="4400" dirty="0">
                <a:latin typeface="Impact" panose="020B0806030902050204" pitchFamily="34" charset="0"/>
              </a:rPr>
              <a:t>8</a:t>
            </a:r>
            <a:endParaRPr lang="zh-CN" altLang="en-US" sz="4400" dirty="0">
              <a:latin typeface="Impact" panose="020B0806030902050204" pitchFamily="34" charset="0"/>
            </a:endParaRPr>
          </a:p>
        </p:txBody>
      </p:sp>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799816" y="10016"/>
            <a:ext cx="10995992" cy="1325563"/>
          </a:xfrm>
        </p:spPr>
        <p:txBody>
          <a:bodyPr/>
          <a:lstStyle/>
          <a:p>
            <a:r>
              <a:rPr lang="en-US" altLang="zh-CN" dirty="0"/>
              <a:t>Modern DL</a:t>
            </a:r>
            <a:r>
              <a:rPr lang="zh-CN" altLang="en-US" dirty="0"/>
              <a:t> </a:t>
            </a:r>
            <a:r>
              <a:rPr lang="en-US" altLang="zh-CN" dirty="0"/>
              <a:t>Model</a:t>
            </a:r>
            <a:r>
              <a:rPr lang="zh-CN" altLang="en-US" dirty="0"/>
              <a:t> </a:t>
            </a:r>
            <a:r>
              <a:rPr lang="en-US" altLang="zh-CN" dirty="0"/>
              <a:t>Architectures</a:t>
            </a:r>
            <a:endParaRPr lang="en-US" dirty="0"/>
          </a:p>
        </p:txBody>
      </p:sp>
      <p:sp>
        <p:nvSpPr>
          <p:cNvPr id="57" name="TextBox 56">
            <a:extLst>
              <a:ext uri="{FF2B5EF4-FFF2-40B4-BE49-F238E27FC236}">
                <a16:creationId xmlns:a16="http://schemas.microsoft.com/office/drawing/2014/main" id="{418DE835-8D58-DE4C-6027-B325461B4F8E}"/>
              </a:ext>
            </a:extLst>
          </p:cNvPr>
          <p:cNvSpPr txBox="1"/>
          <p:nvPr/>
        </p:nvSpPr>
        <p:spPr>
          <a:xfrm>
            <a:off x="935637" y="1843316"/>
            <a:ext cx="6611055" cy="2841804"/>
          </a:xfrm>
          <a:prstGeom prst="rect">
            <a:avLst/>
          </a:prstGeom>
          <a:noFill/>
        </p:spPr>
        <p:txBody>
          <a:bodyPr wrap="square" rtlCol="0">
            <a:spAutoFit/>
          </a:bodyPr>
          <a:lstStyle/>
          <a:p>
            <a:pPr marL="285750" indent="-285750" algn="just">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Features</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DRL leverages neural networks to approximate value functions and policies, enabling agents to learn complex tasks from high-dimensional sensory inputs. </a:t>
            </a: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Key</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Components</a:t>
            </a:r>
            <a:r>
              <a:rPr lang="en-US" sz="20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Agent, Environment, Reward, Policy, and Value Function.</a:t>
            </a:r>
          </a:p>
          <a:p>
            <a:pPr marL="285750" indent="-285750">
              <a:spcBef>
                <a:spcPts val="1000"/>
              </a:spcBef>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Example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Models</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DQN (Deep Q-Network), A3C (Asynchronous Advantage Actor-Critic), PPO (Proximal Policy Optimization) ,SAC (Soft Actor-Critic)</a:t>
            </a:r>
          </a:p>
        </p:txBody>
      </p:sp>
      <p:sp>
        <p:nvSpPr>
          <p:cNvPr id="59" name="TextBox 58">
            <a:extLst>
              <a:ext uri="{FF2B5EF4-FFF2-40B4-BE49-F238E27FC236}">
                <a16:creationId xmlns:a16="http://schemas.microsoft.com/office/drawing/2014/main" id="{3B5C1B53-4D72-2FE7-06F1-2E99C88DD6E2}"/>
              </a:ext>
            </a:extLst>
          </p:cNvPr>
          <p:cNvSpPr txBox="1"/>
          <p:nvPr/>
        </p:nvSpPr>
        <p:spPr>
          <a:xfrm>
            <a:off x="1314763" y="1330038"/>
            <a:ext cx="6135964"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Deep Reinforcement Learning</a:t>
            </a:r>
          </a:p>
        </p:txBody>
      </p:sp>
      <p:sp>
        <p:nvSpPr>
          <p:cNvPr id="61" name="TextBox 60">
            <a:extLst>
              <a:ext uri="{FF2B5EF4-FFF2-40B4-BE49-F238E27FC236}">
                <a16:creationId xmlns:a16="http://schemas.microsoft.com/office/drawing/2014/main" id="{71ED7867-7572-F603-5128-3A11ADCDCFAF}"/>
              </a:ext>
            </a:extLst>
          </p:cNvPr>
          <p:cNvSpPr txBox="1"/>
          <p:nvPr/>
        </p:nvSpPr>
        <p:spPr>
          <a:xfrm>
            <a:off x="935636" y="4851420"/>
            <a:ext cx="6611056" cy="1169551"/>
          </a:xfrm>
          <a:prstGeom prst="rect">
            <a:avLst/>
          </a:prstGeom>
          <a:noFill/>
        </p:spPr>
        <p:txBody>
          <a:bodyPr wrap="square">
            <a:spAutoFit/>
          </a:bodyPr>
          <a:lstStyle/>
          <a:p>
            <a:pPr marL="285750" indent="-285750">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Applications</a:t>
            </a:r>
            <a:r>
              <a:rPr lang="en-US" sz="2000" dirty="0">
                <a:latin typeface="Times New Roman" panose="02020603050405020304" pitchFamily="18" charset="0"/>
                <a:cs typeface="Times New Roman" panose="02020603050405020304" pitchFamily="18" charset="0"/>
              </a:rPr>
              <a:t>:</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Game Playing;  Robotics</a:t>
            </a:r>
          </a:p>
          <a:p>
            <a:pPr marL="742950" lvl="1" indent="-285750">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Autonomous Vehicles; Healthcare</a:t>
            </a:r>
          </a:p>
        </p:txBody>
      </p:sp>
      <p:pic>
        <p:nvPicPr>
          <p:cNvPr id="4" name="图片 4">
            <a:extLst>
              <a:ext uri="{FF2B5EF4-FFF2-40B4-BE49-F238E27FC236}">
                <a16:creationId xmlns:a16="http://schemas.microsoft.com/office/drawing/2014/main" id="{3087A6D7-504B-07C6-448C-26C589463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3018" y="1010920"/>
            <a:ext cx="4417382" cy="3248025"/>
          </a:xfrm>
          <a:prstGeom prst="rect">
            <a:avLst/>
          </a:prstGeom>
        </p:spPr>
      </p:pic>
      <p:pic>
        <p:nvPicPr>
          <p:cNvPr id="7" name="图片 3">
            <a:extLst>
              <a:ext uri="{FF2B5EF4-FFF2-40B4-BE49-F238E27FC236}">
                <a16:creationId xmlns:a16="http://schemas.microsoft.com/office/drawing/2014/main" id="{8511DB20-EFAE-CC4A-6924-ED10C611476C}"/>
              </a:ext>
            </a:extLst>
          </p:cNvPr>
          <p:cNvPicPr>
            <a:picLocks noChangeAspect="1"/>
          </p:cNvPicPr>
          <p:nvPr/>
        </p:nvPicPr>
        <p:blipFill>
          <a:blip r:embed="rId4"/>
          <a:stretch>
            <a:fillRect/>
          </a:stretch>
        </p:blipFill>
        <p:spPr>
          <a:xfrm>
            <a:off x="9564793" y="4377716"/>
            <a:ext cx="2627207" cy="2116957"/>
          </a:xfrm>
          <a:prstGeom prst="rect">
            <a:avLst/>
          </a:prstGeom>
        </p:spPr>
      </p:pic>
      <p:pic>
        <p:nvPicPr>
          <p:cNvPr id="8" name="图片 6">
            <a:extLst>
              <a:ext uri="{FF2B5EF4-FFF2-40B4-BE49-F238E27FC236}">
                <a16:creationId xmlns:a16="http://schemas.microsoft.com/office/drawing/2014/main" id="{95AE81A5-582B-DE51-C73D-7E8923E72B1F}"/>
              </a:ext>
            </a:extLst>
          </p:cNvPr>
          <p:cNvPicPr>
            <a:picLocks noChangeAspect="1"/>
          </p:cNvPicPr>
          <p:nvPr/>
        </p:nvPicPr>
        <p:blipFill>
          <a:blip r:embed="rId5"/>
          <a:stretch>
            <a:fillRect/>
          </a:stretch>
        </p:blipFill>
        <p:spPr>
          <a:xfrm>
            <a:off x="6811229" y="4377716"/>
            <a:ext cx="2701847" cy="2116957"/>
          </a:xfrm>
          <a:prstGeom prst="rect">
            <a:avLst/>
          </a:prstGeom>
        </p:spPr>
      </p:pic>
    </p:spTree>
    <p:extLst>
      <p:ext uri="{BB962C8B-B14F-4D97-AF65-F5344CB8AC3E}">
        <p14:creationId xmlns:p14="http://schemas.microsoft.com/office/powerpoint/2010/main" val="607613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D490-ACB8-8490-B9B8-1AFB0E3B1BBB}"/>
              </a:ext>
            </a:extLst>
          </p:cNvPr>
          <p:cNvSpPr>
            <a:spLocks noGrp="1"/>
          </p:cNvSpPr>
          <p:nvPr>
            <p:ph type="title"/>
          </p:nvPr>
        </p:nvSpPr>
        <p:spPr>
          <a:xfrm>
            <a:off x="756665" y="30241"/>
            <a:ext cx="10515600" cy="1325563"/>
          </a:xfrm>
        </p:spPr>
        <p:txBody>
          <a:bodyPr/>
          <a:lstStyle/>
          <a:p>
            <a:r>
              <a:rPr lang="en-US" dirty="0"/>
              <a:t>Types of Deep Learning</a:t>
            </a:r>
          </a:p>
        </p:txBody>
      </p:sp>
      <p:sp>
        <p:nvSpPr>
          <p:cNvPr id="7" name="Oval 6">
            <a:extLst>
              <a:ext uri="{FF2B5EF4-FFF2-40B4-BE49-F238E27FC236}">
                <a16:creationId xmlns:a16="http://schemas.microsoft.com/office/drawing/2014/main" id="{161F3D53-260E-F5BD-AD37-E3254F2C6B32}"/>
              </a:ext>
            </a:extLst>
          </p:cNvPr>
          <p:cNvSpPr/>
          <p:nvPr/>
        </p:nvSpPr>
        <p:spPr>
          <a:xfrm rot="21428952">
            <a:off x="8475549" y="3700185"/>
            <a:ext cx="1831985" cy="1831985"/>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FFE22C3C-1A32-1F8B-4F5A-AA90B0AAE872}"/>
              </a:ext>
            </a:extLst>
          </p:cNvPr>
          <p:cNvCxnSpPr>
            <a:cxnSpLocks/>
            <a:stCxn id="5" idx="6"/>
            <a:endCxn id="4" idx="2"/>
          </p:cNvCxnSpPr>
          <p:nvPr/>
        </p:nvCxnSpPr>
        <p:spPr>
          <a:xfrm flipV="1">
            <a:off x="2782934" y="1850699"/>
            <a:ext cx="5098075" cy="628690"/>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C3466E-BC4B-705F-634D-4E3C1F0E5F0A}"/>
              </a:ext>
            </a:extLst>
          </p:cNvPr>
          <p:cNvCxnSpPr>
            <a:cxnSpLocks/>
            <a:stCxn id="6" idx="0"/>
            <a:endCxn id="4" idx="3"/>
          </p:cNvCxnSpPr>
          <p:nvPr/>
        </p:nvCxnSpPr>
        <p:spPr>
          <a:xfrm flipV="1">
            <a:off x="5685484" y="2704679"/>
            <a:ext cx="2549254" cy="1849677"/>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F189DA-5A77-721B-443F-100F454E201F}"/>
              </a:ext>
            </a:extLst>
          </p:cNvPr>
          <p:cNvCxnSpPr>
            <a:cxnSpLocks/>
            <a:stCxn id="7" idx="0"/>
            <a:endCxn id="4" idx="4"/>
          </p:cNvCxnSpPr>
          <p:nvPr/>
        </p:nvCxnSpPr>
        <p:spPr>
          <a:xfrm flipH="1" flipV="1">
            <a:off x="9088717" y="3058408"/>
            <a:ext cx="257267" cy="642911"/>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D9087ED-F1AB-7E60-9F45-991D340177B5}"/>
              </a:ext>
            </a:extLst>
          </p:cNvPr>
          <p:cNvGrpSpPr/>
          <p:nvPr/>
        </p:nvGrpSpPr>
        <p:grpSpPr>
          <a:xfrm>
            <a:off x="7881009" y="642991"/>
            <a:ext cx="2415416" cy="2415417"/>
            <a:chOff x="8362950" y="203202"/>
            <a:chExt cx="2628899" cy="2628900"/>
          </a:xfrm>
        </p:grpSpPr>
        <p:sp>
          <p:nvSpPr>
            <p:cNvPr id="4" name="Oval 3">
              <a:extLst>
                <a:ext uri="{FF2B5EF4-FFF2-40B4-BE49-F238E27FC236}">
                  <a16:creationId xmlns:a16="http://schemas.microsoft.com/office/drawing/2014/main" id="{FBC52309-D523-0079-D81E-A16914AC5382}"/>
                </a:ext>
              </a:extLst>
            </p:cNvPr>
            <p:cNvSpPr/>
            <p:nvPr/>
          </p:nvSpPr>
          <p:spPr>
            <a:xfrm>
              <a:off x="8362950" y="203202"/>
              <a:ext cx="2628899" cy="262890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A51856-AAD0-3D09-1201-90DBEA511C77}"/>
                </a:ext>
              </a:extLst>
            </p:cNvPr>
            <p:cNvSpPr txBox="1"/>
            <p:nvPr/>
          </p:nvSpPr>
          <p:spPr>
            <a:xfrm>
              <a:off x="8808391" y="935389"/>
              <a:ext cx="1759916" cy="954107"/>
            </a:xfrm>
            <a:prstGeom prst="rect">
              <a:avLst/>
            </a:prstGeom>
            <a:noFill/>
          </p:spPr>
          <p:txBody>
            <a:bodyPr wrap="square" rtlCol="0">
              <a:spAutoFit/>
            </a:bodyPr>
            <a:lstStyle/>
            <a:p>
              <a:pPr algn="ctr"/>
              <a:r>
                <a:rPr lang="en-US" sz="2800" b="1" dirty="0">
                  <a:latin typeface="Garamond" panose="02020404030301010803" pitchFamily="18" charset="0"/>
                </a:rPr>
                <a:t>Deep Learning</a:t>
              </a:r>
            </a:p>
          </p:txBody>
        </p:sp>
      </p:grpSp>
      <p:grpSp>
        <p:nvGrpSpPr>
          <p:cNvPr id="29" name="Group 28">
            <a:extLst>
              <a:ext uri="{FF2B5EF4-FFF2-40B4-BE49-F238E27FC236}">
                <a16:creationId xmlns:a16="http://schemas.microsoft.com/office/drawing/2014/main" id="{DC581F28-50E5-CE89-24CF-CE25F7C7FF8B}"/>
              </a:ext>
            </a:extLst>
          </p:cNvPr>
          <p:cNvGrpSpPr/>
          <p:nvPr/>
        </p:nvGrpSpPr>
        <p:grpSpPr>
          <a:xfrm>
            <a:off x="990229" y="1849020"/>
            <a:ext cx="1844763" cy="1831985"/>
            <a:chOff x="1428146" y="2108200"/>
            <a:chExt cx="2007810" cy="1993902"/>
          </a:xfrm>
        </p:grpSpPr>
        <p:sp>
          <p:nvSpPr>
            <p:cNvPr id="5" name="Oval 4">
              <a:extLst>
                <a:ext uri="{FF2B5EF4-FFF2-40B4-BE49-F238E27FC236}">
                  <a16:creationId xmlns:a16="http://schemas.microsoft.com/office/drawing/2014/main" id="{9B72A0DB-2AA7-9224-A22E-F52FAD998B83}"/>
                </a:ext>
              </a:extLst>
            </p:cNvPr>
            <p:cNvSpPr/>
            <p:nvPr/>
          </p:nvSpPr>
          <p:spPr>
            <a:xfrm rot="20509874">
              <a:off x="1435100" y="2108200"/>
              <a:ext cx="1993902" cy="1993902"/>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2D559D6-D6F1-66CF-7D4F-625E278EE94F}"/>
                </a:ext>
              </a:extLst>
            </p:cNvPr>
            <p:cNvSpPr txBox="1"/>
            <p:nvPr/>
          </p:nvSpPr>
          <p:spPr>
            <a:xfrm>
              <a:off x="1428146" y="2720430"/>
              <a:ext cx="2007810" cy="769441"/>
            </a:xfrm>
            <a:prstGeom prst="rect">
              <a:avLst/>
            </a:prstGeom>
            <a:noFill/>
          </p:spPr>
          <p:txBody>
            <a:bodyPr wrap="square" rtlCol="0">
              <a:spAutoFit/>
            </a:bodyPr>
            <a:lstStyle/>
            <a:p>
              <a:pPr algn="ctr"/>
              <a:r>
                <a:rPr lang="en-US" sz="2200" b="1" dirty="0">
                  <a:latin typeface="Garamond" panose="02020404030301010803" pitchFamily="18" charset="0"/>
                </a:rPr>
                <a:t>Unsupervised Learning</a:t>
              </a:r>
            </a:p>
          </p:txBody>
        </p:sp>
      </p:grpSp>
      <p:sp>
        <p:nvSpPr>
          <p:cNvPr id="25" name="TextBox 24">
            <a:extLst>
              <a:ext uri="{FF2B5EF4-FFF2-40B4-BE49-F238E27FC236}">
                <a16:creationId xmlns:a16="http://schemas.microsoft.com/office/drawing/2014/main" id="{EDD80B39-F0EE-119B-5A19-BB58A2141855}"/>
              </a:ext>
            </a:extLst>
          </p:cNvPr>
          <p:cNvSpPr txBox="1"/>
          <p:nvPr/>
        </p:nvSpPr>
        <p:spPr>
          <a:xfrm>
            <a:off x="8469160" y="4285478"/>
            <a:ext cx="1844763" cy="706958"/>
          </a:xfrm>
          <a:prstGeom prst="rect">
            <a:avLst/>
          </a:prstGeom>
          <a:noFill/>
        </p:spPr>
        <p:txBody>
          <a:bodyPr wrap="square" rtlCol="0">
            <a:spAutoFit/>
          </a:bodyPr>
          <a:lstStyle/>
          <a:p>
            <a:pPr algn="ctr"/>
            <a:r>
              <a:rPr lang="en-US" sz="2200" b="1" dirty="0">
                <a:latin typeface="Garamond" panose="02020404030301010803" pitchFamily="18" charset="0"/>
              </a:rPr>
              <a:t>Supervised Learning</a:t>
            </a:r>
          </a:p>
        </p:txBody>
      </p:sp>
      <p:grpSp>
        <p:nvGrpSpPr>
          <p:cNvPr id="28" name="Group 27">
            <a:extLst>
              <a:ext uri="{FF2B5EF4-FFF2-40B4-BE49-F238E27FC236}">
                <a16:creationId xmlns:a16="http://schemas.microsoft.com/office/drawing/2014/main" id="{C1893077-3C05-66B5-C6E6-B83F3218CD6D}"/>
              </a:ext>
            </a:extLst>
          </p:cNvPr>
          <p:cNvGrpSpPr/>
          <p:nvPr/>
        </p:nvGrpSpPr>
        <p:grpSpPr>
          <a:xfrm>
            <a:off x="4018695" y="4280597"/>
            <a:ext cx="2019169" cy="1831985"/>
            <a:chOff x="4414905" y="4267202"/>
            <a:chExt cx="2197631" cy="1993902"/>
          </a:xfrm>
        </p:grpSpPr>
        <p:sp>
          <p:nvSpPr>
            <p:cNvPr id="6" name="Oval 5">
              <a:extLst>
                <a:ext uri="{FF2B5EF4-FFF2-40B4-BE49-F238E27FC236}">
                  <a16:creationId xmlns:a16="http://schemas.microsoft.com/office/drawing/2014/main" id="{C860D992-DDE3-A2D6-A8D0-BDD7EC3F3F6C}"/>
                </a:ext>
              </a:extLst>
            </p:cNvPr>
            <p:cNvSpPr/>
            <p:nvPr/>
          </p:nvSpPr>
          <p:spPr>
            <a:xfrm rot="2728919">
              <a:off x="4521200" y="4267202"/>
              <a:ext cx="1993902" cy="1993902"/>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2F98D6-06F4-F5AA-0FFA-4BC523762DED}"/>
                </a:ext>
              </a:extLst>
            </p:cNvPr>
            <p:cNvSpPr txBox="1"/>
            <p:nvPr/>
          </p:nvSpPr>
          <p:spPr>
            <a:xfrm>
              <a:off x="4414905" y="4879432"/>
              <a:ext cx="2197631" cy="837447"/>
            </a:xfrm>
            <a:prstGeom prst="rect">
              <a:avLst/>
            </a:prstGeom>
            <a:noFill/>
          </p:spPr>
          <p:txBody>
            <a:bodyPr wrap="square" rtlCol="0">
              <a:spAutoFit/>
            </a:bodyPr>
            <a:lstStyle/>
            <a:p>
              <a:pPr algn="ctr"/>
              <a:r>
                <a:rPr lang="en-US" sz="2200" b="1" dirty="0">
                  <a:latin typeface="Garamond" panose="02020404030301010803" pitchFamily="18" charset="0"/>
                </a:rPr>
                <a:t>Reinforcement Learning</a:t>
              </a:r>
            </a:p>
          </p:txBody>
        </p:sp>
      </p:grpSp>
      <p:sp>
        <p:nvSpPr>
          <p:cNvPr id="27" name="TextBox 26">
            <a:extLst>
              <a:ext uri="{FF2B5EF4-FFF2-40B4-BE49-F238E27FC236}">
                <a16:creationId xmlns:a16="http://schemas.microsoft.com/office/drawing/2014/main" id="{8DE8BEDF-3302-D748-DBF5-E8697F51C7A8}"/>
              </a:ext>
            </a:extLst>
          </p:cNvPr>
          <p:cNvSpPr txBox="1"/>
          <p:nvPr/>
        </p:nvSpPr>
        <p:spPr>
          <a:xfrm>
            <a:off x="8290277" y="5508132"/>
            <a:ext cx="2485821" cy="738665"/>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Neural network learns to make predictions or classify data </a:t>
            </a:r>
            <a:r>
              <a:rPr lang="en-US" sz="1400" b="1" dirty="0">
                <a:latin typeface="Times New Roman" panose="02020603050405020304" pitchFamily="18" charset="0"/>
                <a:cs typeface="Times New Roman" panose="02020603050405020304" pitchFamily="18" charset="0"/>
              </a:rPr>
              <a:t>based on the labeled datasets</a:t>
            </a:r>
            <a:r>
              <a:rPr lang="en-US" sz="1400" dirty="0">
                <a:latin typeface="Times New Roman" panose="02020603050405020304" pitchFamily="18" charset="0"/>
                <a:cs typeface="Times New Roman" panose="02020603050405020304" pitchFamily="18" charset="0"/>
              </a:rPr>
              <a:t>.</a:t>
            </a:r>
          </a:p>
        </p:txBody>
      </p:sp>
      <p:cxnSp>
        <p:nvCxnSpPr>
          <p:cNvPr id="33" name="Straight Connector 32">
            <a:extLst>
              <a:ext uri="{FF2B5EF4-FFF2-40B4-BE49-F238E27FC236}">
                <a16:creationId xmlns:a16="http://schemas.microsoft.com/office/drawing/2014/main" id="{78C01394-D7A8-7D8A-43EA-BCA250E73757}"/>
              </a:ext>
            </a:extLst>
          </p:cNvPr>
          <p:cNvCxnSpPr>
            <a:cxnSpLocks/>
            <a:stCxn id="31" idx="2"/>
            <a:endCxn id="7" idx="7"/>
          </p:cNvCxnSpPr>
          <p:nvPr/>
        </p:nvCxnSpPr>
        <p:spPr>
          <a:xfrm flipH="1">
            <a:off x="10006231" y="3875375"/>
            <a:ext cx="651358" cy="61686"/>
          </a:xfrm>
          <a:prstGeom prst="line">
            <a:avLst/>
          </a:prstGeom>
          <a:ln w="28575">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135EF1-20A4-11FF-BDB2-3696238A694E}"/>
              </a:ext>
            </a:extLst>
          </p:cNvPr>
          <p:cNvCxnSpPr>
            <a:cxnSpLocks/>
            <a:stCxn id="32" idx="2"/>
            <a:endCxn id="25" idx="1"/>
          </p:cNvCxnSpPr>
          <p:nvPr/>
        </p:nvCxnSpPr>
        <p:spPr>
          <a:xfrm flipV="1">
            <a:off x="8076005" y="4638956"/>
            <a:ext cx="393155" cy="398239"/>
          </a:xfrm>
          <a:prstGeom prst="line">
            <a:avLst/>
          </a:prstGeom>
          <a:ln w="28575">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1A0E32CF-116E-8179-6401-1B3EB22D0368}"/>
              </a:ext>
            </a:extLst>
          </p:cNvPr>
          <p:cNvGrpSpPr/>
          <p:nvPr/>
        </p:nvGrpSpPr>
        <p:grpSpPr>
          <a:xfrm>
            <a:off x="10657257" y="3594208"/>
            <a:ext cx="535691" cy="535691"/>
            <a:chOff x="11137535" y="3415257"/>
            <a:chExt cx="583037" cy="583037"/>
          </a:xfrm>
        </p:grpSpPr>
        <p:sp>
          <p:nvSpPr>
            <p:cNvPr id="31" name="Oval 30">
              <a:extLst>
                <a:ext uri="{FF2B5EF4-FFF2-40B4-BE49-F238E27FC236}">
                  <a16:creationId xmlns:a16="http://schemas.microsoft.com/office/drawing/2014/main" id="{2E01F890-BDD0-159D-F20D-B8F7BCCBEB4C}"/>
                </a:ext>
              </a:extLst>
            </p:cNvPr>
            <p:cNvSpPr/>
            <p:nvPr/>
          </p:nvSpPr>
          <p:spPr>
            <a:xfrm rot="21428952">
              <a:off x="11137535" y="3415257"/>
              <a:ext cx="583037" cy="583037"/>
            </a:xfrm>
            <a:prstGeom prst="ellipse">
              <a:avLst/>
            </a:prstGeom>
            <a:solidFill>
              <a:schemeClr val="accent6">
                <a:lumMod val="60000"/>
                <a:lumOff val="40000"/>
                <a:alpha val="7963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1A0B0D32-9830-B4D9-8530-82A93FAC7A97}"/>
                </a:ext>
              </a:extLst>
            </p:cNvPr>
            <p:cNvSpPr txBox="1"/>
            <p:nvPr/>
          </p:nvSpPr>
          <p:spPr>
            <a:xfrm>
              <a:off x="11170809" y="3568275"/>
              <a:ext cx="51648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CNN</a:t>
              </a:r>
            </a:p>
          </p:txBody>
        </p:sp>
      </p:grpSp>
      <p:grpSp>
        <p:nvGrpSpPr>
          <p:cNvPr id="48" name="Group 47">
            <a:extLst>
              <a:ext uri="{FF2B5EF4-FFF2-40B4-BE49-F238E27FC236}">
                <a16:creationId xmlns:a16="http://schemas.microsoft.com/office/drawing/2014/main" id="{4967DF3A-4FE8-0084-E560-43B43BFED0F4}"/>
              </a:ext>
            </a:extLst>
          </p:cNvPr>
          <p:cNvGrpSpPr/>
          <p:nvPr/>
        </p:nvGrpSpPr>
        <p:grpSpPr>
          <a:xfrm>
            <a:off x="7635922" y="4974473"/>
            <a:ext cx="535691" cy="535691"/>
            <a:chOff x="7849163" y="4917515"/>
            <a:chExt cx="583037" cy="583037"/>
          </a:xfrm>
        </p:grpSpPr>
        <p:sp>
          <p:nvSpPr>
            <p:cNvPr id="32" name="Oval 31">
              <a:extLst>
                <a:ext uri="{FF2B5EF4-FFF2-40B4-BE49-F238E27FC236}">
                  <a16:creationId xmlns:a16="http://schemas.microsoft.com/office/drawing/2014/main" id="{01BF7EDE-943C-4890-E533-D92E31569A23}"/>
                </a:ext>
              </a:extLst>
            </p:cNvPr>
            <p:cNvSpPr/>
            <p:nvPr/>
          </p:nvSpPr>
          <p:spPr>
            <a:xfrm rot="7801197">
              <a:off x="7849163" y="4917515"/>
              <a:ext cx="583037" cy="583037"/>
            </a:xfrm>
            <a:prstGeom prst="ellipse">
              <a:avLst/>
            </a:prstGeom>
            <a:solidFill>
              <a:schemeClr val="accent6">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F052EBB0-24F5-864E-57A6-EAAC03B2931D}"/>
                </a:ext>
              </a:extLst>
            </p:cNvPr>
            <p:cNvSpPr txBox="1"/>
            <p:nvPr/>
          </p:nvSpPr>
          <p:spPr>
            <a:xfrm>
              <a:off x="7882437" y="5070533"/>
              <a:ext cx="51648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RNN</a:t>
              </a:r>
            </a:p>
          </p:txBody>
        </p:sp>
      </p:grpSp>
      <p:sp>
        <p:nvSpPr>
          <p:cNvPr id="50" name="TextBox 49">
            <a:extLst>
              <a:ext uri="{FF2B5EF4-FFF2-40B4-BE49-F238E27FC236}">
                <a16:creationId xmlns:a16="http://schemas.microsoft.com/office/drawing/2014/main" id="{238B2DAE-6BCF-BD99-37FF-2E53C0FC46B3}"/>
              </a:ext>
            </a:extLst>
          </p:cNvPr>
          <p:cNvSpPr txBox="1"/>
          <p:nvPr/>
        </p:nvSpPr>
        <p:spPr>
          <a:xfrm>
            <a:off x="1288061" y="4805461"/>
            <a:ext cx="2953991" cy="116955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An agent learns to make decisions in an environment to </a:t>
            </a:r>
            <a:r>
              <a:rPr lang="en-US" sz="1400" b="1" dirty="0">
                <a:latin typeface="Times New Roman" panose="02020603050405020304" pitchFamily="18" charset="0"/>
                <a:cs typeface="Times New Roman" panose="02020603050405020304" pitchFamily="18" charset="0"/>
              </a:rPr>
              <a:t>maximize a reward signal</a:t>
            </a:r>
            <a:r>
              <a:rPr lang="en-US" sz="1400" dirty="0">
                <a:latin typeface="Times New Roman" panose="02020603050405020304" pitchFamily="18" charset="0"/>
                <a:cs typeface="Times New Roman" panose="02020603050405020304" pitchFamily="18" charset="0"/>
              </a:rPr>
              <a:t>. The agent interacts with the environment by taking action and observing the resulting rewards.</a:t>
            </a:r>
          </a:p>
        </p:txBody>
      </p:sp>
      <p:sp>
        <p:nvSpPr>
          <p:cNvPr id="51" name="TextBox 50">
            <a:extLst>
              <a:ext uri="{FF2B5EF4-FFF2-40B4-BE49-F238E27FC236}">
                <a16:creationId xmlns:a16="http://schemas.microsoft.com/office/drawing/2014/main" id="{588400AD-16FF-7C1E-8779-45031ABE6F05}"/>
              </a:ext>
            </a:extLst>
          </p:cNvPr>
          <p:cNvSpPr txBox="1"/>
          <p:nvPr/>
        </p:nvSpPr>
        <p:spPr>
          <a:xfrm>
            <a:off x="2953616" y="2488500"/>
            <a:ext cx="2863125"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neural network learns to discover the patterns or to cluster the dataset based on unlabeled datasets. There are </a:t>
            </a:r>
            <a:r>
              <a:rPr lang="en-US" sz="1400" b="1" dirty="0">
                <a:latin typeface="Times New Roman" panose="02020603050405020304" pitchFamily="18" charset="0"/>
                <a:cs typeface="Times New Roman" panose="02020603050405020304" pitchFamily="18" charset="0"/>
              </a:rPr>
              <a:t>no target variables</a:t>
            </a:r>
            <a:r>
              <a:rPr lang="en-US" sz="1400" dirty="0">
                <a:latin typeface="Times New Roman" panose="02020603050405020304" pitchFamily="18" charset="0"/>
                <a:cs typeface="Times New Roman" panose="02020603050405020304" pitchFamily="18" charset="0"/>
              </a:rPr>
              <a:t>.</a:t>
            </a:r>
          </a:p>
        </p:txBody>
      </p:sp>
      <p:sp>
        <p:nvSpPr>
          <p:cNvPr id="52" name="Oval 51">
            <a:extLst>
              <a:ext uri="{FF2B5EF4-FFF2-40B4-BE49-F238E27FC236}">
                <a16:creationId xmlns:a16="http://schemas.microsoft.com/office/drawing/2014/main" id="{D0C5ACF6-5506-2EB3-04E0-91FD8065D0B9}"/>
              </a:ext>
            </a:extLst>
          </p:cNvPr>
          <p:cNvSpPr/>
          <p:nvPr/>
        </p:nvSpPr>
        <p:spPr>
          <a:xfrm rot="1846222">
            <a:off x="821395" y="4013837"/>
            <a:ext cx="586172" cy="586172"/>
          </a:xfrm>
          <a:prstGeom prst="ellipse">
            <a:avLst/>
          </a:prstGeom>
          <a:solidFill>
            <a:schemeClr val="accent2">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84EBB2E-EE75-14D9-55C4-F042C4DE6E2D}"/>
              </a:ext>
            </a:extLst>
          </p:cNvPr>
          <p:cNvSpPr/>
          <p:nvPr/>
        </p:nvSpPr>
        <p:spPr>
          <a:xfrm rot="19191272">
            <a:off x="2968525" y="3529511"/>
            <a:ext cx="586172" cy="586172"/>
          </a:xfrm>
          <a:prstGeom prst="ellipse">
            <a:avLst/>
          </a:prstGeom>
          <a:solidFill>
            <a:schemeClr val="accent2">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D4F3EB8B-AD8C-C5DE-62DF-D8CCE531ED99}"/>
              </a:ext>
            </a:extLst>
          </p:cNvPr>
          <p:cNvCxnSpPr>
            <a:cxnSpLocks/>
            <a:stCxn id="52" idx="0"/>
            <a:endCxn id="5" idx="3"/>
          </p:cNvCxnSpPr>
          <p:nvPr/>
        </p:nvCxnSpPr>
        <p:spPr>
          <a:xfrm flipV="1">
            <a:off x="1264423" y="3582388"/>
            <a:ext cx="234742" cy="472708"/>
          </a:xfrm>
          <a:prstGeom prst="line">
            <a:avLst/>
          </a:prstGeom>
          <a:ln w="28575">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4EE442-E6C6-21E5-CDA7-F28959D687C5}"/>
              </a:ext>
            </a:extLst>
          </p:cNvPr>
          <p:cNvCxnSpPr>
            <a:cxnSpLocks/>
            <a:stCxn id="53" idx="0"/>
            <a:endCxn id="5" idx="5"/>
          </p:cNvCxnSpPr>
          <p:nvPr/>
        </p:nvCxnSpPr>
        <p:spPr>
          <a:xfrm flipH="1" flipV="1">
            <a:off x="2729987" y="3178457"/>
            <a:ext cx="342661" cy="420102"/>
          </a:xfrm>
          <a:prstGeom prst="line">
            <a:avLst/>
          </a:prstGeom>
          <a:ln w="28575">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431E473-E158-20C1-E784-057E26067D37}"/>
              </a:ext>
            </a:extLst>
          </p:cNvPr>
          <p:cNvSpPr txBox="1"/>
          <p:nvPr/>
        </p:nvSpPr>
        <p:spPr>
          <a:xfrm>
            <a:off x="677348" y="4192658"/>
            <a:ext cx="864845" cy="226226"/>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Autoencoders</a:t>
            </a:r>
          </a:p>
        </p:txBody>
      </p:sp>
      <p:sp>
        <p:nvSpPr>
          <p:cNvPr id="68" name="TextBox 67">
            <a:extLst>
              <a:ext uri="{FF2B5EF4-FFF2-40B4-BE49-F238E27FC236}">
                <a16:creationId xmlns:a16="http://schemas.microsoft.com/office/drawing/2014/main" id="{78EE9A53-546A-59F0-7CC8-C2277BF2D00A}"/>
              </a:ext>
            </a:extLst>
          </p:cNvPr>
          <p:cNvSpPr txBox="1"/>
          <p:nvPr/>
        </p:nvSpPr>
        <p:spPr>
          <a:xfrm>
            <a:off x="2807446" y="3639311"/>
            <a:ext cx="914425" cy="400110"/>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Generative Model</a:t>
            </a:r>
          </a:p>
        </p:txBody>
      </p:sp>
      <p:sp>
        <p:nvSpPr>
          <p:cNvPr id="69" name="Oval 68">
            <a:extLst>
              <a:ext uri="{FF2B5EF4-FFF2-40B4-BE49-F238E27FC236}">
                <a16:creationId xmlns:a16="http://schemas.microsoft.com/office/drawing/2014/main" id="{4E5A7210-9F0A-9155-456D-8F38B7DB3E10}"/>
              </a:ext>
            </a:extLst>
          </p:cNvPr>
          <p:cNvSpPr/>
          <p:nvPr/>
        </p:nvSpPr>
        <p:spPr>
          <a:xfrm rot="16528725">
            <a:off x="6335713" y="5684257"/>
            <a:ext cx="586172" cy="586172"/>
          </a:xfrm>
          <a:prstGeom prst="ellipse">
            <a:avLst/>
          </a:prstGeom>
          <a:solidFill>
            <a:schemeClr val="accent4">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E903D255-312D-75AD-26A8-83FA8101DCFA}"/>
              </a:ext>
            </a:extLst>
          </p:cNvPr>
          <p:cNvCxnSpPr>
            <a:cxnSpLocks/>
            <a:stCxn id="69" idx="0"/>
            <a:endCxn id="6" idx="6"/>
          </p:cNvCxnSpPr>
          <p:nvPr/>
        </p:nvCxnSpPr>
        <p:spPr>
          <a:xfrm flipH="1" flipV="1">
            <a:off x="5674587" y="5849719"/>
            <a:ext cx="662464" cy="99641"/>
          </a:xfrm>
          <a:prstGeom prst="line">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BB33B2E-EB7B-81C9-36FE-43C7F5BFED11}"/>
              </a:ext>
            </a:extLst>
          </p:cNvPr>
          <p:cNvSpPr txBox="1"/>
          <p:nvPr/>
        </p:nvSpPr>
        <p:spPr>
          <a:xfrm>
            <a:off x="6318392" y="5792381"/>
            <a:ext cx="660727" cy="400110"/>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Deep Q Network</a:t>
            </a:r>
          </a:p>
        </p:txBody>
      </p:sp>
      <p:sp>
        <p:nvSpPr>
          <p:cNvPr id="74" name="Oval 73">
            <a:extLst>
              <a:ext uri="{FF2B5EF4-FFF2-40B4-BE49-F238E27FC236}">
                <a16:creationId xmlns:a16="http://schemas.microsoft.com/office/drawing/2014/main" id="{1E2A6539-26CA-6777-DC3D-42DFC01A592B}"/>
              </a:ext>
            </a:extLst>
          </p:cNvPr>
          <p:cNvSpPr/>
          <p:nvPr/>
        </p:nvSpPr>
        <p:spPr>
          <a:xfrm rot="13781901">
            <a:off x="5228426" y="3531970"/>
            <a:ext cx="586172" cy="586172"/>
          </a:xfrm>
          <a:prstGeom prst="ellipse">
            <a:avLst/>
          </a:prstGeom>
          <a:solidFill>
            <a:schemeClr val="accent4">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AD371386-AB05-0920-D4AE-0B298CE31650}"/>
              </a:ext>
            </a:extLst>
          </p:cNvPr>
          <p:cNvCxnSpPr>
            <a:cxnSpLocks/>
            <a:stCxn id="74" idx="0"/>
            <a:endCxn id="6" idx="1"/>
          </p:cNvCxnSpPr>
          <p:nvPr/>
        </p:nvCxnSpPr>
        <p:spPr>
          <a:xfrm flipH="1">
            <a:off x="5040060" y="4014628"/>
            <a:ext cx="257930" cy="266001"/>
          </a:xfrm>
          <a:prstGeom prst="line">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8642AC4-280A-B1A4-84CA-040F8D9F023D}"/>
              </a:ext>
            </a:extLst>
          </p:cNvPr>
          <p:cNvSpPr txBox="1"/>
          <p:nvPr/>
        </p:nvSpPr>
        <p:spPr>
          <a:xfrm>
            <a:off x="5200088" y="3710835"/>
            <a:ext cx="639461" cy="226226"/>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DDPG</a:t>
            </a:r>
          </a:p>
        </p:txBody>
      </p:sp>
      <p:sp>
        <p:nvSpPr>
          <p:cNvPr id="10" name="TextBox 9">
            <a:extLst>
              <a:ext uri="{FF2B5EF4-FFF2-40B4-BE49-F238E27FC236}">
                <a16:creationId xmlns:a16="http://schemas.microsoft.com/office/drawing/2014/main" id="{0AD8FCC6-8E74-0B0F-652C-1F2A8410F5EE}"/>
              </a:ext>
            </a:extLst>
          </p:cNvPr>
          <p:cNvSpPr txBox="1"/>
          <p:nvPr/>
        </p:nvSpPr>
        <p:spPr>
          <a:xfrm>
            <a:off x="2057848" y="3914068"/>
            <a:ext cx="375866" cy="282784"/>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 </a:t>
            </a:r>
            <a:endParaRPr lang="en-US" sz="14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63D29DA-050D-DB97-2121-E2C88525C8F6}"/>
              </a:ext>
            </a:extLst>
          </p:cNvPr>
          <p:cNvSpPr txBox="1"/>
          <p:nvPr/>
        </p:nvSpPr>
        <p:spPr>
          <a:xfrm rot="3902921">
            <a:off x="6046595" y="4785292"/>
            <a:ext cx="417105" cy="282784"/>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  </a:t>
            </a:r>
            <a:endParaRPr lang="en-US" sz="14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9D05144-2E5A-7E13-B570-B8124E6F625C}"/>
              </a:ext>
            </a:extLst>
          </p:cNvPr>
          <p:cNvSpPr txBox="1"/>
          <p:nvPr/>
        </p:nvSpPr>
        <p:spPr>
          <a:xfrm rot="19486963">
            <a:off x="10330473" y="5037009"/>
            <a:ext cx="417105" cy="282784"/>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  </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95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686924" cy="523220"/>
          </a:xfrm>
          <a:prstGeom prst="rect">
            <a:avLst/>
          </a:prstGeom>
          <a:noFill/>
        </p:spPr>
        <p:txBody>
          <a:bodyPr wrap="none" rtlCol="0">
            <a:spAutoFit/>
          </a:bodyPr>
          <a:lstStyle/>
          <a:p>
            <a:r>
              <a:rPr lang="en-US" sz="2800" dirty="0">
                <a:solidFill>
                  <a:schemeClr val="bg1">
                    <a:lumMod val="85000"/>
                  </a:schemeClr>
                </a:solidFill>
                <a:latin typeface="Times New Roman" panose="02020603050405020304" pitchFamily="18" charset="0"/>
                <a:cs typeface="Times New Roman" panose="02020603050405020304" pitchFamily="18" charset="0"/>
              </a:rPr>
              <a:t>1 </a:t>
            </a: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Applications of deep learning</a:t>
            </a:r>
            <a:endParaRPr lang="en-US" sz="28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48358" y="3502889"/>
            <a:ext cx="4945585"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D</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eep learning model structures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7" y="4343260"/>
            <a:ext cx="4827091" cy="523220"/>
          </a:xfrm>
          <a:prstGeom prst="rect">
            <a:avLst/>
          </a:prstGeom>
          <a:noFill/>
        </p:spPr>
        <p:txBody>
          <a:bodyPr wrap="none" rtlCol="0">
            <a:spAutoFit/>
          </a:bodyPr>
          <a:lstStyle/>
          <a:p>
            <a:r>
              <a:rPr lang="en-US" sz="2800" dirty="0">
                <a:solidFill>
                  <a:srgbClr val="4B9CD3"/>
                </a:solidFill>
                <a:latin typeface="Times New Roman" panose="02020603050405020304" pitchFamily="18" charset="0"/>
                <a:cs typeface="Times New Roman" panose="02020603050405020304" pitchFamily="18" charset="0"/>
              </a:rPr>
              <a:t>4 </a:t>
            </a:r>
            <a:r>
              <a:rPr lang="en-US" altLang="zh-CN" sz="2800" dirty="0">
                <a:solidFill>
                  <a:srgbClr val="4B9CD3"/>
                </a:solidFill>
                <a:latin typeface="Times New Roman" panose="02020603050405020304" pitchFamily="18" charset="0"/>
                <a:cs typeface="Times New Roman" panose="02020603050405020304" pitchFamily="18" charset="0"/>
              </a:rPr>
              <a:t>Training deep learning models</a:t>
            </a:r>
            <a:endParaRPr lang="en-US" sz="2800" dirty="0">
              <a:solidFill>
                <a:srgbClr val="4B9CD3"/>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3618EF8-89DA-91E1-2867-426265F34EF5}"/>
              </a:ext>
            </a:extLst>
          </p:cNvPr>
          <p:cNvSpPr txBox="1"/>
          <p:nvPr/>
        </p:nvSpPr>
        <p:spPr>
          <a:xfrm>
            <a:off x="848358" y="5234432"/>
            <a:ext cx="3482043"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5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theory</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12B0F14-1DCB-82CC-4610-991BEAA0F186}"/>
              </a:ext>
            </a:extLst>
          </p:cNvPr>
          <p:cNvSpPr txBox="1"/>
          <p:nvPr/>
        </p:nvSpPr>
        <p:spPr>
          <a:xfrm>
            <a:off x="848357" y="2684790"/>
            <a:ext cx="3440365"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basics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8298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7">
            <a:extLst>
              <a:ext uri="{FF2B5EF4-FFF2-40B4-BE49-F238E27FC236}">
                <a16:creationId xmlns:a16="http://schemas.microsoft.com/office/drawing/2014/main" id="{47E655D8-C4AC-9B26-5993-4C69D77E01A2}"/>
              </a:ext>
            </a:extLst>
          </p:cNvPr>
          <p:cNvSpPr txBox="1">
            <a:spLocks/>
          </p:cNvSpPr>
          <p:nvPr/>
        </p:nvSpPr>
        <p:spPr>
          <a:xfrm>
            <a:off x="863702" y="52094"/>
            <a:ext cx="10058400" cy="755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a:lstStyle>
          <a:p>
            <a:r>
              <a:rPr lang="en-US"/>
              <a:t>Fitting DL Models</a:t>
            </a:r>
            <a:endParaRPr lang="en-US" dirty="0"/>
          </a:p>
        </p:txBody>
      </p:sp>
      <p:sp>
        <p:nvSpPr>
          <p:cNvPr id="5" name="矩形 32">
            <a:extLst>
              <a:ext uri="{FF2B5EF4-FFF2-40B4-BE49-F238E27FC236}">
                <a16:creationId xmlns:a16="http://schemas.microsoft.com/office/drawing/2014/main" id="{921FFDE7-B7DC-E23E-1716-6F708B087E46}"/>
              </a:ext>
            </a:extLst>
          </p:cNvPr>
          <p:cNvSpPr/>
          <p:nvPr/>
        </p:nvSpPr>
        <p:spPr>
          <a:xfrm>
            <a:off x="1872445" y="2982174"/>
            <a:ext cx="2359526" cy="534207"/>
          </a:xfrm>
          <a:prstGeom prst="rect">
            <a:avLst/>
          </a:prstGeom>
          <a:solidFill>
            <a:srgbClr val="FBB775"/>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6" name="矩形 19">
            <a:extLst>
              <a:ext uri="{FF2B5EF4-FFF2-40B4-BE49-F238E27FC236}">
                <a16:creationId xmlns:a16="http://schemas.microsoft.com/office/drawing/2014/main" id="{A53D7B24-2B03-07E6-B59F-B4A5F0FD2003}"/>
              </a:ext>
            </a:extLst>
          </p:cNvPr>
          <p:cNvSpPr/>
          <p:nvPr/>
        </p:nvSpPr>
        <p:spPr>
          <a:xfrm>
            <a:off x="1872445" y="1361681"/>
            <a:ext cx="2359526" cy="534207"/>
          </a:xfrm>
          <a:prstGeom prst="rect">
            <a:avLst/>
          </a:prstGeom>
          <a:solidFill>
            <a:srgbClr val="FBB775"/>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7" name="矩形 30">
            <a:extLst>
              <a:ext uri="{FF2B5EF4-FFF2-40B4-BE49-F238E27FC236}">
                <a16:creationId xmlns:a16="http://schemas.microsoft.com/office/drawing/2014/main" id="{4D217C65-9035-BC37-F041-21FBC2B1510A}"/>
              </a:ext>
            </a:extLst>
          </p:cNvPr>
          <p:cNvSpPr/>
          <p:nvPr/>
        </p:nvSpPr>
        <p:spPr>
          <a:xfrm>
            <a:off x="1872445" y="1940862"/>
            <a:ext cx="2359526" cy="534207"/>
          </a:xfrm>
          <a:prstGeom prst="rect">
            <a:avLst/>
          </a:prstGeom>
          <a:solidFill>
            <a:srgbClr val="FBB775"/>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8" name="文本框 2">
            <a:extLst>
              <a:ext uri="{FF2B5EF4-FFF2-40B4-BE49-F238E27FC236}">
                <a16:creationId xmlns:a16="http://schemas.microsoft.com/office/drawing/2014/main" id="{0A97167E-9D93-B40C-917F-2F2D49AA7C52}"/>
              </a:ext>
            </a:extLst>
          </p:cNvPr>
          <p:cNvSpPr txBox="1"/>
          <p:nvPr/>
        </p:nvSpPr>
        <p:spPr>
          <a:xfrm>
            <a:off x="7586047" y="1540802"/>
            <a:ext cx="4256165" cy="1676741"/>
          </a:xfrm>
          <a:prstGeom prst="rect">
            <a:avLst/>
          </a:prstGeom>
          <a:noFill/>
        </p:spPr>
        <p:txBody>
          <a:bodyPr wrap="none" rtlCol="0">
            <a:spAutoFit/>
          </a:bodyPr>
          <a:lstStyle/>
          <a:p>
            <a:pPr algn="ctr">
              <a:lnSpc>
                <a:spcPct val="200000"/>
              </a:lnSpc>
            </a:pPr>
            <a:endParaRPr kumimoji="1" lang="en-US" altLang="zh-CN" b="1" dirty="0">
              <a:solidFill>
                <a:schemeClr val="bg1"/>
              </a:solidFill>
            </a:endParaRPr>
          </a:p>
          <a:p>
            <a:pPr algn="ctr">
              <a:lnSpc>
                <a:spcPct val="200000"/>
              </a:lnSpc>
            </a:pPr>
            <a:r>
              <a:rPr kumimoji="1" lang="en-US" altLang="zh-CN" b="1" dirty="0">
                <a:solidFill>
                  <a:srgbClr val="4B9CD3"/>
                </a:solidFill>
              </a:rPr>
              <a:t>Find a criterion/measurement of goodness</a:t>
            </a:r>
          </a:p>
          <a:p>
            <a:pPr algn="ctr">
              <a:lnSpc>
                <a:spcPct val="200000"/>
              </a:lnSpc>
            </a:pPr>
            <a:r>
              <a:rPr kumimoji="1" lang="en-US" altLang="zh-CN" b="1" dirty="0">
                <a:solidFill>
                  <a:srgbClr val="4B9CD3"/>
                </a:solidFill>
              </a:rPr>
              <a:t>Get the best model for the problem</a:t>
            </a:r>
            <a:endParaRPr kumimoji="1" lang="zh-CN" altLang="en-US" b="1" dirty="0">
              <a:solidFill>
                <a:srgbClr val="4B9CD3"/>
              </a:solidFill>
            </a:endParaRPr>
          </a:p>
        </p:txBody>
      </p:sp>
      <p:sp>
        <p:nvSpPr>
          <p:cNvPr id="9" name="右箭头 11">
            <a:extLst>
              <a:ext uri="{FF2B5EF4-FFF2-40B4-BE49-F238E27FC236}">
                <a16:creationId xmlns:a16="http://schemas.microsoft.com/office/drawing/2014/main" id="{ADED1013-DF26-F917-4FA4-29F7C520679D}"/>
              </a:ext>
            </a:extLst>
          </p:cNvPr>
          <p:cNvSpPr/>
          <p:nvPr/>
        </p:nvSpPr>
        <p:spPr>
          <a:xfrm rot="5400000">
            <a:off x="9669445" y="2294236"/>
            <a:ext cx="399808" cy="0"/>
          </a:xfrm>
          <a:prstGeom prst="right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b="1"/>
          </a:p>
        </p:txBody>
      </p:sp>
      <p:sp>
        <p:nvSpPr>
          <p:cNvPr id="10" name="右箭头 12">
            <a:extLst>
              <a:ext uri="{FF2B5EF4-FFF2-40B4-BE49-F238E27FC236}">
                <a16:creationId xmlns:a16="http://schemas.microsoft.com/office/drawing/2014/main" id="{20D0F909-72CC-3870-4DEE-8E6C432CBB80}"/>
              </a:ext>
            </a:extLst>
          </p:cNvPr>
          <p:cNvSpPr/>
          <p:nvPr/>
        </p:nvSpPr>
        <p:spPr>
          <a:xfrm rot="5400000">
            <a:off x="9552501" y="2625340"/>
            <a:ext cx="356548" cy="277145"/>
          </a:xfrm>
          <a:prstGeom prst="right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b="1"/>
          </a:p>
        </p:txBody>
      </p:sp>
      <p:sp>
        <p:nvSpPr>
          <p:cNvPr id="11" name="矩形 1">
            <a:extLst>
              <a:ext uri="{FF2B5EF4-FFF2-40B4-BE49-F238E27FC236}">
                <a16:creationId xmlns:a16="http://schemas.microsoft.com/office/drawing/2014/main" id="{C18FD785-C0AC-96AF-EEB1-33A498C3E741}"/>
              </a:ext>
            </a:extLst>
          </p:cNvPr>
          <p:cNvSpPr/>
          <p:nvPr/>
        </p:nvSpPr>
        <p:spPr>
          <a:xfrm>
            <a:off x="7599579" y="1356508"/>
            <a:ext cx="4229100" cy="6131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rPr>
              <a:t>Design the neural network</a:t>
            </a:r>
            <a:endParaRPr kumimoji="1" lang="zh-CN" altLang="en-US" sz="2000" b="1" dirty="0">
              <a:solidFill>
                <a:schemeClr val="bg1"/>
              </a:solidFill>
            </a:endParaRPr>
          </a:p>
        </p:txBody>
      </p:sp>
      <p:sp>
        <p:nvSpPr>
          <p:cNvPr id="12" name="右箭头 7">
            <a:extLst>
              <a:ext uri="{FF2B5EF4-FFF2-40B4-BE49-F238E27FC236}">
                <a16:creationId xmlns:a16="http://schemas.microsoft.com/office/drawing/2014/main" id="{B3B9F258-7423-4211-0287-96018EBE89AC}"/>
              </a:ext>
            </a:extLst>
          </p:cNvPr>
          <p:cNvSpPr/>
          <p:nvPr/>
        </p:nvSpPr>
        <p:spPr>
          <a:xfrm rot="5400000">
            <a:off x="9570032" y="2038181"/>
            <a:ext cx="321487" cy="277145"/>
          </a:xfrm>
          <a:prstGeom prst="right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b="1"/>
          </a:p>
        </p:txBody>
      </p:sp>
      <p:grpSp>
        <p:nvGrpSpPr>
          <p:cNvPr id="13" name="组 3">
            <a:extLst>
              <a:ext uri="{FF2B5EF4-FFF2-40B4-BE49-F238E27FC236}">
                <a16:creationId xmlns:a16="http://schemas.microsoft.com/office/drawing/2014/main" id="{12C23FEF-E91B-7490-A1BC-2A520A239AC5}"/>
              </a:ext>
            </a:extLst>
          </p:cNvPr>
          <p:cNvGrpSpPr/>
          <p:nvPr/>
        </p:nvGrpSpPr>
        <p:grpSpPr>
          <a:xfrm>
            <a:off x="863701" y="1301222"/>
            <a:ext cx="752300" cy="2295548"/>
            <a:chOff x="862443" y="3221168"/>
            <a:chExt cx="1016613" cy="3102071"/>
          </a:xfrm>
        </p:grpSpPr>
        <p:sp>
          <p:nvSpPr>
            <p:cNvPr id="14" name="椭圆 8">
              <a:extLst>
                <a:ext uri="{FF2B5EF4-FFF2-40B4-BE49-F238E27FC236}">
                  <a16:creationId xmlns:a16="http://schemas.microsoft.com/office/drawing/2014/main" id="{D19579EB-30E2-09E8-DE5B-181AA98B334C}"/>
                </a:ext>
              </a:extLst>
            </p:cNvPr>
            <p:cNvSpPr/>
            <p:nvPr/>
          </p:nvSpPr>
          <p:spPr>
            <a:xfrm>
              <a:off x="1120851" y="3430446"/>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5" name="文本框 9">
                  <a:extLst>
                    <a:ext uri="{FF2B5EF4-FFF2-40B4-BE49-F238E27FC236}">
                      <a16:creationId xmlns:a16="http://schemas.microsoft.com/office/drawing/2014/main" id="{E94D0FEA-85C7-9D6B-DD79-D7A0A0A1CD6D}"/>
                    </a:ext>
                  </a:extLst>
                </p:cNvPr>
                <p:cNvSpPr txBox="1"/>
                <p:nvPr/>
              </p:nvSpPr>
              <p:spPr>
                <a:xfrm>
                  <a:off x="1155541" y="3484805"/>
                  <a:ext cx="588860" cy="415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𝑿</m:t>
                            </m:r>
                          </m:e>
                          <m:sub>
                            <m:r>
                              <a:rPr kumimoji="1" lang="en-US" altLang="zh-CN" sz="1400" b="1" i="1" smtClean="0">
                                <a:solidFill>
                                  <a:schemeClr val="bg1"/>
                                </a:solidFill>
                                <a:latin typeface="Cambria Math" charset="0"/>
                              </a:rPr>
                              <m:t>𝟏</m:t>
                            </m:r>
                          </m:sub>
                        </m:sSub>
                      </m:oMath>
                    </m:oMathPara>
                  </a14:m>
                  <a:endParaRPr kumimoji="1" lang="zh-CN" altLang="en-US" sz="1400" b="1" dirty="0">
                    <a:solidFill>
                      <a:schemeClr val="bg1"/>
                    </a:solidFill>
                  </a:endParaRPr>
                </a:p>
              </p:txBody>
            </p:sp>
          </mc:Choice>
          <mc:Fallback xmlns="">
            <p:sp>
              <p:nvSpPr>
                <p:cNvPr id="15" name="文本框 9">
                  <a:extLst>
                    <a:ext uri="{FF2B5EF4-FFF2-40B4-BE49-F238E27FC236}">
                      <a16:creationId xmlns:a16="http://schemas.microsoft.com/office/drawing/2014/main" id="{E94D0FEA-85C7-9D6B-DD79-D7A0A0A1CD6D}"/>
                    </a:ext>
                  </a:extLst>
                </p:cNvPr>
                <p:cNvSpPr txBox="1">
                  <a:spLocks noRot="1" noChangeAspect="1" noMove="1" noResize="1" noEditPoints="1" noAdjustHandles="1" noChangeArrowheads="1" noChangeShapeType="1" noTextEdit="1"/>
                </p:cNvSpPr>
                <p:nvPr/>
              </p:nvSpPr>
              <p:spPr>
                <a:xfrm>
                  <a:off x="1155541" y="3484805"/>
                  <a:ext cx="588860" cy="415912"/>
                </a:xfrm>
                <a:prstGeom prst="rect">
                  <a:avLst/>
                </a:prstGeom>
                <a:blipFill>
                  <a:blip r:embed="rId2"/>
                  <a:stretch>
                    <a:fillRect/>
                  </a:stretch>
                </a:blipFill>
              </p:spPr>
              <p:txBody>
                <a:bodyPr/>
                <a:lstStyle/>
                <a:p>
                  <a:r>
                    <a:rPr lang="en-US">
                      <a:noFill/>
                    </a:rPr>
                    <a:t> </a:t>
                  </a:r>
                </a:p>
              </p:txBody>
            </p:sp>
          </mc:Fallback>
        </mc:AlternateContent>
        <p:sp>
          <p:nvSpPr>
            <p:cNvPr id="16" name="椭圆 10">
              <a:extLst>
                <a:ext uri="{FF2B5EF4-FFF2-40B4-BE49-F238E27FC236}">
                  <a16:creationId xmlns:a16="http://schemas.microsoft.com/office/drawing/2014/main" id="{61F10774-A342-1587-ACB6-80C652C7A5E8}"/>
                </a:ext>
              </a:extLst>
            </p:cNvPr>
            <p:cNvSpPr/>
            <p:nvPr/>
          </p:nvSpPr>
          <p:spPr>
            <a:xfrm>
              <a:off x="1120851" y="4118624"/>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7" name="文本框 13">
                  <a:extLst>
                    <a:ext uri="{FF2B5EF4-FFF2-40B4-BE49-F238E27FC236}">
                      <a16:creationId xmlns:a16="http://schemas.microsoft.com/office/drawing/2014/main" id="{5D081452-2E3A-206A-AE67-C386F247B2B3}"/>
                    </a:ext>
                  </a:extLst>
                </p:cNvPr>
                <p:cNvSpPr txBox="1"/>
                <p:nvPr/>
              </p:nvSpPr>
              <p:spPr>
                <a:xfrm>
                  <a:off x="1155541" y="4172985"/>
                  <a:ext cx="588860" cy="415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𝑿</m:t>
                            </m:r>
                          </m:e>
                          <m:sub>
                            <m:r>
                              <a:rPr kumimoji="1" lang="en-US" altLang="zh-CN" sz="1400" b="1" i="1" smtClean="0">
                                <a:solidFill>
                                  <a:schemeClr val="bg1"/>
                                </a:solidFill>
                                <a:latin typeface="Cambria Math" charset="0"/>
                              </a:rPr>
                              <m:t>𝟐</m:t>
                            </m:r>
                          </m:sub>
                        </m:sSub>
                      </m:oMath>
                    </m:oMathPara>
                  </a14:m>
                  <a:endParaRPr kumimoji="1" lang="zh-CN" altLang="en-US" sz="1400" b="1" dirty="0">
                    <a:solidFill>
                      <a:schemeClr val="tx2"/>
                    </a:solidFill>
                  </a:endParaRPr>
                </a:p>
              </p:txBody>
            </p:sp>
          </mc:Choice>
          <mc:Fallback xmlns="">
            <p:sp>
              <p:nvSpPr>
                <p:cNvPr id="17" name="文本框 13">
                  <a:extLst>
                    <a:ext uri="{FF2B5EF4-FFF2-40B4-BE49-F238E27FC236}">
                      <a16:creationId xmlns:a16="http://schemas.microsoft.com/office/drawing/2014/main" id="{5D081452-2E3A-206A-AE67-C386F247B2B3}"/>
                    </a:ext>
                  </a:extLst>
                </p:cNvPr>
                <p:cNvSpPr txBox="1">
                  <a:spLocks noRot="1" noChangeAspect="1" noMove="1" noResize="1" noEditPoints="1" noAdjustHandles="1" noChangeArrowheads="1" noChangeShapeType="1" noTextEdit="1"/>
                </p:cNvSpPr>
                <p:nvPr/>
              </p:nvSpPr>
              <p:spPr>
                <a:xfrm>
                  <a:off x="1155541" y="4172985"/>
                  <a:ext cx="588860" cy="415912"/>
                </a:xfrm>
                <a:prstGeom prst="rect">
                  <a:avLst/>
                </a:prstGeom>
                <a:blipFill>
                  <a:blip r:embed="rId3"/>
                  <a:stretch>
                    <a:fillRect/>
                  </a:stretch>
                </a:blipFill>
              </p:spPr>
              <p:txBody>
                <a:bodyPr/>
                <a:lstStyle/>
                <a:p>
                  <a:r>
                    <a:rPr lang="en-US">
                      <a:noFill/>
                    </a:rPr>
                    <a:t> </a:t>
                  </a:r>
                </a:p>
              </p:txBody>
            </p:sp>
          </mc:Fallback>
        </mc:AlternateContent>
        <p:sp>
          <p:nvSpPr>
            <p:cNvPr id="18" name="椭圆 14">
              <a:extLst>
                <a:ext uri="{FF2B5EF4-FFF2-40B4-BE49-F238E27FC236}">
                  <a16:creationId xmlns:a16="http://schemas.microsoft.com/office/drawing/2014/main" id="{F549ED05-C80A-2A0F-56B7-4DC5B0AF1971}"/>
                </a:ext>
              </a:extLst>
            </p:cNvPr>
            <p:cNvSpPr/>
            <p:nvPr/>
          </p:nvSpPr>
          <p:spPr>
            <a:xfrm>
              <a:off x="1120852" y="5599728"/>
              <a:ext cx="512619"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9" name="文本框 15">
                  <a:extLst>
                    <a:ext uri="{FF2B5EF4-FFF2-40B4-BE49-F238E27FC236}">
                      <a16:creationId xmlns:a16="http://schemas.microsoft.com/office/drawing/2014/main" id="{997E8A92-3E5D-9370-4E04-4EBF3C3007F6}"/>
                    </a:ext>
                  </a:extLst>
                </p:cNvPr>
                <p:cNvSpPr txBox="1"/>
                <p:nvPr/>
              </p:nvSpPr>
              <p:spPr>
                <a:xfrm>
                  <a:off x="1155541" y="5667942"/>
                  <a:ext cx="597525" cy="415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𝑿</m:t>
                            </m:r>
                          </m:e>
                          <m:sub>
                            <m:r>
                              <a:rPr kumimoji="1" lang="en-US" altLang="zh-CN" sz="1400" b="1" i="1" smtClean="0">
                                <a:solidFill>
                                  <a:schemeClr val="bg1"/>
                                </a:solidFill>
                                <a:latin typeface="Cambria Math" charset="0"/>
                              </a:rPr>
                              <m:t>𝒏</m:t>
                            </m:r>
                          </m:sub>
                        </m:sSub>
                      </m:oMath>
                    </m:oMathPara>
                  </a14:m>
                  <a:endParaRPr kumimoji="1" lang="zh-CN" altLang="en-US" sz="1400" b="1" dirty="0">
                    <a:solidFill>
                      <a:schemeClr val="tx2"/>
                    </a:solidFill>
                  </a:endParaRPr>
                </a:p>
              </p:txBody>
            </p:sp>
          </mc:Choice>
          <mc:Fallback xmlns="">
            <p:sp>
              <p:nvSpPr>
                <p:cNvPr id="19" name="文本框 15">
                  <a:extLst>
                    <a:ext uri="{FF2B5EF4-FFF2-40B4-BE49-F238E27FC236}">
                      <a16:creationId xmlns:a16="http://schemas.microsoft.com/office/drawing/2014/main" id="{997E8A92-3E5D-9370-4E04-4EBF3C3007F6}"/>
                    </a:ext>
                  </a:extLst>
                </p:cNvPr>
                <p:cNvSpPr txBox="1">
                  <a:spLocks noRot="1" noChangeAspect="1" noMove="1" noResize="1" noEditPoints="1" noAdjustHandles="1" noChangeArrowheads="1" noChangeShapeType="1" noTextEdit="1"/>
                </p:cNvSpPr>
                <p:nvPr/>
              </p:nvSpPr>
              <p:spPr>
                <a:xfrm>
                  <a:off x="1155541" y="5667942"/>
                  <a:ext cx="597525" cy="415912"/>
                </a:xfrm>
                <a:prstGeom prst="rect">
                  <a:avLst/>
                </a:prstGeom>
                <a:blipFill>
                  <a:blip r:embed="rId4"/>
                  <a:stretch>
                    <a:fillRect/>
                  </a:stretch>
                </a:blipFill>
              </p:spPr>
              <p:txBody>
                <a:bodyPr/>
                <a:lstStyle/>
                <a:p>
                  <a:r>
                    <a:rPr lang="en-US">
                      <a:noFill/>
                    </a:rPr>
                    <a:t> </a:t>
                  </a:r>
                </a:p>
              </p:txBody>
            </p:sp>
          </mc:Fallback>
        </mc:AlternateContent>
        <p:sp>
          <p:nvSpPr>
            <p:cNvPr id="20" name="矩形 16">
              <a:extLst>
                <a:ext uri="{FF2B5EF4-FFF2-40B4-BE49-F238E27FC236}">
                  <a16:creationId xmlns:a16="http://schemas.microsoft.com/office/drawing/2014/main" id="{3868BBFC-714F-1452-B121-8F60981A4B6E}"/>
                </a:ext>
              </a:extLst>
            </p:cNvPr>
            <p:cNvSpPr/>
            <p:nvPr/>
          </p:nvSpPr>
          <p:spPr>
            <a:xfrm>
              <a:off x="862443" y="3221168"/>
              <a:ext cx="1016613" cy="3102071"/>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1" name="文本框 18">
              <a:extLst>
                <a:ext uri="{FF2B5EF4-FFF2-40B4-BE49-F238E27FC236}">
                  <a16:creationId xmlns:a16="http://schemas.microsoft.com/office/drawing/2014/main" id="{677B4438-E268-48A5-38C5-BAC87A3F6C62}"/>
                </a:ext>
              </a:extLst>
            </p:cNvPr>
            <p:cNvSpPr txBox="1"/>
            <p:nvPr/>
          </p:nvSpPr>
          <p:spPr>
            <a:xfrm rot="5400000">
              <a:off x="1107608" y="4850645"/>
              <a:ext cx="743442" cy="540685"/>
            </a:xfrm>
            <a:prstGeom prst="rect">
              <a:avLst/>
            </a:prstGeom>
            <a:noFill/>
          </p:spPr>
          <p:txBody>
            <a:bodyPr wrap="none" rtlCol="0">
              <a:spAutoFit/>
            </a:bodyPr>
            <a:lstStyle/>
            <a:p>
              <a:r>
                <a:rPr kumimoji="1" lang="en-US" altLang="zh-CN" sz="2000" b="1"/>
                <a:t>……</a:t>
              </a:r>
              <a:endParaRPr kumimoji="1" lang="zh-CN" altLang="en-US" sz="2000" b="1" dirty="0"/>
            </a:p>
          </p:txBody>
        </p:sp>
      </p:grpSp>
      <p:sp>
        <p:nvSpPr>
          <p:cNvPr id="22" name="文本框 6">
            <a:extLst>
              <a:ext uri="{FF2B5EF4-FFF2-40B4-BE49-F238E27FC236}">
                <a16:creationId xmlns:a16="http://schemas.microsoft.com/office/drawing/2014/main" id="{9700D8A4-0F71-A2D7-2C93-315E40FBBDAD}"/>
              </a:ext>
            </a:extLst>
          </p:cNvPr>
          <p:cNvSpPr txBox="1"/>
          <p:nvPr/>
        </p:nvSpPr>
        <p:spPr>
          <a:xfrm rot="19915590">
            <a:off x="1755269" y="1730912"/>
            <a:ext cx="2563715" cy="954107"/>
          </a:xfrm>
          <a:prstGeom prst="rect">
            <a:avLst/>
          </a:prstGeom>
          <a:noFill/>
        </p:spPr>
        <p:txBody>
          <a:bodyPr wrap="none" rtlCol="0">
            <a:spAutoFit/>
          </a:bodyPr>
          <a:lstStyle/>
          <a:p>
            <a:r>
              <a:rPr kumimoji="1" lang="en-US" altLang="zh-CN" sz="2800" b="1" dirty="0">
                <a:ln w="10160">
                  <a:solidFill>
                    <a:schemeClr val="tx1">
                      <a:lumMod val="75000"/>
                    </a:schemeClr>
                  </a:solidFill>
                  <a:prstDash val="solid"/>
                </a:ln>
                <a:solidFill>
                  <a:srgbClr val="FFFFFF"/>
                </a:solidFill>
                <a:effectLst>
                  <a:outerShdw blurRad="38100" dist="22860" dir="5400000" algn="tl" rotWithShape="0">
                    <a:srgbClr val="000000">
                      <a:alpha val="30000"/>
                    </a:srgbClr>
                  </a:outerShdw>
                </a:effectLst>
              </a:rPr>
              <a:t>Designed </a:t>
            </a:r>
          </a:p>
          <a:p>
            <a:r>
              <a:rPr kumimoji="1" lang="en-US" altLang="zh-CN" sz="2800" b="1" dirty="0">
                <a:ln w="10160">
                  <a:solidFill>
                    <a:schemeClr val="tx1">
                      <a:lumMod val="75000"/>
                    </a:schemeClr>
                  </a:solidFill>
                  <a:prstDash val="solid"/>
                </a:ln>
                <a:solidFill>
                  <a:srgbClr val="FFFFFF"/>
                </a:solidFill>
                <a:effectLst>
                  <a:outerShdw blurRad="38100" dist="22860" dir="5400000" algn="tl" rotWithShape="0">
                    <a:srgbClr val="000000">
                      <a:alpha val="30000"/>
                    </a:srgbClr>
                  </a:outerShdw>
                </a:effectLst>
              </a:rPr>
              <a:t>Neural Network</a:t>
            </a:r>
            <a:endParaRPr kumimoji="1" lang="zh-CN" altLang="en-US" sz="2800" b="1" dirty="0">
              <a:ln w="10160">
                <a:solidFill>
                  <a:schemeClr val="tx1">
                    <a:lumMod val="75000"/>
                  </a:schemeClr>
                </a:solidFill>
                <a:prstDash val="solid"/>
              </a:ln>
              <a:solidFill>
                <a:srgbClr val="FFFFFF"/>
              </a:solidFill>
              <a:effectLst>
                <a:outerShdw blurRad="38100" dist="22860" dir="5400000" algn="tl" rotWithShape="0">
                  <a:srgbClr val="000000">
                    <a:alpha val="30000"/>
                  </a:srgbClr>
                </a:outerShdw>
              </a:effectLst>
            </a:endParaRPr>
          </a:p>
        </p:txBody>
      </p:sp>
      <p:grpSp>
        <p:nvGrpSpPr>
          <p:cNvPr id="23" name="组 20">
            <a:extLst>
              <a:ext uri="{FF2B5EF4-FFF2-40B4-BE49-F238E27FC236}">
                <a16:creationId xmlns:a16="http://schemas.microsoft.com/office/drawing/2014/main" id="{5704D652-BC86-D91B-AA5B-8266B550E77D}"/>
              </a:ext>
            </a:extLst>
          </p:cNvPr>
          <p:cNvGrpSpPr/>
          <p:nvPr/>
        </p:nvGrpSpPr>
        <p:grpSpPr>
          <a:xfrm>
            <a:off x="4488415" y="1284248"/>
            <a:ext cx="752300" cy="2295548"/>
            <a:chOff x="862443" y="3221168"/>
            <a:chExt cx="1016613" cy="3102071"/>
          </a:xfrm>
        </p:grpSpPr>
        <p:sp>
          <p:nvSpPr>
            <p:cNvPr id="24" name="椭圆 21">
              <a:extLst>
                <a:ext uri="{FF2B5EF4-FFF2-40B4-BE49-F238E27FC236}">
                  <a16:creationId xmlns:a16="http://schemas.microsoft.com/office/drawing/2014/main" id="{C82A8075-BF70-28CC-4C45-BB2ACF234056}"/>
                </a:ext>
              </a:extLst>
            </p:cNvPr>
            <p:cNvSpPr/>
            <p:nvPr/>
          </p:nvSpPr>
          <p:spPr>
            <a:xfrm>
              <a:off x="1120851" y="3430446"/>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5" name="文本框 22">
                  <a:extLst>
                    <a:ext uri="{FF2B5EF4-FFF2-40B4-BE49-F238E27FC236}">
                      <a16:creationId xmlns:a16="http://schemas.microsoft.com/office/drawing/2014/main" id="{1F7D4B23-275C-A9D5-61E8-2436480A00CC}"/>
                    </a:ext>
                  </a:extLst>
                </p:cNvPr>
                <p:cNvSpPr txBox="1"/>
                <p:nvPr/>
              </p:nvSpPr>
              <p:spPr>
                <a:xfrm>
                  <a:off x="1155541" y="3484805"/>
                  <a:ext cx="565032" cy="415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acc>
                              <m:accPr>
                                <m:chr m:val="̂"/>
                                <m:ctrlPr>
                                  <a:rPr kumimoji="1" lang="en-US" altLang="zh-CN" sz="1400" b="1" i="1" smtClean="0">
                                    <a:solidFill>
                                      <a:schemeClr val="bg1"/>
                                    </a:solidFill>
                                    <a:latin typeface="Cambria Math" panose="02040503050406030204" pitchFamily="18" charset="0"/>
                                  </a:rPr>
                                </m:ctrlPr>
                              </m:accPr>
                              <m:e>
                                <m:r>
                                  <a:rPr kumimoji="1" lang="en-US" altLang="zh-CN" sz="1400" b="1" i="1" smtClean="0">
                                    <a:solidFill>
                                      <a:schemeClr val="bg1"/>
                                    </a:solidFill>
                                    <a:latin typeface="Cambria Math" charset="0"/>
                                  </a:rPr>
                                  <m:t>𝒚</m:t>
                                </m:r>
                              </m:e>
                            </m:acc>
                          </m:e>
                          <m:sub>
                            <m:r>
                              <a:rPr kumimoji="1" lang="en-US" altLang="zh-CN" sz="1400" b="1" i="1" smtClean="0">
                                <a:solidFill>
                                  <a:schemeClr val="bg1"/>
                                </a:solidFill>
                                <a:latin typeface="Cambria Math" charset="0"/>
                              </a:rPr>
                              <m:t>𝟏</m:t>
                            </m:r>
                          </m:sub>
                        </m:sSub>
                      </m:oMath>
                    </m:oMathPara>
                  </a14:m>
                  <a:endParaRPr kumimoji="1" lang="zh-CN" altLang="en-US" sz="1400" b="1" dirty="0">
                    <a:solidFill>
                      <a:schemeClr val="bg1"/>
                    </a:solidFill>
                  </a:endParaRPr>
                </a:p>
              </p:txBody>
            </p:sp>
          </mc:Choice>
          <mc:Fallback xmlns="">
            <p:sp>
              <p:nvSpPr>
                <p:cNvPr id="25" name="文本框 22">
                  <a:extLst>
                    <a:ext uri="{FF2B5EF4-FFF2-40B4-BE49-F238E27FC236}">
                      <a16:creationId xmlns:a16="http://schemas.microsoft.com/office/drawing/2014/main" id="{1F7D4B23-275C-A9D5-61E8-2436480A00CC}"/>
                    </a:ext>
                  </a:extLst>
                </p:cNvPr>
                <p:cNvSpPr txBox="1">
                  <a:spLocks noRot="1" noChangeAspect="1" noMove="1" noResize="1" noEditPoints="1" noAdjustHandles="1" noChangeArrowheads="1" noChangeShapeType="1" noTextEdit="1"/>
                </p:cNvSpPr>
                <p:nvPr/>
              </p:nvSpPr>
              <p:spPr>
                <a:xfrm>
                  <a:off x="1155541" y="3484805"/>
                  <a:ext cx="565032" cy="415912"/>
                </a:xfrm>
                <a:prstGeom prst="rect">
                  <a:avLst/>
                </a:prstGeom>
                <a:blipFill>
                  <a:blip r:embed="rId5"/>
                  <a:stretch>
                    <a:fillRect t="-4000" r="-2941" b="-2000"/>
                  </a:stretch>
                </a:blipFill>
              </p:spPr>
              <p:txBody>
                <a:bodyPr/>
                <a:lstStyle/>
                <a:p>
                  <a:r>
                    <a:rPr lang="en-US">
                      <a:noFill/>
                    </a:rPr>
                    <a:t> </a:t>
                  </a:r>
                </a:p>
              </p:txBody>
            </p:sp>
          </mc:Fallback>
        </mc:AlternateContent>
        <p:sp>
          <p:nvSpPr>
            <p:cNvPr id="26" name="椭圆 23">
              <a:extLst>
                <a:ext uri="{FF2B5EF4-FFF2-40B4-BE49-F238E27FC236}">
                  <a16:creationId xmlns:a16="http://schemas.microsoft.com/office/drawing/2014/main" id="{FAD95BED-5B79-0C90-2713-3B5DD6B28576}"/>
                </a:ext>
              </a:extLst>
            </p:cNvPr>
            <p:cNvSpPr/>
            <p:nvPr/>
          </p:nvSpPr>
          <p:spPr>
            <a:xfrm>
              <a:off x="1120851" y="4118624"/>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7" name="椭圆 25">
              <a:extLst>
                <a:ext uri="{FF2B5EF4-FFF2-40B4-BE49-F238E27FC236}">
                  <a16:creationId xmlns:a16="http://schemas.microsoft.com/office/drawing/2014/main" id="{EEDDCEAC-E58D-65A5-24B3-B1F8D8FCBA0E}"/>
                </a:ext>
              </a:extLst>
            </p:cNvPr>
            <p:cNvSpPr/>
            <p:nvPr/>
          </p:nvSpPr>
          <p:spPr>
            <a:xfrm>
              <a:off x="1120852" y="5599728"/>
              <a:ext cx="512619"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38A15D59-67D9-6D1A-3B65-DD950EECDC1E}"/>
                </a:ext>
              </a:extLst>
            </p:cNvPr>
            <p:cNvSpPr/>
            <p:nvPr/>
          </p:nvSpPr>
          <p:spPr>
            <a:xfrm>
              <a:off x="862443" y="3221168"/>
              <a:ext cx="1016613" cy="3102071"/>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574C26E3-E892-2F42-D5EB-590B21D1E2C4}"/>
                </a:ext>
              </a:extLst>
            </p:cNvPr>
            <p:cNvSpPr txBox="1"/>
            <p:nvPr/>
          </p:nvSpPr>
          <p:spPr>
            <a:xfrm rot="5400000">
              <a:off x="1107608" y="4850645"/>
              <a:ext cx="743442" cy="540685"/>
            </a:xfrm>
            <a:prstGeom prst="rect">
              <a:avLst/>
            </a:prstGeom>
            <a:noFill/>
          </p:spPr>
          <p:txBody>
            <a:bodyPr wrap="none" rtlCol="0">
              <a:spAutoFit/>
            </a:bodyPr>
            <a:lstStyle/>
            <a:p>
              <a:r>
                <a:rPr kumimoji="1" lang="en-US" altLang="zh-CN" sz="2000" b="1"/>
                <a:t>……</a:t>
              </a:r>
              <a:endParaRPr kumimoji="1" lang="zh-CN" altLang="en-US" sz="2000" b="1" dirty="0"/>
            </a:p>
          </p:txBody>
        </p:sp>
      </p:grpSp>
      <mc:AlternateContent xmlns:mc="http://schemas.openxmlformats.org/markup-compatibility/2006" xmlns:a14="http://schemas.microsoft.com/office/drawing/2010/main">
        <mc:Choice Requires="a14">
          <p:sp>
            <p:nvSpPr>
              <p:cNvPr id="30" name="文本框 33">
                <a:extLst>
                  <a:ext uri="{FF2B5EF4-FFF2-40B4-BE49-F238E27FC236}">
                    <a16:creationId xmlns:a16="http://schemas.microsoft.com/office/drawing/2014/main" id="{28BA51E3-E5B0-AC31-AC11-AF3E906C6C67}"/>
                  </a:ext>
                </a:extLst>
              </p:cNvPr>
              <p:cNvSpPr txBox="1"/>
              <p:nvPr/>
            </p:nvSpPr>
            <p:spPr>
              <a:xfrm>
                <a:off x="4705309" y="1987253"/>
                <a:ext cx="41812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acc>
                            <m:accPr>
                              <m:chr m:val="̂"/>
                              <m:ctrlPr>
                                <a:rPr kumimoji="1" lang="en-US" altLang="zh-CN" sz="1400" b="1" i="1" smtClean="0">
                                  <a:solidFill>
                                    <a:schemeClr val="bg1"/>
                                  </a:solidFill>
                                  <a:latin typeface="Cambria Math" panose="02040503050406030204" pitchFamily="18" charset="0"/>
                                </a:rPr>
                              </m:ctrlPr>
                            </m:accPr>
                            <m:e>
                              <m:r>
                                <a:rPr kumimoji="1" lang="en-US" altLang="zh-CN" sz="1400" b="1" i="1" smtClean="0">
                                  <a:solidFill>
                                    <a:schemeClr val="bg1"/>
                                  </a:solidFill>
                                  <a:latin typeface="Cambria Math" charset="0"/>
                                </a:rPr>
                                <m:t>𝒚</m:t>
                              </m:r>
                            </m:e>
                          </m:acc>
                        </m:e>
                        <m:sub>
                          <m:r>
                            <a:rPr kumimoji="1" lang="en-US" altLang="zh-CN" sz="1400" b="1" i="1" smtClean="0">
                              <a:solidFill>
                                <a:schemeClr val="bg1"/>
                              </a:solidFill>
                              <a:latin typeface="Cambria Math" charset="0"/>
                            </a:rPr>
                            <m:t>𝟐</m:t>
                          </m:r>
                        </m:sub>
                      </m:sSub>
                    </m:oMath>
                  </m:oMathPara>
                </a14:m>
                <a:endParaRPr kumimoji="1" lang="zh-CN" altLang="en-US" sz="1400" b="1" dirty="0">
                  <a:solidFill>
                    <a:schemeClr val="bg1"/>
                  </a:solidFill>
                </a:endParaRPr>
              </a:p>
            </p:txBody>
          </p:sp>
        </mc:Choice>
        <mc:Fallback xmlns="">
          <p:sp>
            <p:nvSpPr>
              <p:cNvPr id="30" name="文本框 33">
                <a:extLst>
                  <a:ext uri="{FF2B5EF4-FFF2-40B4-BE49-F238E27FC236}">
                    <a16:creationId xmlns:a16="http://schemas.microsoft.com/office/drawing/2014/main" id="{28BA51E3-E5B0-AC31-AC11-AF3E906C6C67}"/>
                  </a:ext>
                </a:extLst>
              </p:cNvPr>
              <p:cNvSpPr txBox="1">
                <a:spLocks noRot="1" noChangeAspect="1" noMove="1" noResize="1" noEditPoints="1" noAdjustHandles="1" noChangeArrowheads="1" noChangeShapeType="1" noTextEdit="1"/>
              </p:cNvSpPr>
              <p:nvPr/>
            </p:nvSpPr>
            <p:spPr>
              <a:xfrm>
                <a:off x="4705309" y="1987253"/>
                <a:ext cx="418127" cy="307777"/>
              </a:xfrm>
              <a:prstGeom prst="rect">
                <a:avLst/>
              </a:prstGeom>
              <a:blipFill>
                <a:blip r:embed="rId6"/>
                <a:stretch>
                  <a:fillRect t="-4000" r="-2941"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4">
                <a:extLst>
                  <a:ext uri="{FF2B5EF4-FFF2-40B4-BE49-F238E27FC236}">
                    <a16:creationId xmlns:a16="http://schemas.microsoft.com/office/drawing/2014/main" id="{E160C09C-694B-588D-7A5D-88CE16D0C816}"/>
                  </a:ext>
                </a:extLst>
              </p:cNvPr>
              <p:cNvSpPr txBox="1"/>
              <p:nvPr/>
            </p:nvSpPr>
            <p:spPr>
              <a:xfrm>
                <a:off x="4703907" y="3093639"/>
                <a:ext cx="4245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acc>
                            <m:accPr>
                              <m:chr m:val="̂"/>
                              <m:ctrlPr>
                                <a:rPr kumimoji="1" lang="en-US" altLang="zh-CN" sz="1400" b="1" i="1" smtClean="0">
                                  <a:solidFill>
                                    <a:schemeClr val="bg1"/>
                                  </a:solidFill>
                                  <a:latin typeface="Cambria Math" panose="02040503050406030204" pitchFamily="18" charset="0"/>
                                </a:rPr>
                              </m:ctrlPr>
                            </m:accPr>
                            <m:e>
                              <m:r>
                                <a:rPr kumimoji="1" lang="en-US" altLang="zh-CN" sz="1400" b="1" i="1" smtClean="0">
                                  <a:solidFill>
                                    <a:schemeClr val="bg1"/>
                                  </a:solidFill>
                                  <a:latin typeface="Cambria Math" charset="0"/>
                                </a:rPr>
                                <m:t>𝒚</m:t>
                              </m:r>
                            </m:e>
                          </m:acc>
                        </m:e>
                        <m:sub>
                          <m:r>
                            <a:rPr kumimoji="1" lang="en-US" altLang="zh-CN" sz="1400" b="1" i="1" smtClean="0">
                              <a:solidFill>
                                <a:schemeClr val="bg1"/>
                              </a:solidFill>
                              <a:latin typeface="Cambria Math" charset="0"/>
                            </a:rPr>
                            <m:t>𝒏</m:t>
                          </m:r>
                        </m:sub>
                      </m:sSub>
                    </m:oMath>
                  </m:oMathPara>
                </a14:m>
                <a:endParaRPr kumimoji="1" lang="zh-CN" altLang="en-US" sz="1400" b="1" dirty="0">
                  <a:solidFill>
                    <a:schemeClr val="bg1"/>
                  </a:solidFill>
                </a:endParaRPr>
              </a:p>
            </p:txBody>
          </p:sp>
        </mc:Choice>
        <mc:Fallback xmlns="">
          <p:sp>
            <p:nvSpPr>
              <p:cNvPr id="31" name="文本框 34">
                <a:extLst>
                  <a:ext uri="{FF2B5EF4-FFF2-40B4-BE49-F238E27FC236}">
                    <a16:creationId xmlns:a16="http://schemas.microsoft.com/office/drawing/2014/main" id="{E160C09C-694B-588D-7A5D-88CE16D0C816}"/>
                  </a:ext>
                </a:extLst>
              </p:cNvPr>
              <p:cNvSpPr txBox="1">
                <a:spLocks noRot="1" noChangeAspect="1" noMove="1" noResize="1" noEditPoints="1" noAdjustHandles="1" noChangeArrowheads="1" noChangeShapeType="1" noTextEdit="1"/>
              </p:cNvSpPr>
              <p:nvPr/>
            </p:nvSpPr>
            <p:spPr>
              <a:xfrm>
                <a:off x="4703907" y="3093639"/>
                <a:ext cx="424539" cy="307777"/>
              </a:xfrm>
              <a:prstGeom prst="rect">
                <a:avLst/>
              </a:prstGeom>
              <a:blipFill>
                <a:blip r:embed="rId7"/>
                <a:stretch>
                  <a:fillRect t="-3922" r="-2899"/>
                </a:stretch>
              </a:blipFill>
            </p:spPr>
            <p:txBody>
              <a:bodyPr/>
              <a:lstStyle/>
              <a:p>
                <a:r>
                  <a:rPr lang="en-US">
                    <a:noFill/>
                  </a:rPr>
                  <a:t> </a:t>
                </a:r>
              </a:p>
            </p:txBody>
          </p:sp>
        </mc:Fallback>
      </mc:AlternateContent>
      <p:grpSp>
        <p:nvGrpSpPr>
          <p:cNvPr id="32" name="组 35">
            <a:extLst>
              <a:ext uri="{FF2B5EF4-FFF2-40B4-BE49-F238E27FC236}">
                <a16:creationId xmlns:a16="http://schemas.microsoft.com/office/drawing/2014/main" id="{9D52E35B-E815-EAA6-7C85-B95D5B77DF24}"/>
              </a:ext>
            </a:extLst>
          </p:cNvPr>
          <p:cNvGrpSpPr/>
          <p:nvPr/>
        </p:nvGrpSpPr>
        <p:grpSpPr>
          <a:xfrm>
            <a:off x="5745715" y="1267274"/>
            <a:ext cx="752300" cy="2295548"/>
            <a:chOff x="862443" y="3221168"/>
            <a:chExt cx="1016613" cy="3102071"/>
          </a:xfrm>
        </p:grpSpPr>
        <p:sp>
          <p:nvSpPr>
            <p:cNvPr id="33" name="椭圆 36">
              <a:extLst>
                <a:ext uri="{FF2B5EF4-FFF2-40B4-BE49-F238E27FC236}">
                  <a16:creationId xmlns:a16="http://schemas.microsoft.com/office/drawing/2014/main" id="{0CB715CD-D980-A0AD-F913-166DB6B6AF01}"/>
                </a:ext>
              </a:extLst>
            </p:cNvPr>
            <p:cNvSpPr/>
            <p:nvPr/>
          </p:nvSpPr>
          <p:spPr>
            <a:xfrm>
              <a:off x="1120851" y="3430446"/>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4" name="椭圆 38">
              <a:extLst>
                <a:ext uri="{FF2B5EF4-FFF2-40B4-BE49-F238E27FC236}">
                  <a16:creationId xmlns:a16="http://schemas.microsoft.com/office/drawing/2014/main" id="{31E33756-BEB2-112E-4C17-F8F578BABCB9}"/>
                </a:ext>
              </a:extLst>
            </p:cNvPr>
            <p:cNvSpPr/>
            <p:nvPr/>
          </p:nvSpPr>
          <p:spPr>
            <a:xfrm>
              <a:off x="1120851" y="4118624"/>
              <a:ext cx="512618"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5" name="椭圆 39">
              <a:extLst>
                <a:ext uri="{FF2B5EF4-FFF2-40B4-BE49-F238E27FC236}">
                  <a16:creationId xmlns:a16="http://schemas.microsoft.com/office/drawing/2014/main" id="{C3365273-F8D6-E4E8-6B5A-CC36CE9893A4}"/>
                </a:ext>
              </a:extLst>
            </p:cNvPr>
            <p:cNvSpPr/>
            <p:nvPr/>
          </p:nvSpPr>
          <p:spPr>
            <a:xfrm>
              <a:off x="1120852" y="5599728"/>
              <a:ext cx="512619" cy="512618"/>
            </a:xfrm>
            <a:prstGeom prst="ellipse">
              <a:avLst/>
            </a:pr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6" name="矩形 40">
              <a:extLst>
                <a:ext uri="{FF2B5EF4-FFF2-40B4-BE49-F238E27FC236}">
                  <a16:creationId xmlns:a16="http://schemas.microsoft.com/office/drawing/2014/main" id="{FB1D76B4-DF71-42CC-192B-56D8BD0AFB8D}"/>
                </a:ext>
              </a:extLst>
            </p:cNvPr>
            <p:cNvSpPr/>
            <p:nvPr/>
          </p:nvSpPr>
          <p:spPr>
            <a:xfrm>
              <a:off x="862443" y="3221168"/>
              <a:ext cx="1016613" cy="3102071"/>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7" name="文本框 41">
              <a:extLst>
                <a:ext uri="{FF2B5EF4-FFF2-40B4-BE49-F238E27FC236}">
                  <a16:creationId xmlns:a16="http://schemas.microsoft.com/office/drawing/2014/main" id="{E5536BF4-D3CA-495E-5F34-10D11C8475AE}"/>
                </a:ext>
              </a:extLst>
            </p:cNvPr>
            <p:cNvSpPr txBox="1"/>
            <p:nvPr/>
          </p:nvSpPr>
          <p:spPr>
            <a:xfrm rot="5400000">
              <a:off x="1107608" y="4850645"/>
              <a:ext cx="743442" cy="540685"/>
            </a:xfrm>
            <a:prstGeom prst="rect">
              <a:avLst/>
            </a:prstGeom>
            <a:noFill/>
          </p:spPr>
          <p:txBody>
            <a:bodyPr wrap="none" rtlCol="0">
              <a:spAutoFit/>
            </a:bodyPr>
            <a:lstStyle/>
            <a:p>
              <a:r>
                <a:rPr kumimoji="1" lang="en-US" altLang="zh-CN" sz="2000" b="1"/>
                <a:t>……</a:t>
              </a:r>
              <a:endParaRPr kumimoji="1" lang="zh-CN" altLang="en-US" sz="2000" b="1" dirty="0"/>
            </a:p>
          </p:txBody>
        </p:sp>
      </p:grpSp>
      <mc:AlternateContent xmlns:mc="http://schemas.openxmlformats.org/markup-compatibility/2006" xmlns:a14="http://schemas.microsoft.com/office/drawing/2010/main">
        <mc:Choice Requires="a14">
          <p:sp>
            <p:nvSpPr>
              <p:cNvPr id="38" name="文本框 42">
                <a:extLst>
                  <a:ext uri="{FF2B5EF4-FFF2-40B4-BE49-F238E27FC236}">
                    <a16:creationId xmlns:a16="http://schemas.microsoft.com/office/drawing/2014/main" id="{1E59A3DD-FD66-E135-5971-1E27E2CCC654}"/>
                  </a:ext>
                </a:extLst>
              </p:cNvPr>
              <p:cNvSpPr txBox="1"/>
              <p:nvPr/>
            </p:nvSpPr>
            <p:spPr>
              <a:xfrm>
                <a:off x="5941582" y="1481323"/>
                <a:ext cx="41812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𝒚</m:t>
                          </m:r>
                        </m:e>
                        <m:sub>
                          <m:r>
                            <a:rPr kumimoji="1" lang="en-US" altLang="zh-CN" sz="1400" b="1" i="1" smtClean="0">
                              <a:solidFill>
                                <a:schemeClr val="bg1"/>
                              </a:solidFill>
                              <a:latin typeface="Cambria Math" charset="0"/>
                            </a:rPr>
                            <m:t>𝟏</m:t>
                          </m:r>
                        </m:sub>
                      </m:sSub>
                    </m:oMath>
                  </m:oMathPara>
                </a14:m>
                <a:endParaRPr kumimoji="1" lang="zh-CN" altLang="en-US" sz="1400" b="1" dirty="0">
                  <a:solidFill>
                    <a:schemeClr val="bg1"/>
                  </a:solidFill>
                </a:endParaRPr>
              </a:p>
            </p:txBody>
          </p:sp>
        </mc:Choice>
        <mc:Fallback xmlns="">
          <p:sp>
            <p:nvSpPr>
              <p:cNvPr id="38" name="文本框 42">
                <a:extLst>
                  <a:ext uri="{FF2B5EF4-FFF2-40B4-BE49-F238E27FC236}">
                    <a16:creationId xmlns:a16="http://schemas.microsoft.com/office/drawing/2014/main" id="{1E59A3DD-FD66-E135-5971-1E27E2CCC654}"/>
                  </a:ext>
                </a:extLst>
              </p:cNvPr>
              <p:cNvSpPr txBox="1">
                <a:spLocks noRot="1" noChangeAspect="1" noMove="1" noResize="1" noEditPoints="1" noAdjustHandles="1" noChangeArrowheads="1" noChangeShapeType="1" noTextEdit="1"/>
              </p:cNvSpPr>
              <p:nvPr/>
            </p:nvSpPr>
            <p:spPr>
              <a:xfrm>
                <a:off x="5941582" y="1481323"/>
                <a:ext cx="418127" cy="307777"/>
              </a:xfrm>
              <a:prstGeom prst="rect">
                <a:avLst/>
              </a:prstGeom>
              <a:blipFill>
                <a:blip r:embed="rId8"/>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文本框 43">
                <a:extLst>
                  <a:ext uri="{FF2B5EF4-FFF2-40B4-BE49-F238E27FC236}">
                    <a16:creationId xmlns:a16="http://schemas.microsoft.com/office/drawing/2014/main" id="{5B79686E-C34A-F08F-E0FF-6D403FDF6484}"/>
                  </a:ext>
                </a:extLst>
              </p:cNvPr>
              <p:cNvSpPr txBox="1"/>
              <p:nvPr/>
            </p:nvSpPr>
            <p:spPr>
              <a:xfrm>
                <a:off x="5956005" y="1974853"/>
                <a:ext cx="41812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𝒚</m:t>
                          </m:r>
                        </m:e>
                        <m:sub>
                          <m:r>
                            <a:rPr kumimoji="1" lang="en-US" altLang="zh-CN" sz="1400" b="1" i="1" smtClean="0">
                              <a:solidFill>
                                <a:schemeClr val="bg1"/>
                              </a:solidFill>
                              <a:latin typeface="Cambria Math" charset="0"/>
                            </a:rPr>
                            <m:t>𝟐</m:t>
                          </m:r>
                        </m:sub>
                      </m:sSub>
                    </m:oMath>
                  </m:oMathPara>
                </a14:m>
                <a:endParaRPr kumimoji="1" lang="zh-CN" altLang="en-US" sz="1400" b="1" dirty="0">
                  <a:solidFill>
                    <a:schemeClr val="bg1"/>
                  </a:solidFill>
                </a:endParaRPr>
              </a:p>
            </p:txBody>
          </p:sp>
        </mc:Choice>
        <mc:Fallback xmlns="">
          <p:sp>
            <p:nvSpPr>
              <p:cNvPr id="39" name="文本框 43">
                <a:extLst>
                  <a:ext uri="{FF2B5EF4-FFF2-40B4-BE49-F238E27FC236}">
                    <a16:creationId xmlns:a16="http://schemas.microsoft.com/office/drawing/2014/main" id="{5B79686E-C34A-F08F-E0FF-6D403FDF6484}"/>
                  </a:ext>
                </a:extLst>
              </p:cNvPr>
              <p:cNvSpPr txBox="1">
                <a:spLocks noRot="1" noChangeAspect="1" noMove="1" noResize="1" noEditPoints="1" noAdjustHandles="1" noChangeArrowheads="1" noChangeShapeType="1" noTextEdit="1"/>
              </p:cNvSpPr>
              <p:nvPr/>
            </p:nvSpPr>
            <p:spPr>
              <a:xfrm>
                <a:off x="5956005" y="1974853"/>
                <a:ext cx="418127" cy="307777"/>
              </a:xfrm>
              <a:prstGeom prst="rect">
                <a:avLst/>
              </a:prstGeom>
              <a:blipFill>
                <a:blip r:embed="rId9"/>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本框 44">
                <a:extLst>
                  <a:ext uri="{FF2B5EF4-FFF2-40B4-BE49-F238E27FC236}">
                    <a16:creationId xmlns:a16="http://schemas.microsoft.com/office/drawing/2014/main" id="{9D79CB61-C0C2-4441-ED7F-5BF9D8E64B34}"/>
                  </a:ext>
                </a:extLst>
              </p:cNvPr>
              <p:cNvSpPr txBox="1"/>
              <p:nvPr/>
            </p:nvSpPr>
            <p:spPr>
              <a:xfrm>
                <a:off x="5945028" y="3069293"/>
                <a:ext cx="4245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rPr>
                          </m:ctrlPr>
                        </m:sSubPr>
                        <m:e>
                          <m:r>
                            <a:rPr kumimoji="1" lang="en-US" altLang="zh-CN" sz="1400" b="1" i="1" smtClean="0">
                              <a:solidFill>
                                <a:schemeClr val="bg1"/>
                              </a:solidFill>
                              <a:latin typeface="Cambria Math" charset="0"/>
                            </a:rPr>
                            <m:t>𝒚</m:t>
                          </m:r>
                        </m:e>
                        <m:sub>
                          <m:r>
                            <a:rPr kumimoji="1" lang="en-US" altLang="zh-CN" sz="1400" b="1" i="1" smtClean="0">
                              <a:solidFill>
                                <a:schemeClr val="bg1"/>
                              </a:solidFill>
                              <a:latin typeface="Cambria Math" charset="0"/>
                            </a:rPr>
                            <m:t>𝒏</m:t>
                          </m:r>
                        </m:sub>
                      </m:sSub>
                    </m:oMath>
                  </m:oMathPara>
                </a14:m>
                <a:endParaRPr kumimoji="1" lang="zh-CN" altLang="en-US" sz="1400" b="1" dirty="0">
                  <a:solidFill>
                    <a:schemeClr val="bg1"/>
                  </a:solidFill>
                </a:endParaRPr>
              </a:p>
            </p:txBody>
          </p:sp>
        </mc:Choice>
        <mc:Fallback xmlns="">
          <p:sp>
            <p:nvSpPr>
              <p:cNvPr id="40" name="文本框 44">
                <a:extLst>
                  <a:ext uri="{FF2B5EF4-FFF2-40B4-BE49-F238E27FC236}">
                    <a16:creationId xmlns:a16="http://schemas.microsoft.com/office/drawing/2014/main" id="{9D79CB61-C0C2-4441-ED7F-5BF9D8E64B34}"/>
                  </a:ext>
                </a:extLst>
              </p:cNvPr>
              <p:cNvSpPr txBox="1">
                <a:spLocks noRot="1" noChangeAspect="1" noMove="1" noResize="1" noEditPoints="1" noAdjustHandles="1" noChangeArrowheads="1" noChangeShapeType="1" noTextEdit="1"/>
              </p:cNvSpPr>
              <p:nvPr/>
            </p:nvSpPr>
            <p:spPr>
              <a:xfrm>
                <a:off x="5945028" y="3069293"/>
                <a:ext cx="424539" cy="307777"/>
              </a:xfrm>
              <a:prstGeom prst="rect">
                <a:avLst/>
              </a:prstGeom>
              <a:blipFill>
                <a:blip r:embed="rId10"/>
                <a:stretch>
                  <a:fillRect/>
                </a:stretch>
              </a:blipFill>
            </p:spPr>
            <p:txBody>
              <a:bodyPr/>
              <a:lstStyle/>
              <a:p>
                <a:r>
                  <a:rPr lang="en-US">
                    <a:noFill/>
                  </a:rPr>
                  <a:t> </a:t>
                </a:r>
              </a:p>
            </p:txBody>
          </p:sp>
        </mc:Fallback>
      </mc:AlternateContent>
      <p:cxnSp>
        <p:nvCxnSpPr>
          <p:cNvPr id="41" name="Straight Arrow Connector 10">
            <a:extLst>
              <a:ext uri="{FF2B5EF4-FFF2-40B4-BE49-F238E27FC236}">
                <a16:creationId xmlns:a16="http://schemas.microsoft.com/office/drawing/2014/main" id="{3BD105C4-E4A8-F2DA-7C19-9322C38DDF4C}"/>
              </a:ext>
            </a:extLst>
          </p:cNvPr>
          <p:cNvCxnSpPr/>
          <p:nvPr/>
        </p:nvCxnSpPr>
        <p:spPr>
          <a:xfrm flipV="1">
            <a:off x="5144970" y="1645759"/>
            <a:ext cx="762000"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10">
            <a:extLst>
              <a:ext uri="{FF2B5EF4-FFF2-40B4-BE49-F238E27FC236}">
                <a16:creationId xmlns:a16="http://schemas.microsoft.com/office/drawing/2014/main" id="{7404902F-8DAF-25CF-7E8E-DA74CD89E914}"/>
              </a:ext>
            </a:extLst>
          </p:cNvPr>
          <p:cNvCxnSpPr/>
          <p:nvPr/>
        </p:nvCxnSpPr>
        <p:spPr>
          <a:xfrm flipV="1">
            <a:off x="5144970" y="2144070"/>
            <a:ext cx="762000"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10">
            <a:extLst>
              <a:ext uri="{FF2B5EF4-FFF2-40B4-BE49-F238E27FC236}">
                <a16:creationId xmlns:a16="http://schemas.microsoft.com/office/drawing/2014/main" id="{A65D908C-A681-00EE-0F64-286B03DE3C64}"/>
              </a:ext>
            </a:extLst>
          </p:cNvPr>
          <p:cNvCxnSpPr/>
          <p:nvPr/>
        </p:nvCxnSpPr>
        <p:spPr>
          <a:xfrm flipV="1">
            <a:off x="5144970" y="3247889"/>
            <a:ext cx="762000"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44" name="文本框 49">
            <a:extLst>
              <a:ext uri="{FF2B5EF4-FFF2-40B4-BE49-F238E27FC236}">
                <a16:creationId xmlns:a16="http://schemas.microsoft.com/office/drawing/2014/main" id="{746483AD-045F-1FF4-3C4E-1E5073404DC5}"/>
              </a:ext>
            </a:extLst>
          </p:cNvPr>
          <p:cNvSpPr txBox="1"/>
          <p:nvPr/>
        </p:nvSpPr>
        <p:spPr>
          <a:xfrm>
            <a:off x="5611117" y="3818949"/>
            <a:ext cx="6343417" cy="1323439"/>
          </a:xfrm>
          <a:prstGeom prst="rect">
            <a:avLst/>
          </a:prstGeom>
          <a:noFill/>
        </p:spPr>
        <p:txBody>
          <a:bodyPr wrap="square" rtlCol="0">
            <a:spAutoFit/>
          </a:bodyPr>
          <a:lstStyle/>
          <a:p>
            <a:r>
              <a:rPr kumimoji="1" lang="en-US" altLang="zh-CN" sz="2000" dirty="0">
                <a:solidFill>
                  <a:srgbClr val="4B9CD3"/>
                </a:solidFill>
              </a:rPr>
              <a:t>A</a:t>
            </a:r>
            <a:r>
              <a:rPr kumimoji="1" lang="en-US" altLang="zh-CN" sz="2000" dirty="0">
                <a:solidFill>
                  <a:schemeClr val="bg1"/>
                </a:solidFill>
              </a:rPr>
              <a:t> </a:t>
            </a:r>
            <a:r>
              <a:rPr kumimoji="1" lang="en-US" altLang="zh-CN" sz="2000" b="1" dirty="0">
                <a:solidFill>
                  <a:srgbClr val="C00000"/>
                </a:solidFill>
              </a:rPr>
              <a:t>loss function </a:t>
            </a:r>
            <a:r>
              <a:rPr kumimoji="1" lang="en-US" altLang="zh-CN" sz="2000" dirty="0">
                <a:solidFill>
                  <a:srgbClr val="4B9CD3"/>
                </a:solidFill>
              </a:rPr>
              <a:t>is needed here, </a:t>
            </a:r>
          </a:p>
          <a:p>
            <a:r>
              <a:rPr kumimoji="1" lang="en-US" altLang="zh-CN" sz="2000" dirty="0">
                <a:solidFill>
                  <a:srgbClr val="4B9CD3"/>
                </a:solidFill>
              </a:rPr>
              <a:t>to measure the difference between the output and truth</a:t>
            </a:r>
          </a:p>
          <a:p>
            <a:endParaRPr kumimoji="1" lang="en-US" altLang="zh-CN" sz="2000" b="1" dirty="0">
              <a:solidFill>
                <a:srgbClr val="4B9CD3"/>
              </a:solidFill>
            </a:endParaRPr>
          </a:p>
          <a:p>
            <a:r>
              <a:rPr kumimoji="1" lang="en-US" altLang="zh-CN" sz="2000" b="1" dirty="0">
                <a:solidFill>
                  <a:srgbClr val="4B9CD3"/>
                </a:solidFill>
              </a:rPr>
              <a:t>Total loss: </a:t>
            </a:r>
          </a:p>
        </p:txBody>
      </p:sp>
      <mc:AlternateContent xmlns:mc="http://schemas.openxmlformats.org/markup-compatibility/2006" xmlns:a14="http://schemas.microsoft.com/office/drawing/2010/main">
        <mc:Choice Requires="a14">
          <p:sp>
            <p:nvSpPr>
              <p:cNvPr id="45" name="矩形 50">
                <a:extLst>
                  <a:ext uri="{FF2B5EF4-FFF2-40B4-BE49-F238E27FC236}">
                    <a16:creationId xmlns:a16="http://schemas.microsoft.com/office/drawing/2014/main" id="{377337E5-0FF0-EFAF-F672-9008451882C5}"/>
                  </a:ext>
                </a:extLst>
              </p:cNvPr>
              <p:cNvSpPr/>
              <p:nvPr/>
            </p:nvSpPr>
            <p:spPr>
              <a:xfrm>
                <a:off x="7234865" y="4501121"/>
                <a:ext cx="2377702" cy="986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1" i="1">
                          <a:latin typeface="Cambria Math" charset="0"/>
                        </a:rPr>
                        <m:t>𝑳</m:t>
                      </m:r>
                      <m:r>
                        <a:rPr kumimoji="1" lang="en-US" altLang="zh-CN" sz="2400" b="1" i="1">
                          <a:latin typeface="Cambria Math" charset="0"/>
                        </a:rPr>
                        <m:t>=</m:t>
                      </m:r>
                      <m:nary>
                        <m:naryPr>
                          <m:chr m:val="∑"/>
                          <m:subHide m:val="on"/>
                          <m:supHide m:val="on"/>
                          <m:ctrlPr>
                            <a:rPr kumimoji="1" lang="en-US" altLang="zh-CN" sz="2400" b="1" i="1">
                              <a:latin typeface="Cambria Math" panose="02040503050406030204" pitchFamily="18" charset="0"/>
                            </a:rPr>
                          </m:ctrlPr>
                        </m:naryPr>
                        <m:sub/>
                        <m:sup/>
                        <m:e>
                          <m:r>
                            <a:rPr kumimoji="1" lang="en-US" altLang="zh-CN" sz="2400" b="1" i="1">
                              <a:latin typeface="Cambria Math" charset="0"/>
                            </a:rPr>
                            <m:t>ℓ(</m:t>
                          </m:r>
                          <m:sSub>
                            <m:sSubPr>
                              <m:ctrlPr>
                                <a:rPr kumimoji="1" lang="en-US" altLang="zh-CN" sz="2400" b="1" i="1">
                                  <a:latin typeface="Cambria Math" panose="02040503050406030204" pitchFamily="18" charset="0"/>
                                </a:rPr>
                              </m:ctrlPr>
                            </m:sSubPr>
                            <m:e>
                              <m:acc>
                                <m:accPr>
                                  <m:chr m:val="̂"/>
                                  <m:ctrlPr>
                                    <a:rPr kumimoji="1" lang="en-US" altLang="zh-CN" sz="2400" b="1" i="1">
                                      <a:latin typeface="Cambria Math" panose="02040503050406030204" pitchFamily="18" charset="0"/>
                                    </a:rPr>
                                  </m:ctrlPr>
                                </m:accPr>
                                <m:e>
                                  <m:r>
                                    <a:rPr kumimoji="1" lang="en-US" altLang="zh-CN" sz="2400" b="1" i="1">
                                      <a:latin typeface="Cambria Math" charset="0"/>
                                    </a:rPr>
                                    <m:t>𝒚</m:t>
                                  </m:r>
                                </m:e>
                              </m:acc>
                            </m:e>
                            <m:sub>
                              <m:r>
                                <a:rPr kumimoji="1" lang="en-US" altLang="zh-CN" sz="2400" b="1" i="1">
                                  <a:latin typeface="Cambria Math" charset="0"/>
                                </a:rPr>
                                <m:t>𝒊</m:t>
                              </m:r>
                            </m:sub>
                          </m:sSub>
                          <m:r>
                            <a:rPr kumimoji="1" lang="en-US" altLang="zh-CN" sz="2400" b="1" i="1">
                              <a:latin typeface="Cambria Math" charset="0"/>
                            </a:rPr>
                            <m:t>,</m:t>
                          </m:r>
                          <m:sSub>
                            <m:sSubPr>
                              <m:ctrlPr>
                                <a:rPr kumimoji="1" lang="en-US" altLang="zh-CN" sz="2400" b="1" i="1">
                                  <a:latin typeface="Cambria Math" panose="02040503050406030204" pitchFamily="18" charset="0"/>
                                </a:rPr>
                              </m:ctrlPr>
                            </m:sSubPr>
                            <m:e>
                              <m:r>
                                <a:rPr kumimoji="1" lang="en-US" altLang="zh-CN" sz="2400" b="1" i="1">
                                  <a:latin typeface="Cambria Math" charset="0"/>
                                </a:rPr>
                                <m:t>𝒚</m:t>
                              </m:r>
                            </m:e>
                            <m:sub>
                              <m:r>
                                <a:rPr kumimoji="1" lang="en-US" altLang="zh-CN" sz="2400" b="1" i="1">
                                  <a:latin typeface="Cambria Math" charset="0"/>
                                </a:rPr>
                                <m:t>𝒊</m:t>
                              </m:r>
                            </m:sub>
                          </m:sSub>
                          <m:r>
                            <a:rPr kumimoji="1" lang="en-US" altLang="zh-CN" sz="2400" b="1" i="1">
                              <a:latin typeface="Cambria Math" charset="0"/>
                            </a:rPr>
                            <m:t>)</m:t>
                          </m:r>
                        </m:e>
                      </m:nary>
                    </m:oMath>
                  </m:oMathPara>
                </a14:m>
                <a:endParaRPr lang="zh-CN" altLang="en-US" sz="2400" dirty="0"/>
              </a:p>
            </p:txBody>
          </p:sp>
        </mc:Choice>
        <mc:Fallback xmlns="">
          <p:sp>
            <p:nvSpPr>
              <p:cNvPr id="45" name="矩形 50">
                <a:extLst>
                  <a:ext uri="{FF2B5EF4-FFF2-40B4-BE49-F238E27FC236}">
                    <a16:creationId xmlns:a16="http://schemas.microsoft.com/office/drawing/2014/main" id="{377337E5-0FF0-EFAF-F672-9008451882C5}"/>
                  </a:ext>
                </a:extLst>
              </p:cNvPr>
              <p:cNvSpPr>
                <a:spLocks noRot="1" noChangeAspect="1" noMove="1" noResize="1" noEditPoints="1" noAdjustHandles="1" noChangeArrowheads="1" noChangeShapeType="1" noTextEdit="1"/>
              </p:cNvSpPr>
              <p:nvPr/>
            </p:nvSpPr>
            <p:spPr>
              <a:xfrm>
                <a:off x="7234865" y="4501121"/>
                <a:ext cx="2377702" cy="986552"/>
              </a:xfrm>
              <a:prstGeom prst="rect">
                <a:avLst/>
              </a:prstGeom>
              <a:blipFill>
                <a:blip r:embed="rId11"/>
                <a:stretch>
                  <a:fillRect/>
                </a:stretch>
              </a:blipFill>
            </p:spPr>
            <p:txBody>
              <a:bodyPr/>
              <a:lstStyle/>
              <a:p>
                <a:r>
                  <a:rPr lang="en-US">
                    <a:noFill/>
                  </a:rPr>
                  <a:t> </a:t>
                </a:r>
              </a:p>
            </p:txBody>
          </p:sp>
        </mc:Fallback>
      </mc:AlternateContent>
      <p:sp>
        <p:nvSpPr>
          <p:cNvPr id="46" name="文本框 58">
            <a:extLst>
              <a:ext uri="{FF2B5EF4-FFF2-40B4-BE49-F238E27FC236}">
                <a16:creationId xmlns:a16="http://schemas.microsoft.com/office/drawing/2014/main" id="{92EB69D6-3C9D-C2C4-785D-C354A6B7F179}"/>
              </a:ext>
            </a:extLst>
          </p:cNvPr>
          <p:cNvSpPr txBox="1"/>
          <p:nvPr/>
        </p:nvSpPr>
        <p:spPr>
          <a:xfrm>
            <a:off x="5611117" y="5972551"/>
            <a:ext cx="5954163" cy="400110"/>
          </a:xfrm>
          <a:prstGeom prst="rect">
            <a:avLst/>
          </a:prstGeom>
          <a:noFill/>
        </p:spPr>
        <p:txBody>
          <a:bodyPr wrap="square" rtlCol="0">
            <a:spAutoFit/>
          </a:bodyPr>
          <a:lstStyle/>
          <a:p>
            <a:r>
              <a:rPr kumimoji="1" lang="en-US" altLang="zh-CN" sz="2000" b="1" dirty="0">
                <a:solidFill>
                  <a:srgbClr val="C00000"/>
                </a:solidFill>
              </a:rPr>
              <a:t>Find the network parameters to minimize the loss</a:t>
            </a:r>
            <a:endParaRPr kumimoji="1" lang="zh-CN" altLang="en-US" sz="2000" b="1" dirty="0">
              <a:solidFill>
                <a:srgbClr val="C00000"/>
              </a:solidFill>
            </a:endParaRPr>
          </a:p>
        </p:txBody>
      </p:sp>
      <p:pic>
        <p:nvPicPr>
          <p:cNvPr id="47" name="Picture 46">
            <a:extLst>
              <a:ext uri="{FF2B5EF4-FFF2-40B4-BE49-F238E27FC236}">
                <a16:creationId xmlns:a16="http://schemas.microsoft.com/office/drawing/2014/main" id="{3F4AC4D3-EB69-CA98-8C02-92525161419F}"/>
              </a:ext>
            </a:extLst>
          </p:cNvPr>
          <p:cNvPicPr>
            <a:picLocks noChangeAspect="1"/>
          </p:cNvPicPr>
          <p:nvPr/>
        </p:nvPicPr>
        <p:blipFill>
          <a:blip r:embed="rId12"/>
          <a:stretch>
            <a:fillRect/>
          </a:stretch>
        </p:blipFill>
        <p:spPr>
          <a:xfrm>
            <a:off x="1707786" y="3734488"/>
            <a:ext cx="3388236" cy="2528661"/>
          </a:xfrm>
          <a:prstGeom prst="rect">
            <a:avLst/>
          </a:prstGeom>
        </p:spPr>
      </p:pic>
      <p:pic>
        <p:nvPicPr>
          <p:cNvPr id="48" name="Picture 47">
            <a:extLst>
              <a:ext uri="{FF2B5EF4-FFF2-40B4-BE49-F238E27FC236}">
                <a16:creationId xmlns:a16="http://schemas.microsoft.com/office/drawing/2014/main" id="{4A15BE0C-B34E-66E8-FE46-F2050528CAA9}"/>
              </a:ext>
            </a:extLst>
          </p:cNvPr>
          <p:cNvPicPr>
            <a:picLocks noChangeAspect="1"/>
          </p:cNvPicPr>
          <p:nvPr/>
        </p:nvPicPr>
        <p:blipFill>
          <a:blip r:embed="rId13"/>
          <a:stretch>
            <a:fillRect/>
          </a:stretch>
        </p:blipFill>
        <p:spPr>
          <a:xfrm>
            <a:off x="5525970" y="5362516"/>
            <a:ext cx="5795493" cy="642026"/>
          </a:xfrm>
          <a:prstGeom prst="rect">
            <a:avLst/>
          </a:prstGeom>
        </p:spPr>
      </p:pic>
    </p:spTree>
    <p:extLst>
      <p:ext uri="{BB962C8B-B14F-4D97-AF65-F5344CB8AC3E}">
        <p14:creationId xmlns:p14="http://schemas.microsoft.com/office/powerpoint/2010/main" val="3299923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7">
            <a:extLst>
              <a:ext uri="{FF2B5EF4-FFF2-40B4-BE49-F238E27FC236}">
                <a16:creationId xmlns:a16="http://schemas.microsoft.com/office/drawing/2014/main" id="{67A0FF14-097C-B457-79C3-B9B00E5852F4}"/>
              </a:ext>
            </a:extLst>
          </p:cNvPr>
          <p:cNvSpPr>
            <a:spLocks noGrp="1"/>
          </p:cNvSpPr>
          <p:nvPr>
            <p:ph type="title"/>
          </p:nvPr>
        </p:nvSpPr>
        <p:spPr>
          <a:xfrm>
            <a:off x="863702" y="52094"/>
            <a:ext cx="10058400" cy="755119"/>
          </a:xfrm>
        </p:spPr>
        <p:txBody>
          <a:bodyPr/>
          <a:lstStyle/>
          <a:p>
            <a:r>
              <a:rPr lang="en-US" dirty="0">
                <a:latin typeface="Garamond" panose="02020404030301010803" pitchFamily="18" charset="0"/>
              </a:rPr>
              <a:t>Loss Functions</a:t>
            </a:r>
          </a:p>
        </p:txBody>
      </p:sp>
      <p:pic>
        <p:nvPicPr>
          <p:cNvPr id="5" name="Picture 4">
            <a:extLst>
              <a:ext uri="{FF2B5EF4-FFF2-40B4-BE49-F238E27FC236}">
                <a16:creationId xmlns:a16="http://schemas.microsoft.com/office/drawing/2014/main" id="{25DD0633-C8E4-C862-23FB-000E1A2B639E}"/>
              </a:ext>
            </a:extLst>
          </p:cNvPr>
          <p:cNvPicPr>
            <a:picLocks noChangeAspect="1"/>
          </p:cNvPicPr>
          <p:nvPr/>
        </p:nvPicPr>
        <p:blipFill>
          <a:blip r:embed="rId2"/>
          <a:stretch>
            <a:fillRect/>
          </a:stretch>
        </p:blipFill>
        <p:spPr>
          <a:xfrm>
            <a:off x="6350000" y="807213"/>
            <a:ext cx="5659120" cy="5624067"/>
          </a:xfrm>
          <a:prstGeom prst="rect">
            <a:avLst/>
          </a:prstGeom>
        </p:spPr>
      </p:pic>
      <p:sp>
        <p:nvSpPr>
          <p:cNvPr id="7" name="TextBox 6">
            <a:extLst>
              <a:ext uri="{FF2B5EF4-FFF2-40B4-BE49-F238E27FC236}">
                <a16:creationId xmlns:a16="http://schemas.microsoft.com/office/drawing/2014/main" id="{B9F2E613-97AD-F04F-DEFB-50F4D7DFA72B}"/>
              </a:ext>
            </a:extLst>
          </p:cNvPr>
          <p:cNvSpPr txBox="1"/>
          <p:nvPr/>
        </p:nvSpPr>
        <p:spPr>
          <a:xfrm>
            <a:off x="558851" y="1231835"/>
            <a:ext cx="6096000" cy="2062103"/>
          </a:xfrm>
          <a:prstGeom prst="rect">
            <a:avLst/>
          </a:prstGeom>
          <a:noFill/>
        </p:spPr>
        <p:txBody>
          <a:bodyPr wrap="square">
            <a:spAutoFit/>
          </a:bodyPr>
          <a:lstStyle/>
          <a:p>
            <a:pPr marL="285750" indent="-285750">
              <a:buFont typeface="Wingdings" panose="05000000000000000000" pitchFamily="2" charset="2"/>
              <a:buChar char="v"/>
            </a:pPr>
            <a:r>
              <a:rPr lang="en-US" sz="1600" dirty="0"/>
              <a:t>Understand Your Problem:</a:t>
            </a:r>
          </a:p>
          <a:p>
            <a:pPr marL="742950" lvl="1" indent="-285750">
              <a:buFont typeface="Wingdings" panose="05000000000000000000" pitchFamily="2" charset="2"/>
              <a:buChar char="v"/>
            </a:pPr>
            <a:r>
              <a:rPr lang="en-US" sz="1600" dirty="0"/>
              <a:t>Classification vs. Regression:</a:t>
            </a:r>
          </a:p>
          <a:p>
            <a:pPr marL="1200150" lvl="2" indent="-285750">
              <a:buFont typeface="Wingdings" panose="05000000000000000000" pitchFamily="2" charset="2"/>
              <a:buChar char="v"/>
            </a:pPr>
            <a:r>
              <a:rPr lang="en-US" sz="1600" dirty="0"/>
              <a:t>Use Cross-Entropy for classification.</a:t>
            </a:r>
          </a:p>
          <a:p>
            <a:pPr marL="1200150" lvl="2" indent="-285750">
              <a:buFont typeface="Wingdings" panose="05000000000000000000" pitchFamily="2" charset="2"/>
              <a:buChar char="v"/>
            </a:pPr>
            <a:r>
              <a:rPr lang="en-US" sz="1600" dirty="0"/>
              <a:t>Use Mean Squared Error (negative log-likelihood function) for regression.</a:t>
            </a:r>
          </a:p>
          <a:p>
            <a:pPr marL="285750" indent="-285750">
              <a:buFont typeface="Wingdings" panose="05000000000000000000" pitchFamily="2" charset="2"/>
              <a:buChar char="v"/>
            </a:pPr>
            <a:r>
              <a:rPr lang="en-US" sz="1600" dirty="0"/>
              <a:t> Consider Data Characteristics:</a:t>
            </a:r>
          </a:p>
          <a:p>
            <a:pPr marL="742950" lvl="1" indent="-285750">
              <a:buFont typeface="Wingdings" panose="05000000000000000000" pitchFamily="2" charset="2"/>
              <a:buChar char="v"/>
            </a:pPr>
            <a:r>
              <a:rPr lang="en-US" sz="1600" dirty="0"/>
              <a:t>Imbalanced Data: Use Weighted Cross-Entropy or Focal Loss.</a:t>
            </a:r>
          </a:p>
          <a:p>
            <a:pPr marL="742950" lvl="1" indent="-285750">
              <a:buFont typeface="Wingdings" panose="05000000000000000000" pitchFamily="2" charset="2"/>
              <a:buChar char="v"/>
            </a:pPr>
            <a:r>
              <a:rPr lang="en-US" sz="1600" dirty="0"/>
              <a:t>Outliers: Use Huber Loss or Mean Absolute Error.</a:t>
            </a:r>
          </a:p>
        </p:txBody>
      </p:sp>
      <p:pic>
        <p:nvPicPr>
          <p:cNvPr id="10" name="Picture 9" descr="focal_loss_plot.png">
            <a:extLst>
              <a:ext uri="{FF2B5EF4-FFF2-40B4-BE49-F238E27FC236}">
                <a16:creationId xmlns:a16="http://schemas.microsoft.com/office/drawing/2014/main" id="{BF64C52B-3F51-B621-7530-B58148177703}"/>
              </a:ext>
            </a:extLst>
          </p:cNvPr>
          <p:cNvPicPr>
            <a:picLocks noChangeAspect="1"/>
          </p:cNvPicPr>
          <p:nvPr/>
        </p:nvPicPr>
        <p:blipFill>
          <a:blip r:embed="rId3"/>
          <a:stretch>
            <a:fillRect/>
          </a:stretch>
        </p:blipFill>
        <p:spPr>
          <a:xfrm>
            <a:off x="950011" y="3293938"/>
            <a:ext cx="5008829" cy="3048000"/>
          </a:xfrm>
          <a:prstGeom prst="rect">
            <a:avLst/>
          </a:prstGeom>
        </p:spPr>
      </p:pic>
      <p:pic>
        <p:nvPicPr>
          <p:cNvPr id="14" name="Picture 13">
            <a:extLst>
              <a:ext uri="{FF2B5EF4-FFF2-40B4-BE49-F238E27FC236}">
                <a16:creationId xmlns:a16="http://schemas.microsoft.com/office/drawing/2014/main" id="{A54C1A30-5F16-E1A1-4EAB-A4952A7FE43B}"/>
              </a:ext>
            </a:extLst>
          </p:cNvPr>
          <p:cNvPicPr>
            <a:picLocks noChangeAspect="1"/>
          </p:cNvPicPr>
          <p:nvPr/>
        </p:nvPicPr>
        <p:blipFill>
          <a:blip r:embed="rId4"/>
          <a:stretch>
            <a:fillRect/>
          </a:stretch>
        </p:blipFill>
        <p:spPr>
          <a:xfrm>
            <a:off x="2979868" y="4226521"/>
            <a:ext cx="2130014" cy="777109"/>
          </a:xfrm>
          <a:prstGeom prst="rect">
            <a:avLst/>
          </a:prstGeom>
        </p:spPr>
      </p:pic>
      <p:pic>
        <p:nvPicPr>
          <p:cNvPr id="16" name="Picture 15">
            <a:extLst>
              <a:ext uri="{FF2B5EF4-FFF2-40B4-BE49-F238E27FC236}">
                <a16:creationId xmlns:a16="http://schemas.microsoft.com/office/drawing/2014/main" id="{73854DBF-9804-9627-77A6-A6F3B9171274}"/>
              </a:ext>
            </a:extLst>
          </p:cNvPr>
          <p:cNvPicPr>
            <a:picLocks noChangeAspect="1"/>
          </p:cNvPicPr>
          <p:nvPr/>
        </p:nvPicPr>
        <p:blipFill>
          <a:blip r:embed="rId5"/>
          <a:stretch>
            <a:fillRect/>
          </a:stretch>
        </p:blipFill>
        <p:spPr>
          <a:xfrm>
            <a:off x="6830511" y="6145522"/>
            <a:ext cx="750160" cy="349537"/>
          </a:xfrm>
          <a:prstGeom prst="rect">
            <a:avLst/>
          </a:prstGeom>
        </p:spPr>
      </p:pic>
    </p:spTree>
    <p:extLst>
      <p:ext uri="{BB962C8B-B14F-4D97-AF65-F5344CB8AC3E}">
        <p14:creationId xmlns:p14="http://schemas.microsoft.com/office/powerpoint/2010/main" val="2230705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D8EDAD9-B250-2159-05B1-34367E6C16D7}"/>
              </a:ext>
            </a:extLst>
          </p:cNvPr>
          <p:cNvSpPr>
            <a:spLocks noGrp="1"/>
          </p:cNvSpPr>
          <p:nvPr>
            <p:ph type="title"/>
          </p:nvPr>
        </p:nvSpPr>
        <p:spPr>
          <a:xfrm>
            <a:off x="838200" y="182245"/>
            <a:ext cx="10515600" cy="1325563"/>
          </a:xfrm>
        </p:spPr>
        <p:txBody>
          <a:bodyPr/>
          <a:lstStyle/>
          <a:p>
            <a:r>
              <a:rPr lang="en-US" dirty="0"/>
              <a:t>Historical Summary</a:t>
            </a:r>
          </a:p>
        </p:txBody>
      </p:sp>
      <p:pic>
        <p:nvPicPr>
          <p:cNvPr id="4" name="图片 3">
            <a:extLst>
              <a:ext uri="{FF2B5EF4-FFF2-40B4-BE49-F238E27FC236}">
                <a16:creationId xmlns:a16="http://schemas.microsoft.com/office/drawing/2014/main" id="{B42E623F-ACC2-B3A3-A68F-7DC9CA721608}"/>
              </a:ext>
            </a:extLst>
          </p:cNvPr>
          <p:cNvPicPr>
            <a:picLocks noChangeAspect="1"/>
          </p:cNvPicPr>
          <p:nvPr/>
        </p:nvPicPr>
        <p:blipFill>
          <a:blip r:embed="rId2"/>
          <a:stretch>
            <a:fillRect/>
          </a:stretch>
        </p:blipFill>
        <p:spPr>
          <a:xfrm>
            <a:off x="838200" y="1396168"/>
            <a:ext cx="10259046" cy="4821752"/>
          </a:xfrm>
          <a:prstGeom prst="rect">
            <a:avLst/>
          </a:prstGeom>
          <a:noFill/>
        </p:spPr>
      </p:pic>
      <p:sp>
        <p:nvSpPr>
          <p:cNvPr id="11" name="Slide Number Placeholder 3">
            <a:extLst>
              <a:ext uri="{FF2B5EF4-FFF2-40B4-BE49-F238E27FC236}">
                <a16:creationId xmlns:a16="http://schemas.microsoft.com/office/drawing/2014/main" id="{138CD61A-656E-37FC-6208-5FEA2AB96105}"/>
              </a:ext>
            </a:extLst>
          </p:cNvPr>
          <p:cNvSpPr>
            <a:spLocks noGrp="1"/>
          </p:cNvSpPr>
          <p:nvPr>
            <p:ph type="sldNum" sz="quarter" idx="12"/>
          </p:nvPr>
        </p:nvSpPr>
        <p:spPr>
          <a:xfrm>
            <a:off x="11532323" y="6408476"/>
            <a:ext cx="226024" cy="207749"/>
          </a:xfrm>
        </p:spPr>
        <p:txBody>
          <a:bodyPr/>
          <a:lstStyle/>
          <a:p>
            <a:pPr>
              <a:spcAft>
                <a:spcPts val="600"/>
              </a:spcAft>
            </a:pPr>
            <a:fld id="{E94F539D-20DE-4643-B79C-4A2AAC5ABD26}" type="slidenum">
              <a:rPr kumimoji="1" lang="zh-CN" altLang="en-US" smtClean="0"/>
              <a:pPr>
                <a:spcAft>
                  <a:spcPts val="600"/>
                </a:spcAft>
              </a:pPr>
              <a:t>4</a:t>
            </a:fld>
            <a:endParaRPr kumimoji="1" lang="zh-CN" altLang="en-US"/>
          </a:p>
        </p:txBody>
      </p:sp>
    </p:spTree>
    <p:extLst>
      <p:ext uri="{BB962C8B-B14F-4D97-AF65-F5344CB8AC3E}">
        <p14:creationId xmlns:p14="http://schemas.microsoft.com/office/powerpoint/2010/main" val="2413181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6419-E876-0381-DF47-0FD7C6D56AB3}"/>
              </a:ext>
            </a:extLst>
          </p:cNvPr>
          <p:cNvSpPr>
            <a:spLocks noGrp="1"/>
          </p:cNvSpPr>
          <p:nvPr>
            <p:ph type="title"/>
          </p:nvPr>
        </p:nvSpPr>
        <p:spPr>
          <a:xfrm>
            <a:off x="838200" y="-8310"/>
            <a:ext cx="10515600" cy="1325563"/>
          </a:xfrm>
        </p:spPr>
        <p:txBody>
          <a:bodyPr/>
          <a:lstStyle/>
          <a:p>
            <a:r>
              <a:rPr kumimoji="1" lang="en-US" altLang="zh-CN" dirty="0">
                <a:ea typeface="微软雅黑" panose="020B0503020204020204" pitchFamily="34" charset="-122"/>
              </a:rPr>
              <a:t>Gradient Descent</a:t>
            </a:r>
            <a:endParaRPr lang="en-US" dirty="0"/>
          </a:p>
        </p:txBody>
      </p:sp>
      <p:sp>
        <p:nvSpPr>
          <p:cNvPr id="4" name="矩形 9">
            <a:extLst>
              <a:ext uri="{FF2B5EF4-FFF2-40B4-BE49-F238E27FC236}">
                <a16:creationId xmlns:a16="http://schemas.microsoft.com/office/drawing/2014/main" id="{53B8B09A-AB81-5303-CEE4-33F6885D4AC6}"/>
              </a:ext>
            </a:extLst>
          </p:cNvPr>
          <p:cNvSpPr/>
          <p:nvPr/>
        </p:nvSpPr>
        <p:spPr>
          <a:xfrm>
            <a:off x="1097280" y="1828800"/>
            <a:ext cx="4109720" cy="4109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椭圆 10">
            <a:extLst>
              <a:ext uri="{FF2B5EF4-FFF2-40B4-BE49-F238E27FC236}">
                <a16:creationId xmlns:a16="http://schemas.microsoft.com/office/drawing/2014/main" id="{59D54C01-9391-7746-A6A0-5C4BABBE9ECC}"/>
              </a:ext>
            </a:extLst>
          </p:cNvPr>
          <p:cNvSpPr/>
          <p:nvPr/>
        </p:nvSpPr>
        <p:spPr>
          <a:xfrm>
            <a:off x="1418540" y="2014239"/>
            <a:ext cx="3280459" cy="3734570"/>
          </a:xfrm>
          <a:custGeom>
            <a:avLst/>
            <a:gdLst>
              <a:gd name="connsiteX0" fmla="*/ 0 w 2413000"/>
              <a:gd name="connsiteY0" fmla="*/ 1295400 h 2590800"/>
              <a:gd name="connsiteX1" fmla="*/ 1206500 w 2413000"/>
              <a:gd name="connsiteY1" fmla="*/ 0 h 2590800"/>
              <a:gd name="connsiteX2" fmla="*/ 2413000 w 2413000"/>
              <a:gd name="connsiteY2" fmla="*/ 1295400 h 2590800"/>
              <a:gd name="connsiteX3" fmla="*/ 1206500 w 2413000"/>
              <a:gd name="connsiteY3" fmla="*/ 2590800 h 2590800"/>
              <a:gd name="connsiteX4" fmla="*/ 0 w 2413000"/>
              <a:gd name="connsiteY4" fmla="*/ 1295400 h 2590800"/>
              <a:gd name="connsiteX0" fmla="*/ 289 w 2413289"/>
              <a:gd name="connsiteY0" fmla="*/ 1295400 h 3327400"/>
              <a:gd name="connsiteX1" fmla="*/ 1206789 w 2413289"/>
              <a:gd name="connsiteY1" fmla="*/ 0 h 3327400"/>
              <a:gd name="connsiteX2" fmla="*/ 2413289 w 2413289"/>
              <a:gd name="connsiteY2" fmla="*/ 1295400 h 3327400"/>
              <a:gd name="connsiteX3" fmla="*/ 1295689 w 2413289"/>
              <a:gd name="connsiteY3" fmla="*/ 3327400 h 3327400"/>
              <a:gd name="connsiteX4" fmla="*/ 289 w 2413289"/>
              <a:gd name="connsiteY4" fmla="*/ 1295400 h 3327400"/>
              <a:gd name="connsiteX0" fmla="*/ 131 w 2921131"/>
              <a:gd name="connsiteY0" fmla="*/ 2072291 h 3355147"/>
              <a:gd name="connsiteX1" fmla="*/ 1714631 w 2921131"/>
              <a:gd name="connsiteY1" fmla="*/ 14891 h 3355147"/>
              <a:gd name="connsiteX2" fmla="*/ 2921131 w 2921131"/>
              <a:gd name="connsiteY2" fmla="*/ 1310291 h 3355147"/>
              <a:gd name="connsiteX3" fmla="*/ 1803531 w 2921131"/>
              <a:gd name="connsiteY3" fmla="*/ 3342291 h 3355147"/>
              <a:gd name="connsiteX4" fmla="*/ 131 w 2921131"/>
              <a:gd name="connsiteY4" fmla="*/ 2072291 h 3355147"/>
              <a:gd name="connsiteX0" fmla="*/ 131 w 2895731"/>
              <a:gd name="connsiteY0" fmla="*/ 2065428 h 3343745"/>
              <a:gd name="connsiteX1" fmla="*/ 1714631 w 2895731"/>
              <a:gd name="connsiteY1" fmla="*/ 8028 h 3343745"/>
              <a:gd name="connsiteX2" fmla="*/ 2895731 w 2895731"/>
              <a:gd name="connsiteY2" fmla="*/ 1468528 h 3343745"/>
              <a:gd name="connsiteX3" fmla="*/ 1803531 w 2895731"/>
              <a:gd name="connsiteY3" fmla="*/ 3335428 h 3343745"/>
              <a:gd name="connsiteX4" fmla="*/ 131 w 2895731"/>
              <a:gd name="connsiteY4" fmla="*/ 2065428 h 3343745"/>
              <a:gd name="connsiteX0" fmla="*/ 131 w 2895731"/>
              <a:gd name="connsiteY0" fmla="*/ 2355617 h 3634396"/>
              <a:gd name="connsiteX1" fmla="*/ 1714631 w 2895731"/>
              <a:gd name="connsiteY1" fmla="*/ 6117 h 3634396"/>
              <a:gd name="connsiteX2" fmla="*/ 2895731 w 2895731"/>
              <a:gd name="connsiteY2" fmla="*/ 1758717 h 3634396"/>
              <a:gd name="connsiteX3" fmla="*/ 1803531 w 2895731"/>
              <a:gd name="connsiteY3" fmla="*/ 3625617 h 3634396"/>
              <a:gd name="connsiteX4" fmla="*/ 131 w 2895731"/>
              <a:gd name="connsiteY4" fmla="*/ 2355617 h 3634396"/>
              <a:gd name="connsiteX0" fmla="*/ 137 w 3276737"/>
              <a:gd name="connsiteY0" fmla="*/ 2355028 h 3633148"/>
              <a:gd name="connsiteX1" fmla="*/ 1714637 w 3276737"/>
              <a:gd name="connsiteY1" fmla="*/ 5528 h 3633148"/>
              <a:gd name="connsiteX2" fmla="*/ 3276737 w 3276737"/>
              <a:gd name="connsiteY2" fmla="*/ 1783528 h 3633148"/>
              <a:gd name="connsiteX3" fmla="*/ 1803537 w 3276737"/>
              <a:gd name="connsiteY3" fmla="*/ 3625028 h 3633148"/>
              <a:gd name="connsiteX4" fmla="*/ 137 w 3276737"/>
              <a:gd name="connsiteY4" fmla="*/ 2355028 h 3633148"/>
              <a:gd name="connsiteX0" fmla="*/ 4086 w 3280686"/>
              <a:gd name="connsiteY0" fmla="*/ 2355028 h 3620551"/>
              <a:gd name="connsiteX1" fmla="*/ 1718586 w 3280686"/>
              <a:gd name="connsiteY1" fmla="*/ 5528 h 3620551"/>
              <a:gd name="connsiteX2" fmla="*/ 3280686 w 3280686"/>
              <a:gd name="connsiteY2" fmla="*/ 1783528 h 3620551"/>
              <a:gd name="connsiteX3" fmla="*/ 2226586 w 3280686"/>
              <a:gd name="connsiteY3" fmla="*/ 3612328 h 3620551"/>
              <a:gd name="connsiteX4" fmla="*/ 4086 w 3280686"/>
              <a:gd name="connsiteY4" fmla="*/ 2355028 h 3620551"/>
              <a:gd name="connsiteX0" fmla="*/ 3859 w 3280459"/>
              <a:gd name="connsiteY0" fmla="*/ 2468860 h 3734570"/>
              <a:gd name="connsiteX1" fmla="*/ 1731059 w 3280459"/>
              <a:gd name="connsiteY1" fmla="*/ 5060 h 3734570"/>
              <a:gd name="connsiteX2" fmla="*/ 3280459 w 3280459"/>
              <a:gd name="connsiteY2" fmla="*/ 1897360 h 3734570"/>
              <a:gd name="connsiteX3" fmla="*/ 2226359 w 3280459"/>
              <a:gd name="connsiteY3" fmla="*/ 3726160 h 3734570"/>
              <a:gd name="connsiteX4" fmla="*/ 3859 w 3280459"/>
              <a:gd name="connsiteY4" fmla="*/ 2468860 h 373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459" h="3734570">
                <a:moveTo>
                  <a:pt x="3859" y="2468860"/>
                </a:moveTo>
                <a:cubicBezTo>
                  <a:pt x="-78691" y="1848677"/>
                  <a:pt x="1184959" y="100310"/>
                  <a:pt x="1731059" y="5060"/>
                </a:cubicBezTo>
                <a:cubicBezTo>
                  <a:pt x="2277159" y="-90190"/>
                  <a:pt x="3280459" y="1181930"/>
                  <a:pt x="3280459" y="1897360"/>
                </a:cubicBezTo>
                <a:cubicBezTo>
                  <a:pt x="3280459" y="2612790"/>
                  <a:pt x="2772459" y="3630910"/>
                  <a:pt x="2226359" y="3726160"/>
                </a:cubicBezTo>
                <a:cubicBezTo>
                  <a:pt x="1680259" y="3821410"/>
                  <a:pt x="86409" y="3089043"/>
                  <a:pt x="3859" y="2468860"/>
                </a:cubicBez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10">
            <a:extLst>
              <a:ext uri="{FF2B5EF4-FFF2-40B4-BE49-F238E27FC236}">
                <a16:creationId xmlns:a16="http://schemas.microsoft.com/office/drawing/2014/main" id="{BA164EF4-D494-4533-7B9A-DE8AABBD519B}"/>
              </a:ext>
            </a:extLst>
          </p:cNvPr>
          <p:cNvSpPr/>
          <p:nvPr/>
        </p:nvSpPr>
        <p:spPr>
          <a:xfrm>
            <a:off x="1687016" y="2479714"/>
            <a:ext cx="2783384" cy="2767671"/>
          </a:xfrm>
          <a:custGeom>
            <a:avLst/>
            <a:gdLst>
              <a:gd name="connsiteX0" fmla="*/ 0 w 2413000"/>
              <a:gd name="connsiteY0" fmla="*/ 1295400 h 2590800"/>
              <a:gd name="connsiteX1" fmla="*/ 1206500 w 2413000"/>
              <a:gd name="connsiteY1" fmla="*/ 0 h 2590800"/>
              <a:gd name="connsiteX2" fmla="*/ 2413000 w 2413000"/>
              <a:gd name="connsiteY2" fmla="*/ 1295400 h 2590800"/>
              <a:gd name="connsiteX3" fmla="*/ 1206500 w 2413000"/>
              <a:gd name="connsiteY3" fmla="*/ 2590800 h 2590800"/>
              <a:gd name="connsiteX4" fmla="*/ 0 w 2413000"/>
              <a:gd name="connsiteY4" fmla="*/ 1295400 h 2590800"/>
              <a:gd name="connsiteX0" fmla="*/ 289 w 2413289"/>
              <a:gd name="connsiteY0" fmla="*/ 1295400 h 3327400"/>
              <a:gd name="connsiteX1" fmla="*/ 1206789 w 2413289"/>
              <a:gd name="connsiteY1" fmla="*/ 0 h 3327400"/>
              <a:gd name="connsiteX2" fmla="*/ 2413289 w 2413289"/>
              <a:gd name="connsiteY2" fmla="*/ 1295400 h 3327400"/>
              <a:gd name="connsiteX3" fmla="*/ 1295689 w 2413289"/>
              <a:gd name="connsiteY3" fmla="*/ 3327400 h 3327400"/>
              <a:gd name="connsiteX4" fmla="*/ 289 w 2413289"/>
              <a:gd name="connsiteY4" fmla="*/ 1295400 h 3327400"/>
              <a:gd name="connsiteX0" fmla="*/ 131 w 2921131"/>
              <a:gd name="connsiteY0" fmla="*/ 2072291 h 3355147"/>
              <a:gd name="connsiteX1" fmla="*/ 1714631 w 2921131"/>
              <a:gd name="connsiteY1" fmla="*/ 14891 h 3355147"/>
              <a:gd name="connsiteX2" fmla="*/ 2921131 w 2921131"/>
              <a:gd name="connsiteY2" fmla="*/ 1310291 h 3355147"/>
              <a:gd name="connsiteX3" fmla="*/ 1803531 w 2921131"/>
              <a:gd name="connsiteY3" fmla="*/ 3342291 h 3355147"/>
              <a:gd name="connsiteX4" fmla="*/ 131 w 2921131"/>
              <a:gd name="connsiteY4" fmla="*/ 2072291 h 3355147"/>
              <a:gd name="connsiteX0" fmla="*/ 131 w 2895731"/>
              <a:gd name="connsiteY0" fmla="*/ 2065428 h 3343745"/>
              <a:gd name="connsiteX1" fmla="*/ 1714631 w 2895731"/>
              <a:gd name="connsiteY1" fmla="*/ 8028 h 3343745"/>
              <a:gd name="connsiteX2" fmla="*/ 2895731 w 2895731"/>
              <a:gd name="connsiteY2" fmla="*/ 1468528 h 3343745"/>
              <a:gd name="connsiteX3" fmla="*/ 1803531 w 2895731"/>
              <a:gd name="connsiteY3" fmla="*/ 3335428 h 3343745"/>
              <a:gd name="connsiteX4" fmla="*/ 131 w 2895731"/>
              <a:gd name="connsiteY4" fmla="*/ 2065428 h 3343745"/>
              <a:gd name="connsiteX0" fmla="*/ 131 w 2895731"/>
              <a:gd name="connsiteY0" fmla="*/ 2355617 h 3634396"/>
              <a:gd name="connsiteX1" fmla="*/ 1714631 w 2895731"/>
              <a:gd name="connsiteY1" fmla="*/ 6117 h 3634396"/>
              <a:gd name="connsiteX2" fmla="*/ 2895731 w 2895731"/>
              <a:gd name="connsiteY2" fmla="*/ 1758717 h 3634396"/>
              <a:gd name="connsiteX3" fmla="*/ 1803531 w 2895731"/>
              <a:gd name="connsiteY3" fmla="*/ 3625617 h 3634396"/>
              <a:gd name="connsiteX4" fmla="*/ 131 w 2895731"/>
              <a:gd name="connsiteY4" fmla="*/ 2355617 h 3634396"/>
              <a:gd name="connsiteX0" fmla="*/ 137 w 3276737"/>
              <a:gd name="connsiteY0" fmla="*/ 2355028 h 3633148"/>
              <a:gd name="connsiteX1" fmla="*/ 1714637 w 3276737"/>
              <a:gd name="connsiteY1" fmla="*/ 5528 h 3633148"/>
              <a:gd name="connsiteX2" fmla="*/ 3276737 w 3276737"/>
              <a:gd name="connsiteY2" fmla="*/ 1783528 h 3633148"/>
              <a:gd name="connsiteX3" fmla="*/ 1803537 w 3276737"/>
              <a:gd name="connsiteY3" fmla="*/ 3625028 h 3633148"/>
              <a:gd name="connsiteX4" fmla="*/ 137 w 3276737"/>
              <a:gd name="connsiteY4" fmla="*/ 2355028 h 3633148"/>
              <a:gd name="connsiteX0" fmla="*/ 4086 w 3280686"/>
              <a:gd name="connsiteY0" fmla="*/ 2355028 h 3620551"/>
              <a:gd name="connsiteX1" fmla="*/ 1718586 w 3280686"/>
              <a:gd name="connsiteY1" fmla="*/ 5528 h 3620551"/>
              <a:gd name="connsiteX2" fmla="*/ 3280686 w 3280686"/>
              <a:gd name="connsiteY2" fmla="*/ 1783528 h 3620551"/>
              <a:gd name="connsiteX3" fmla="*/ 2226586 w 3280686"/>
              <a:gd name="connsiteY3" fmla="*/ 3612328 h 3620551"/>
              <a:gd name="connsiteX4" fmla="*/ 4086 w 3280686"/>
              <a:gd name="connsiteY4" fmla="*/ 2355028 h 3620551"/>
              <a:gd name="connsiteX0" fmla="*/ 3859 w 3280459"/>
              <a:gd name="connsiteY0" fmla="*/ 2468860 h 3734570"/>
              <a:gd name="connsiteX1" fmla="*/ 1731059 w 3280459"/>
              <a:gd name="connsiteY1" fmla="*/ 5060 h 3734570"/>
              <a:gd name="connsiteX2" fmla="*/ 3280459 w 3280459"/>
              <a:gd name="connsiteY2" fmla="*/ 1897360 h 3734570"/>
              <a:gd name="connsiteX3" fmla="*/ 2226359 w 3280459"/>
              <a:gd name="connsiteY3" fmla="*/ 3726160 h 3734570"/>
              <a:gd name="connsiteX4" fmla="*/ 3859 w 3280459"/>
              <a:gd name="connsiteY4" fmla="*/ 2468860 h 3734570"/>
              <a:gd name="connsiteX0" fmla="*/ 3639 w 3280239"/>
              <a:gd name="connsiteY0" fmla="*/ 2152907 h 3418117"/>
              <a:gd name="connsiteX1" fmla="*/ 1743539 w 3280239"/>
              <a:gd name="connsiteY1" fmla="*/ 6607 h 3418117"/>
              <a:gd name="connsiteX2" fmla="*/ 3280239 w 3280239"/>
              <a:gd name="connsiteY2" fmla="*/ 1581407 h 3418117"/>
              <a:gd name="connsiteX3" fmla="*/ 2226139 w 3280239"/>
              <a:gd name="connsiteY3" fmla="*/ 3410207 h 3418117"/>
              <a:gd name="connsiteX4" fmla="*/ 3639 w 3280239"/>
              <a:gd name="connsiteY4" fmla="*/ 2152907 h 3418117"/>
              <a:gd name="connsiteX0" fmla="*/ 3918 w 3166218"/>
              <a:gd name="connsiteY0" fmla="*/ 1958908 h 3409754"/>
              <a:gd name="connsiteX1" fmla="*/ 1629518 w 3166218"/>
              <a:gd name="connsiteY1" fmla="*/ 3108 h 3409754"/>
              <a:gd name="connsiteX2" fmla="*/ 3166218 w 3166218"/>
              <a:gd name="connsiteY2" fmla="*/ 1577908 h 3409754"/>
              <a:gd name="connsiteX3" fmla="*/ 2112118 w 3166218"/>
              <a:gd name="connsiteY3" fmla="*/ 3406708 h 3409754"/>
              <a:gd name="connsiteX4" fmla="*/ 3918 w 3166218"/>
              <a:gd name="connsiteY4" fmla="*/ 1958908 h 3409754"/>
              <a:gd name="connsiteX0" fmla="*/ 2192 w 3164492"/>
              <a:gd name="connsiteY0" fmla="*/ 1958908 h 2753060"/>
              <a:gd name="connsiteX1" fmla="*/ 1627792 w 3164492"/>
              <a:gd name="connsiteY1" fmla="*/ 3108 h 2753060"/>
              <a:gd name="connsiteX2" fmla="*/ 3164492 w 3164492"/>
              <a:gd name="connsiteY2" fmla="*/ 1577908 h 2753060"/>
              <a:gd name="connsiteX3" fmla="*/ 1983392 w 3164492"/>
              <a:gd name="connsiteY3" fmla="*/ 2746308 h 2753060"/>
              <a:gd name="connsiteX4" fmla="*/ 2192 w 3164492"/>
              <a:gd name="connsiteY4" fmla="*/ 1958908 h 2753060"/>
              <a:gd name="connsiteX0" fmla="*/ 2084 w 2783384"/>
              <a:gd name="connsiteY0" fmla="*/ 1965285 h 2767671"/>
              <a:gd name="connsiteX1" fmla="*/ 1627684 w 2783384"/>
              <a:gd name="connsiteY1" fmla="*/ 9485 h 2767671"/>
              <a:gd name="connsiteX2" fmla="*/ 2783384 w 2783384"/>
              <a:gd name="connsiteY2" fmla="*/ 1355685 h 2767671"/>
              <a:gd name="connsiteX3" fmla="*/ 1983284 w 2783384"/>
              <a:gd name="connsiteY3" fmla="*/ 2752685 h 2767671"/>
              <a:gd name="connsiteX4" fmla="*/ 2084 w 2783384"/>
              <a:gd name="connsiteY4" fmla="*/ 1965285 h 2767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3384" h="2767671">
                <a:moveTo>
                  <a:pt x="2084" y="1965285"/>
                </a:moveTo>
                <a:cubicBezTo>
                  <a:pt x="-57183" y="1508085"/>
                  <a:pt x="1164134" y="111085"/>
                  <a:pt x="1627684" y="9485"/>
                </a:cubicBezTo>
                <a:cubicBezTo>
                  <a:pt x="2091234" y="-92115"/>
                  <a:pt x="2783384" y="640255"/>
                  <a:pt x="2783384" y="1355685"/>
                </a:cubicBezTo>
                <a:cubicBezTo>
                  <a:pt x="2783384" y="2071115"/>
                  <a:pt x="2446834" y="2651085"/>
                  <a:pt x="1983284" y="2752685"/>
                </a:cubicBezTo>
                <a:cubicBezTo>
                  <a:pt x="1519734" y="2854285"/>
                  <a:pt x="61351" y="2422485"/>
                  <a:pt x="2084" y="1965285"/>
                </a:cubicBez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10">
            <a:extLst>
              <a:ext uri="{FF2B5EF4-FFF2-40B4-BE49-F238E27FC236}">
                <a16:creationId xmlns:a16="http://schemas.microsoft.com/office/drawing/2014/main" id="{742CCDF8-61AA-FAFF-2011-626E8BD63BC2}"/>
              </a:ext>
            </a:extLst>
          </p:cNvPr>
          <p:cNvSpPr/>
          <p:nvPr/>
        </p:nvSpPr>
        <p:spPr>
          <a:xfrm>
            <a:off x="2145660" y="3039108"/>
            <a:ext cx="1816740" cy="2082534"/>
          </a:xfrm>
          <a:custGeom>
            <a:avLst/>
            <a:gdLst>
              <a:gd name="connsiteX0" fmla="*/ 0 w 2413000"/>
              <a:gd name="connsiteY0" fmla="*/ 1295400 h 2590800"/>
              <a:gd name="connsiteX1" fmla="*/ 1206500 w 2413000"/>
              <a:gd name="connsiteY1" fmla="*/ 0 h 2590800"/>
              <a:gd name="connsiteX2" fmla="*/ 2413000 w 2413000"/>
              <a:gd name="connsiteY2" fmla="*/ 1295400 h 2590800"/>
              <a:gd name="connsiteX3" fmla="*/ 1206500 w 2413000"/>
              <a:gd name="connsiteY3" fmla="*/ 2590800 h 2590800"/>
              <a:gd name="connsiteX4" fmla="*/ 0 w 2413000"/>
              <a:gd name="connsiteY4" fmla="*/ 1295400 h 2590800"/>
              <a:gd name="connsiteX0" fmla="*/ 289 w 2413289"/>
              <a:gd name="connsiteY0" fmla="*/ 1295400 h 3327400"/>
              <a:gd name="connsiteX1" fmla="*/ 1206789 w 2413289"/>
              <a:gd name="connsiteY1" fmla="*/ 0 h 3327400"/>
              <a:gd name="connsiteX2" fmla="*/ 2413289 w 2413289"/>
              <a:gd name="connsiteY2" fmla="*/ 1295400 h 3327400"/>
              <a:gd name="connsiteX3" fmla="*/ 1295689 w 2413289"/>
              <a:gd name="connsiteY3" fmla="*/ 3327400 h 3327400"/>
              <a:gd name="connsiteX4" fmla="*/ 289 w 2413289"/>
              <a:gd name="connsiteY4" fmla="*/ 1295400 h 3327400"/>
              <a:gd name="connsiteX0" fmla="*/ 131 w 2921131"/>
              <a:gd name="connsiteY0" fmla="*/ 2072291 h 3355147"/>
              <a:gd name="connsiteX1" fmla="*/ 1714631 w 2921131"/>
              <a:gd name="connsiteY1" fmla="*/ 14891 h 3355147"/>
              <a:gd name="connsiteX2" fmla="*/ 2921131 w 2921131"/>
              <a:gd name="connsiteY2" fmla="*/ 1310291 h 3355147"/>
              <a:gd name="connsiteX3" fmla="*/ 1803531 w 2921131"/>
              <a:gd name="connsiteY3" fmla="*/ 3342291 h 3355147"/>
              <a:gd name="connsiteX4" fmla="*/ 131 w 2921131"/>
              <a:gd name="connsiteY4" fmla="*/ 2072291 h 3355147"/>
              <a:gd name="connsiteX0" fmla="*/ 131 w 2895731"/>
              <a:gd name="connsiteY0" fmla="*/ 2065428 h 3343745"/>
              <a:gd name="connsiteX1" fmla="*/ 1714631 w 2895731"/>
              <a:gd name="connsiteY1" fmla="*/ 8028 h 3343745"/>
              <a:gd name="connsiteX2" fmla="*/ 2895731 w 2895731"/>
              <a:gd name="connsiteY2" fmla="*/ 1468528 h 3343745"/>
              <a:gd name="connsiteX3" fmla="*/ 1803531 w 2895731"/>
              <a:gd name="connsiteY3" fmla="*/ 3335428 h 3343745"/>
              <a:gd name="connsiteX4" fmla="*/ 131 w 2895731"/>
              <a:gd name="connsiteY4" fmla="*/ 2065428 h 3343745"/>
              <a:gd name="connsiteX0" fmla="*/ 131 w 2895731"/>
              <a:gd name="connsiteY0" fmla="*/ 2355617 h 3634396"/>
              <a:gd name="connsiteX1" fmla="*/ 1714631 w 2895731"/>
              <a:gd name="connsiteY1" fmla="*/ 6117 h 3634396"/>
              <a:gd name="connsiteX2" fmla="*/ 2895731 w 2895731"/>
              <a:gd name="connsiteY2" fmla="*/ 1758717 h 3634396"/>
              <a:gd name="connsiteX3" fmla="*/ 1803531 w 2895731"/>
              <a:gd name="connsiteY3" fmla="*/ 3625617 h 3634396"/>
              <a:gd name="connsiteX4" fmla="*/ 131 w 2895731"/>
              <a:gd name="connsiteY4" fmla="*/ 2355617 h 3634396"/>
              <a:gd name="connsiteX0" fmla="*/ 137 w 3276737"/>
              <a:gd name="connsiteY0" fmla="*/ 2355028 h 3633148"/>
              <a:gd name="connsiteX1" fmla="*/ 1714637 w 3276737"/>
              <a:gd name="connsiteY1" fmla="*/ 5528 h 3633148"/>
              <a:gd name="connsiteX2" fmla="*/ 3276737 w 3276737"/>
              <a:gd name="connsiteY2" fmla="*/ 1783528 h 3633148"/>
              <a:gd name="connsiteX3" fmla="*/ 1803537 w 3276737"/>
              <a:gd name="connsiteY3" fmla="*/ 3625028 h 3633148"/>
              <a:gd name="connsiteX4" fmla="*/ 137 w 3276737"/>
              <a:gd name="connsiteY4" fmla="*/ 2355028 h 3633148"/>
              <a:gd name="connsiteX0" fmla="*/ 4086 w 3280686"/>
              <a:gd name="connsiteY0" fmla="*/ 2355028 h 3620551"/>
              <a:gd name="connsiteX1" fmla="*/ 1718586 w 3280686"/>
              <a:gd name="connsiteY1" fmla="*/ 5528 h 3620551"/>
              <a:gd name="connsiteX2" fmla="*/ 3280686 w 3280686"/>
              <a:gd name="connsiteY2" fmla="*/ 1783528 h 3620551"/>
              <a:gd name="connsiteX3" fmla="*/ 2226586 w 3280686"/>
              <a:gd name="connsiteY3" fmla="*/ 3612328 h 3620551"/>
              <a:gd name="connsiteX4" fmla="*/ 4086 w 3280686"/>
              <a:gd name="connsiteY4" fmla="*/ 2355028 h 3620551"/>
              <a:gd name="connsiteX0" fmla="*/ 3859 w 3280459"/>
              <a:gd name="connsiteY0" fmla="*/ 2468860 h 3734570"/>
              <a:gd name="connsiteX1" fmla="*/ 1731059 w 3280459"/>
              <a:gd name="connsiteY1" fmla="*/ 5060 h 3734570"/>
              <a:gd name="connsiteX2" fmla="*/ 3280459 w 3280459"/>
              <a:gd name="connsiteY2" fmla="*/ 1897360 h 3734570"/>
              <a:gd name="connsiteX3" fmla="*/ 2226359 w 3280459"/>
              <a:gd name="connsiteY3" fmla="*/ 3726160 h 3734570"/>
              <a:gd name="connsiteX4" fmla="*/ 3859 w 3280459"/>
              <a:gd name="connsiteY4" fmla="*/ 2468860 h 3734570"/>
              <a:gd name="connsiteX0" fmla="*/ 4086 w 3280686"/>
              <a:gd name="connsiteY0" fmla="*/ 1601517 h 2865975"/>
              <a:gd name="connsiteX1" fmla="*/ 1718586 w 3280686"/>
              <a:gd name="connsiteY1" fmla="*/ 14017 h 2865975"/>
              <a:gd name="connsiteX2" fmla="*/ 3280686 w 3280686"/>
              <a:gd name="connsiteY2" fmla="*/ 1030017 h 2865975"/>
              <a:gd name="connsiteX3" fmla="*/ 2226586 w 3280686"/>
              <a:gd name="connsiteY3" fmla="*/ 2858817 h 2865975"/>
              <a:gd name="connsiteX4" fmla="*/ 4086 w 3280686"/>
              <a:gd name="connsiteY4" fmla="*/ 1601517 h 2865975"/>
              <a:gd name="connsiteX0" fmla="*/ 6390 w 2711490"/>
              <a:gd name="connsiteY0" fmla="*/ 1182696 h 2846855"/>
              <a:gd name="connsiteX1" fmla="*/ 1149390 w 2711490"/>
              <a:gd name="connsiteY1" fmla="*/ 1596 h 2846855"/>
              <a:gd name="connsiteX2" fmla="*/ 2711490 w 2711490"/>
              <a:gd name="connsiteY2" fmla="*/ 1017596 h 2846855"/>
              <a:gd name="connsiteX3" fmla="*/ 1657390 w 2711490"/>
              <a:gd name="connsiteY3" fmla="*/ 2846396 h 2846855"/>
              <a:gd name="connsiteX4" fmla="*/ 6390 w 2711490"/>
              <a:gd name="connsiteY4" fmla="*/ 1182696 h 2846855"/>
              <a:gd name="connsiteX0" fmla="*/ 767 w 2705867"/>
              <a:gd name="connsiteY0" fmla="*/ 1182696 h 2072654"/>
              <a:gd name="connsiteX1" fmla="*/ 1143767 w 2705867"/>
              <a:gd name="connsiteY1" fmla="*/ 1596 h 2072654"/>
              <a:gd name="connsiteX2" fmla="*/ 2705867 w 2705867"/>
              <a:gd name="connsiteY2" fmla="*/ 1017596 h 2072654"/>
              <a:gd name="connsiteX3" fmla="*/ 1308867 w 2705867"/>
              <a:gd name="connsiteY3" fmla="*/ 2071696 h 2072654"/>
              <a:gd name="connsiteX4" fmla="*/ 767 w 2705867"/>
              <a:gd name="connsiteY4" fmla="*/ 1182696 h 2072654"/>
              <a:gd name="connsiteX0" fmla="*/ 640 w 1816740"/>
              <a:gd name="connsiteY0" fmla="*/ 1189991 h 2082534"/>
              <a:gd name="connsiteX1" fmla="*/ 1143640 w 1816740"/>
              <a:gd name="connsiteY1" fmla="*/ 8891 h 2082534"/>
              <a:gd name="connsiteX2" fmla="*/ 1816740 w 1816740"/>
              <a:gd name="connsiteY2" fmla="*/ 859791 h 2082534"/>
              <a:gd name="connsiteX3" fmla="*/ 1308740 w 1816740"/>
              <a:gd name="connsiteY3" fmla="*/ 2078991 h 2082534"/>
              <a:gd name="connsiteX4" fmla="*/ 640 w 1816740"/>
              <a:gd name="connsiteY4" fmla="*/ 1189991 h 208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740" h="2082534">
                <a:moveTo>
                  <a:pt x="640" y="1189991"/>
                </a:moveTo>
                <a:cubicBezTo>
                  <a:pt x="-26877" y="844974"/>
                  <a:pt x="840957" y="63924"/>
                  <a:pt x="1143640" y="8891"/>
                </a:cubicBezTo>
                <a:cubicBezTo>
                  <a:pt x="1446323" y="-46142"/>
                  <a:pt x="1816740" y="144361"/>
                  <a:pt x="1816740" y="859791"/>
                </a:cubicBezTo>
                <a:cubicBezTo>
                  <a:pt x="1816740" y="1575221"/>
                  <a:pt x="1611423" y="2023958"/>
                  <a:pt x="1308740" y="2078991"/>
                </a:cubicBezTo>
                <a:cubicBezTo>
                  <a:pt x="1006057" y="2134024"/>
                  <a:pt x="28157" y="1535008"/>
                  <a:pt x="640" y="1189991"/>
                </a:cubicBez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10">
            <a:extLst>
              <a:ext uri="{FF2B5EF4-FFF2-40B4-BE49-F238E27FC236}">
                <a16:creationId xmlns:a16="http://schemas.microsoft.com/office/drawing/2014/main" id="{3A4EA92D-752D-2455-5EE5-E57C7CAC5BD0}"/>
              </a:ext>
            </a:extLst>
          </p:cNvPr>
          <p:cNvSpPr/>
          <p:nvPr/>
        </p:nvSpPr>
        <p:spPr>
          <a:xfrm rot="15800442">
            <a:off x="2342847" y="3578258"/>
            <a:ext cx="1554389" cy="1213418"/>
          </a:xfrm>
          <a:custGeom>
            <a:avLst/>
            <a:gdLst>
              <a:gd name="connsiteX0" fmla="*/ 0 w 2413000"/>
              <a:gd name="connsiteY0" fmla="*/ 1295400 h 2590800"/>
              <a:gd name="connsiteX1" fmla="*/ 1206500 w 2413000"/>
              <a:gd name="connsiteY1" fmla="*/ 0 h 2590800"/>
              <a:gd name="connsiteX2" fmla="*/ 2413000 w 2413000"/>
              <a:gd name="connsiteY2" fmla="*/ 1295400 h 2590800"/>
              <a:gd name="connsiteX3" fmla="*/ 1206500 w 2413000"/>
              <a:gd name="connsiteY3" fmla="*/ 2590800 h 2590800"/>
              <a:gd name="connsiteX4" fmla="*/ 0 w 2413000"/>
              <a:gd name="connsiteY4" fmla="*/ 1295400 h 2590800"/>
              <a:gd name="connsiteX0" fmla="*/ 289 w 2413289"/>
              <a:gd name="connsiteY0" fmla="*/ 1295400 h 3327400"/>
              <a:gd name="connsiteX1" fmla="*/ 1206789 w 2413289"/>
              <a:gd name="connsiteY1" fmla="*/ 0 h 3327400"/>
              <a:gd name="connsiteX2" fmla="*/ 2413289 w 2413289"/>
              <a:gd name="connsiteY2" fmla="*/ 1295400 h 3327400"/>
              <a:gd name="connsiteX3" fmla="*/ 1295689 w 2413289"/>
              <a:gd name="connsiteY3" fmla="*/ 3327400 h 3327400"/>
              <a:gd name="connsiteX4" fmla="*/ 289 w 2413289"/>
              <a:gd name="connsiteY4" fmla="*/ 1295400 h 3327400"/>
              <a:gd name="connsiteX0" fmla="*/ 131 w 2921131"/>
              <a:gd name="connsiteY0" fmla="*/ 2072291 h 3355147"/>
              <a:gd name="connsiteX1" fmla="*/ 1714631 w 2921131"/>
              <a:gd name="connsiteY1" fmla="*/ 14891 h 3355147"/>
              <a:gd name="connsiteX2" fmla="*/ 2921131 w 2921131"/>
              <a:gd name="connsiteY2" fmla="*/ 1310291 h 3355147"/>
              <a:gd name="connsiteX3" fmla="*/ 1803531 w 2921131"/>
              <a:gd name="connsiteY3" fmla="*/ 3342291 h 3355147"/>
              <a:gd name="connsiteX4" fmla="*/ 131 w 2921131"/>
              <a:gd name="connsiteY4" fmla="*/ 2072291 h 3355147"/>
              <a:gd name="connsiteX0" fmla="*/ 131 w 2895731"/>
              <a:gd name="connsiteY0" fmla="*/ 2065428 h 3343745"/>
              <a:gd name="connsiteX1" fmla="*/ 1714631 w 2895731"/>
              <a:gd name="connsiteY1" fmla="*/ 8028 h 3343745"/>
              <a:gd name="connsiteX2" fmla="*/ 2895731 w 2895731"/>
              <a:gd name="connsiteY2" fmla="*/ 1468528 h 3343745"/>
              <a:gd name="connsiteX3" fmla="*/ 1803531 w 2895731"/>
              <a:gd name="connsiteY3" fmla="*/ 3335428 h 3343745"/>
              <a:gd name="connsiteX4" fmla="*/ 131 w 2895731"/>
              <a:gd name="connsiteY4" fmla="*/ 2065428 h 3343745"/>
              <a:gd name="connsiteX0" fmla="*/ 131 w 2895731"/>
              <a:gd name="connsiteY0" fmla="*/ 2355617 h 3634396"/>
              <a:gd name="connsiteX1" fmla="*/ 1714631 w 2895731"/>
              <a:gd name="connsiteY1" fmla="*/ 6117 h 3634396"/>
              <a:gd name="connsiteX2" fmla="*/ 2895731 w 2895731"/>
              <a:gd name="connsiteY2" fmla="*/ 1758717 h 3634396"/>
              <a:gd name="connsiteX3" fmla="*/ 1803531 w 2895731"/>
              <a:gd name="connsiteY3" fmla="*/ 3625617 h 3634396"/>
              <a:gd name="connsiteX4" fmla="*/ 131 w 2895731"/>
              <a:gd name="connsiteY4" fmla="*/ 2355617 h 3634396"/>
              <a:gd name="connsiteX0" fmla="*/ 137 w 3276737"/>
              <a:gd name="connsiteY0" fmla="*/ 2355028 h 3633148"/>
              <a:gd name="connsiteX1" fmla="*/ 1714637 w 3276737"/>
              <a:gd name="connsiteY1" fmla="*/ 5528 h 3633148"/>
              <a:gd name="connsiteX2" fmla="*/ 3276737 w 3276737"/>
              <a:gd name="connsiteY2" fmla="*/ 1783528 h 3633148"/>
              <a:gd name="connsiteX3" fmla="*/ 1803537 w 3276737"/>
              <a:gd name="connsiteY3" fmla="*/ 3625028 h 3633148"/>
              <a:gd name="connsiteX4" fmla="*/ 137 w 3276737"/>
              <a:gd name="connsiteY4" fmla="*/ 2355028 h 3633148"/>
              <a:gd name="connsiteX0" fmla="*/ 4086 w 3280686"/>
              <a:gd name="connsiteY0" fmla="*/ 2355028 h 3620551"/>
              <a:gd name="connsiteX1" fmla="*/ 1718586 w 3280686"/>
              <a:gd name="connsiteY1" fmla="*/ 5528 h 3620551"/>
              <a:gd name="connsiteX2" fmla="*/ 3280686 w 3280686"/>
              <a:gd name="connsiteY2" fmla="*/ 1783528 h 3620551"/>
              <a:gd name="connsiteX3" fmla="*/ 2226586 w 3280686"/>
              <a:gd name="connsiteY3" fmla="*/ 3612328 h 3620551"/>
              <a:gd name="connsiteX4" fmla="*/ 4086 w 3280686"/>
              <a:gd name="connsiteY4" fmla="*/ 2355028 h 3620551"/>
              <a:gd name="connsiteX0" fmla="*/ 3859 w 3280459"/>
              <a:gd name="connsiteY0" fmla="*/ 2468860 h 3734570"/>
              <a:gd name="connsiteX1" fmla="*/ 1731059 w 3280459"/>
              <a:gd name="connsiteY1" fmla="*/ 5060 h 3734570"/>
              <a:gd name="connsiteX2" fmla="*/ 3280459 w 3280459"/>
              <a:gd name="connsiteY2" fmla="*/ 1897360 h 3734570"/>
              <a:gd name="connsiteX3" fmla="*/ 2226359 w 3280459"/>
              <a:gd name="connsiteY3" fmla="*/ 3726160 h 3734570"/>
              <a:gd name="connsiteX4" fmla="*/ 3859 w 3280459"/>
              <a:gd name="connsiteY4" fmla="*/ 2468860 h 3734570"/>
              <a:gd name="connsiteX0" fmla="*/ 7161 w 2547161"/>
              <a:gd name="connsiteY0" fmla="*/ 2057864 h 3722084"/>
              <a:gd name="connsiteX1" fmla="*/ 997761 w 2547161"/>
              <a:gd name="connsiteY1" fmla="*/ 464 h 3722084"/>
              <a:gd name="connsiteX2" fmla="*/ 2547161 w 2547161"/>
              <a:gd name="connsiteY2" fmla="*/ 1892764 h 3722084"/>
              <a:gd name="connsiteX3" fmla="*/ 1493061 w 2547161"/>
              <a:gd name="connsiteY3" fmla="*/ 3721564 h 3722084"/>
              <a:gd name="connsiteX4" fmla="*/ 7161 w 2547161"/>
              <a:gd name="connsiteY4" fmla="*/ 2057864 h 3722084"/>
              <a:gd name="connsiteX0" fmla="*/ 5884 w 2545884"/>
              <a:gd name="connsiteY0" fmla="*/ 968905 h 2633051"/>
              <a:gd name="connsiteX1" fmla="*/ 1034584 w 2545884"/>
              <a:gd name="connsiteY1" fmla="*/ 3705 h 2633051"/>
              <a:gd name="connsiteX2" fmla="*/ 2545884 w 2545884"/>
              <a:gd name="connsiteY2" fmla="*/ 803805 h 2633051"/>
              <a:gd name="connsiteX3" fmla="*/ 1491784 w 2545884"/>
              <a:gd name="connsiteY3" fmla="*/ 2632605 h 2633051"/>
              <a:gd name="connsiteX4" fmla="*/ 5884 w 2545884"/>
              <a:gd name="connsiteY4" fmla="*/ 968905 h 2633051"/>
              <a:gd name="connsiteX0" fmla="*/ 4798 w 1609633"/>
              <a:gd name="connsiteY0" fmla="*/ 1009708 h 2675971"/>
              <a:gd name="connsiteX1" fmla="*/ 1033498 w 1609633"/>
              <a:gd name="connsiteY1" fmla="*/ 44508 h 2675971"/>
              <a:gd name="connsiteX2" fmla="*/ 1516098 w 1609633"/>
              <a:gd name="connsiteY2" fmla="*/ 603308 h 2675971"/>
              <a:gd name="connsiteX3" fmla="*/ 1490698 w 1609633"/>
              <a:gd name="connsiteY3" fmla="*/ 2673408 h 2675971"/>
              <a:gd name="connsiteX4" fmla="*/ 4798 w 1609633"/>
              <a:gd name="connsiteY4" fmla="*/ 1009708 h 2675971"/>
              <a:gd name="connsiteX0" fmla="*/ 392 w 1511692"/>
              <a:gd name="connsiteY0" fmla="*/ 1009708 h 1330194"/>
              <a:gd name="connsiteX1" fmla="*/ 1029092 w 1511692"/>
              <a:gd name="connsiteY1" fmla="*/ 44508 h 1330194"/>
              <a:gd name="connsiteX2" fmla="*/ 1511692 w 1511692"/>
              <a:gd name="connsiteY2" fmla="*/ 603308 h 1330194"/>
              <a:gd name="connsiteX3" fmla="*/ 914792 w 1511692"/>
              <a:gd name="connsiteY3" fmla="*/ 1314508 h 1330194"/>
              <a:gd name="connsiteX4" fmla="*/ 392 w 1511692"/>
              <a:gd name="connsiteY4" fmla="*/ 1009708 h 1330194"/>
              <a:gd name="connsiteX0" fmla="*/ 12250 w 1523550"/>
              <a:gd name="connsiteY0" fmla="*/ 914989 h 1234131"/>
              <a:gd name="connsiteX1" fmla="*/ 474971 w 1523550"/>
              <a:gd name="connsiteY1" fmla="*/ 88289 h 1234131"/>
              <a:gd name="connsiteX2" fmla="*/ 1523550 w 1523550"/>
              <a:gd name="connsiteY2" fmla="*/ 508589 h 1234131"/>
              <a:gd name="connsiteX3" fmla="*/ 926650 w 1523550"/>
              <a:gd name="connsiteY3" fmla="*/ 1219789 h 1234131"/>
              <a:gd name="connsiteX4" fmla="*/ 12250 w 1523550"/>
              <a:gd name="connsiteY4" fmla="*/ 914989 h 1234131"/>
              <a:gd name="connsiteX0" fmla="*/ 10450 w 1529353"/>
              <a:gd name="connsiteY0" fmla="*/ 908388 h 1227530"/>
              <a:gd name="connsiteX1" fmla="*/ 473171 w 1529353"/>
              <a:gd name="connsiteY1" fmla="*/ 81688 h 1227530"/>
              <a:gd name="connsiteX2" fmla="*/ 1139737 w 1529353"/>
              <a:gd name="connsiteY2" fmla="*/ 77841 h 1227530"/>
              <a:gd name="connsiteX3" fmla="*/ 1521750 w 1529353"/>
              <a:gd name="connsiteY3" fmla="*/ 501988 h 1227530"/>
              <a:gd name="connsiteX4" fmla="*/ 924850 w 1529353"/>
              <a:gd name="connsiteY4" fmla="*/ 1213188 h 1227530"/>
              <a:gd name="connsiteX5" fmla="*/ 10450 w 1529353"/>
              <a:gd name="connsiteY5" fmla="*/ 908388 h 1227530"/>
              <a:gd name="connsiteX0" fmla="*/ 10450 w 1554389"/>
              <a:gd name="connsiteY0" fmla="*/ 908388 h 1213418"/>
              <a:gd name="connsiteX1" fmla="*/ 473171 w 1554389"/>
              <a:gd name="connsiteY1" fmla="*/ 81688 h 1213418"/>
              <a:gd name="connsiteX2" fmla="*/ 1139737 w 1554389"/>
              <a:gd name="connsiteY2" fmla="*/ 77841 h 1213418"/>
              <a:gd name="connsiteX3" fmla="*/ 1547362 w 1554389"/>
              <a:gd name="connsiteY3" fmla="*/ 939711 h 1213418"/>
              <a:gd name="connsiteX4" fmla="*/ 924850 w 1554389"/>
              <a:gd name="connsiteY4" fmla="*/ 1213188 h 1213418"/>
              <a:gd name="connsiteX5" fmla="*/ 10450 w 1554389"/>
              <a:gd name="connsiteY5" fmla="*/ 908388 h 1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389" h="1213418">
                <a:moveTo>
                  <a:pt x="10450" y="908388"/>
                </a:moveTo>
                <a:cubicBezTo>
                  <a:pt x="-64830" y="719805"/>
                  <a:pt x="284957" y="220112"/>
                  <a:pt x="473171" y="81688"/>
                </a:cubicBezTo>
                <a:cubicBezTo>
                  <a:pt x="661385" y="-56736"/>
                  <a:pt x="964974" y="7791"/>
                  <a:pt x="1139737" y="77841"/>
                </a:cubicBezTo>
                <a:cubicBezTo>
                  <a:pt x="1314500" y="147891"/>
                  <a:pt x="1603080" y="744286"/>
                  <a:pt x="1547362" y="939711"/>
                </a:cubicBezTo>
                <a:cubicBezTo>
                  <a:pt x="1491644" y="1135136"/>
                  <a:pt x="1181002" y="1218408"/>
                  <a:pt x="924850" y="1213188"/>
                </a:cubicBezTo>
                <a:cubicBezTo>
                  <a:pt x="668698" y="1207968"/>
                  <a:pt x="85730" y="1096971"/>
                  <a:pt x="10450" y="908388"/>
                </a:cubicBez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15">
            <a:extLst>
              <a:ext uri="{FF2B5EF4-FFF2-40B4-BE49-F238E27FC236}">
                <a16:creationId xmlns:a16="http://schemas.microsoft.com/office/drawing/2014/main" id="{F5690DBD-EC0C-639F-D1F6-B2FECFD70C8A}"/>
              </a:ext>
            </a:extLst>
          </p:cNvPr>
          <p:cNvSpPr/>
          <p:nvPr/>
        </p:nvSpPr>
        <p:spPr>
          <a:xfrm>
            <a:off x="3120041" y="2135862"/>
            <a:ext cx="260670" cy="2606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 28">
            <a:extLst>
              <a:ext uri="{FF2B5EF4-FFF2-40B4-BE49-F238E27FC236}">
                <a16:creationId xmlns:a16="http://schemas.microsoft.com/office/drawing/2014/main" id="{59CF74A8-D5D7-B04A-8E5D-9BFD688669A3}"/>
              </a:ext>
            </a:extLst>
          </p:cNvPr>
          <p:cNvGrpSpPr/>
          <p:nvPr/>
        </p:nvGrpSpPr>
        <p:grpSpPr>
          <a:xfrm>
            <a:off x="3289300" y="2396532"/>
            <a:ext cx="215900" cy="820383"/>
            <a:chOff x="3289300" y="2396532"/>
            <a:chExt cx="247970" cy="958826"/>
          </a:xfrm>
        </p:grpSpPr>
        <p:cxnSp>
          <p:nvCxnSpPr>
            <p:cNvPr id="11" name="直线连接符 18">
              <a:extLst>
                <a:ext uri="{FF2B5EF4-FFF2-40B4-BE49-F238E27FC236}">
                  <a16:creationId xmlns:a16="http://schemas.microsoft.com/office/drawing/2014/main" id="{4522EB8C-E519-EE7F-9976-9D9F2678EC76}"/>
                </a:ext>
              </a:extLst>
            </p:cNvPr>
            <p:cNvCxnSpPr/>
            <p:nvPr/>
          </p:nvCxnSpPr>
          <p:spPr>
            <a:xfrm>
              <a:off x="3289300" y="2396532"/>
              <a:ext cx="91411" cy="270468"/>
            </a:xfrm>
            <a:prstGeom prst="line">
              <a:avLst/>
            </a:prstGeom>
            <a:ln w="317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12" name="直线连接符 20">
              <a:extLst>
                <a:ext uri="{FF2B5EF4-FFF2-40B4-BE49-F238E27FC236}">
                  <a16:creationId xmlns:a16="http://schemas.microsoft.com/office/drawing/2014/main" id="{9DEB127E-DB2B-73DA-CA2E-6632D1AF41D1}"/>
                </a:ext>
              </a:extLst>
            </p:cNvPr>
            <p:cNvCxnSpPr/>
            <p:nvPr/>
          </p:nvCxnSpPr>
          <p:spPr>
            <a:xfrm>
              <a:off x="3374040" y="2654945"/>
              <a:ext cx="163230" cy="700413"/>
            </a:xfrm>
            <a:prstGeom prst="line">
              <a:avLst/>
            </a:prstGeom>
            <a:ln w="31750">
              <a:solidFill>
                <a:srgbClr val="FF0000"/>
              </a:solidFill>
              <a:prstDash val="dash"/>
            </a:ln>
          </p:spPr>
          <p:style>
            <a:lnRef idx="1">
              <a:schemeClr val="dk1"/>
            </a:lnRef>
            <a:fillRef idx="0">
              <a:schemeClr val="dk1"/>
            </a:fillRef>
            <a:effectRef idx="0">
              <a:schemeClr val="dk1"/>
            </a:effectRef>
            <a:fontRef idx="minor">
              <a:schemeClr val="tx1"/>
            </a:fontRef>
          </p:style>
        </p:cxnSp>
      </p:grpSp>
      <p:grpSp>
        <p:nvGrpSpPr>
          <p:cNvPr id="13" name="组 29">
            <a:extLst>
              <a:ext uri="{FF2B5EF4-FFF2-40B4-BE49-F238E27FC236}">
                <a16:creationId xmlns:a16="http://schemas.microsoft.com/office/drawing/2014/main" id="{F24B6049-2CCD-020F-87C0-A4321257F881}"/>
              </a:ext>
            </a:extLst>
          </p:cNvPr>
          <p:cNvGrpSpPr/>
          <p:nvPr/>
        </p:nvGrpSpPr>
        <p:grpSpPr>
          <a:xfrm rot="1335203">
            <a:off x="3357487" y="3169816"/>
            <a:ext cx="223340" cy="682659"/>
            <a:chOff x="3289300" y="2396532"/>
            <a:chExt cx="138920" cy="735725"/>
          </a:xfrm>
        </p:grpSpPr>
        <p:cxnSp>
          <p:nvCxnSpPr>
            <p:cNvPr id="14" name="直线连接符 30">
              <a:extLst>
                <a:ext uri="{FF2B5EF4-FFF2-40B4-BE49-F238E27FC236}">
                  <a16:creationId xmlns:a16="http://schemas.microsoft.com/office/drawing/2014/main" id="{3B8AFF2E-1EB5-5074-9B23-AE52176403C0}"/>
                </a:ext>
              </a:extLst>
            </p:cNvPr>
            <p:cNvCxnSpPr/>
            <p:nvPr/>
          </p:nvCxnSpPr>
          <p:spPr>
            <a:xfrm>
              <a:off x="3289300" y="2396532"/>
              <a:ext cx="91411" cy="270468"/>
            </a:xfrm>
            <a:prstGeom prst="line">
              <a:avLst/>
            </a:prstGeom>
            <a:ln w="3175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15" name="直线连接符 31">
              <a:extLst>
                <a:ext uri="{FF2B5EF4-FFF2-40B4-BE49-F238E27FC236}">
                  <a16:creationId xmlns:a16="http://schemas.microsoft.com/office/drawing/2014/main" id="{68D6F855-DD82-0191-4C61-287D0CF6392E}"/>
                </a:ext>
              </a:extLst>
            </p:cNvPr>
            <p:cNvCxnSpPr/>
            <p:nvPr/>
          </p:nvCxnSpPr>
          <p:spPr>
            <a:xfrm rot="20264797" flipH="1">
              <a:off x="3412578" y="2641812"/>
              <a:ext cx="15642" cy="490445"/>
            </a:xfrm>
            <a:prstGeom prst="line">
              <a:avLst/>
            </a:prstGeom>
            <a:ln w="31750">
              <a:solidFill>
                <a:srgbClr val="C00000"/>
              </a:solidFill>
              <a:prstDash val="dash"/>
            </a:ln>
          </p:spPr>
          <p:style>
            <a:lnRef idx="1">
              <a:schemeClr val="dk1"/>
            </a:lnRef>
            <a:fillRef idx="0">
              <a:schemeClr val="dk1"/>
            </a:fillRef>
            <a:effectRef idx="0">
              <a:schemeClr val="dk1"/>
            </a:effectRef>
            <a:fontRef idx="minor">
              <a:schemeClr val="tx1"/>
            </a:fontRef>
          </p:style>
        </p:cxnSp>
      </p:grpSp>
      <p:sp>
        <p:nvSpPr>
          <p:cNvPr id="16" name="三角形 33">
            <a:extLst>
              <a:ext uri="{FF2B5EF4-FFF2-40B4-BE49-F238E27FC236}">
                <a16:creationId xmlns:a16="http://schemas.microsoft.com/office/drawing/2014/main" id="{156BC816-6B9C-EF85-A236-F1D5AEFF256D}"/>
              </a:ext>
            </a:extLst>
          </p:cNvPr>
          <p:cNvSpPr/>
          <p:nvPr/>
        </p:nvSpPr>
        <p:spPr>
          <a:xfrm>
            <a:off x="3054030" y="4063081"/>
            <a:ext cx="282774" cy="243771"/>
          </a:xfrm>
          <a:prstGeom prst="triangle">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cxnSp>
        <p:nvCxnSpPr>
          <p:cNvPr id="17" name="直线连接符 35">
            <a:extLst>
              <a:ext uri="{FF2B5EF4-FFF2-40B4-BE49-F238E27FC236}">
                <a16:creationId xmlns:a16="http://schemas.microsoft.com/office/drawing/2014/main" id="{50BC6048-0E44-79FF-E497-69848194BAE5}"/>
              </a:ext>
            </a:extLst>
          </p:cNvPr>
          <p:cNvCxnSpPr/>
          <p:nvPr/>
        </p:nvCxnSpPr>
        <p:spPr>
          <a:xfrm flipH="1">
            <a:off x="3434140" y="3852032"/>
            <a:ext cx="66519" cy="228343"/>
          </a:xfrm>
          <a:prstGeom prst="line">
            <a:avLst/>
          </a:prstGeom>
          <a:ln w="254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18" name="直线连接符 40">
            <a:extLst>
              <a:ext uri="{FF2B5EF4-FFF2-40B4-BE49-F238E27FC236}">
                <a16:creationId xmlns:a16="http://schemas.microsoft.com/office/drawing/2014/main" id="{3F3CFD98-0301-1323-4596-74488691E0AF}"/>
              </a:ext>
            </a:extLst>
          </p:cNvPr>
          <p:cNvCxnSpPr/>
          <p:nvPr/>
        </p:nvCxnSpPr>
        <p:spPr>
          <a:xfrm flipH="1">
            <a:off x="3155529" y="4068658"/>
            <a:ext cx="267438" cy="226477"/>
          </a:xfrm>
          <a:prstGeom prst="line">
            <a:avLst/>
          </a:prstGeom>
          <a:ln w="25400">
            <a:solidFill>
              <a:srgbClr val="C00000"/>
            </a:solidFill>
            <a:prstDash val="dash"/>
          </a:ln>
        </p:spPr>
        <p:style>
          <a:lnRef idx="1">
            <a:schemeClr val="dk1"/>
          </a:lnRef>
          <a:fillRef idx="0">
            <a:schemeClr val="dk1"/>
          </a:fillRef>
          <a:effectRef idx="0">
            <a:schemeClr val="dk1"/>
          </a:effectRef>
          <a:fontRef idx="minor">
            <a:schemeClr val="tx1"/>
          </a:fontRef>
        </p:style>
      </p:cxnSp>
      <p:sp>
        <p:nvSpPr>
          <p:cNvPr id="19" name="文本框 42">
            <a:extLst>
              <a:ext uri="{FF2B5EF4-FFF2-40B4-BE49-F238E27FC236}">
                <a16:creationId xmlns:a16="http://schemas.microsoft.com/office/drawing/2014/main" id="{A5BE4059-A036-3AE5-6EE6-3940A139F68D}"/>
              </a:ext>
            </a:extLst>
          </p:cNvPr>
          <p:cNvSpPr txBox="1"/>
          <p:nvPr/>
        </p:nvSpPr>
        <p:spPr>
          <a:xfrm>
            <a:off x="5649719" y="2605758"/>
            <a:ext cx="5745997" cy="369332"/>
          </a:xfrm>
          <a:prstGeom prst="rect">
            <a:avLst/>
          </a:prstGeom>
          <a:noFill/>
        </p:spPr>
        <p:txBody>
          <a:bodyPr wrap="none" rtlCol="0">
            <a:spAutoFit/>
          </a:bodyPr>
          <a:lstStyle/>
          <a:p>
            <a:r>
              <a:rPr kumimoji="1" lang="en-US" altLang="zh-CN" dirty="0">
                <a:solidFill>
                  <a:srgbClr val="4B9CD3"/>
                </a:solidFill>
              </a:rPr>
              <a:t>Hopefully we can find the right path to get the lowest point</a:t>
            </a:r>
            <a:endParaRPr kumimoji="1" lang="zh-CN" altLang="en-US" dirty="0">
              <a:solidFill>
                <a:srgbClr val="4B9CD3"/>
              </a:solidFill>
            </a:endParaRPr>
          </a:p>
        </p:txBody>
      </p:sp>
      <p:sp>
        <p:nvSpPr>
          <p:cNvPr id="20" name="文本框 43">
            <a:extLst>
              <a:ext uri="{FF2B5EF4-FFF2-40B4-BE49-F238E27FC236}">
                <a16:creationId xmlns:a16="http://schemas.microsoft.com/office/drawing/2014/main" id="{9C1D75B5-4CAD-915F-38AD-7F13734A5F88}"/>
              </a:ext>
            </a:extLst>
          </p:cNvPr>
          <p:cNvSpPr txBox="1"/>
          <p:nvPr/>
        </p:nvSpPr>
        <p:spPr>
          <a:xfrm>
            <a:off x="6322916" y="4226049"/>
            <a:ext cx="1871090" cy="461665"/>
          </a:xfrm>
          <a:prstGeom prst="rect">
            <a:avLst/>
          </a:prstGeom>
          <a:noFill/>
        </p:spPr>
        <p:txBody>
          <a:bodyPr wrap="none" rtlCol="0">
            <a:spAutoFit/>
          </a:bodyPr>
          <a:lstStyle/>
          <a:p>
            <a:r>
              <a:rPr kumimoji="1" lang="en-US" altLang="zh-CN" sz="2400" b="1" dirty="0">
                <a:solidFill>
                  <a:srgbClr val="C00000"/>
                </a:solidFill>
              </a:rPr>
              <a:t>Local minima</a:t>
            </a:r>
            <a:endParaRPr kumimoji="1" lang="zh-CN" altLang="en-US" sz="2400" b="1" dirty="0">
              <a:solidFill>
                <a:srgbClr val="C00000"/>
              </a:solidFill>
            </a:endParaRPr>
          </a:p>
        </p:txBody>
      </p:sp>
      <p:sp>
        <p:nvSpPr>
          <p:cNvPr id="21" name="文本框 44">
            <a:extLst>
              <a:ext uri="{FF2B5EF4-FFF2-40B4-BE49-F238E27FC236}">
                <a16:creationId xmlns:a16="http://schemas.microsoft.com/office/drawing/2014/main" id="{1F19B59F-4EE8-D3C6-1E46-1A8E2C55CA2A}"/>
              </a:ext>
            </a:extLst>
          </p:cNvPr>
          <p:cNvSpPr txBox="1"/>
          <p:nvPr/>
        </p:nvSpPr>
        <p:spPr>
          <a:xfrm>
            <a:off x="5916419" y="5015428"/>
            <a:ext cx="5078826" cy="369332"/>
          </a:xfrm>
          <a:prstGeom prst="rect">
            <a:avLst/>
          </a:prstGeom>
          <a:noFill/>
        </p:spPr>
        <p:txBody>
          <a:bodyPr wrap="none" rtlCol="0">
            <a:spAutoFit/>
          </a:bodyPr>
          <a:lstStyle/>
          <a:p>
            <a:r>
              <a:rPr kumimoji="1" lang="en-US" altLang="zh-CN" b="1" dirty="0">
                <a:solidFill>
                  <a:srgbClr val="4B9CD3"/>
                </a:solidFill>
              </a:rPr>
              <a:t>Gradient descent cannot guarantee global minima.</a:t>
            </a:r>
            <a:endParaRPr kumimoji="1" lang="zh-CN" altLang="en-US" b="1" dirty="0">
              <a:solidFill>
                <a:srgbClr val="4B9CD3"/>
              </a:solidFill>
            </a:endParaRPr>
          </a:p>
        </p:txBody>
      </p:sp>
      <p:sp>
        <p:nvSpPr>
          <p:cNvPr id="22" name="文本框 45">
            <a:extLst>
              <a:ext uri="{FF2B5EF4-FFF2-40B4-BE49-F238E27FC236}">
                <a16:creationId xmlns:a16="http://schemas.microsoft.com/office/drawing/2014/main" id="{E9F3119A-32DB-B790-A0DC-7F58A76DD78C}"/>
              </a:ext>
            </a:extLst>
          </p:cNvPr>
          <p:cNvSpPr txBox="1"/>
          <p:nvPr/>
        </p:nvSpPr>
        <p:spPr>
          <a:xfrm>
            <a:off x="5916420" y="3646736"/>
            <a:ext cx="3379195" cy="369332"/>
          </a:xfrm>
          <a:prstGeom prst="rect">
            <a:avLst/>
          </a:prstGeom>
          <a:noFill/>
        </p:spPr>
        <p:txBody>
          <a:bodyPr wrap="none" rtlCol="0">
            <a:spAutoFit/>
          </a:bodyPr>
          <a:lstStyle/>
          <a:p>
            <a:r>
              <a:rPr kumimoji="1" lang="en-US" altLang="zh-CN" dirty="0">
                <a:solidFill>
                  <a:srgbClr val="4B9CD3"/>
                </a:solidFill>
              </a:rPr>
              <a:t>When consider multiple variables,</a:t>
            </a:r>
            <a:endParaRPr kumimoji="1" lang="zh-CN" altLang="en-US" dirty="0">
              <a:solidFill>
                <a:srgbClr val="4B9CD3"/>
              </a:solidFill>
            </a:endParaRPr>
          </a:p>
        </p:txBody>
      </p:sp>
      <p:sp>
        <p:nvSpPr>
          <p:cNvPr id="23" name="矩形 46">
            <a:extLst>
              <a:ext uri="{FF2B5EF4-FFF2-40B4-BE49-F238E27FC236}">
                <a16:creationId xmlns:a16="http://schemas.microsoft.com/office/drawing/2014/main" id="{9A981E9A-8B09-037B-066B-A2ABE32A7AE8}"/>
              </a:ext>
            </a:extLst>
          </p:cNvPr>
          <p:cNvSpPr/>
          <p:nvPr/>
        </p:nvSpPr>
        <p:spPr>
          <a:xfrm>
            <a:off x="5649719" y="1730616"/>
            <a:ext cx="6096000" cy="646331"/>
          </a:xfrm>
          <a:prstGeom prst="rect">
            <a:avLst/>
          </a:prstGeom>
        </p:spPr>
        <p:txBody>
          <a:bodyPr>
            <a:spAutoFit/>
          </a:bodyPr>
          <a:lstStyle/>
          <a:p>
            <a:r>
              <a:rPr lang="en-US" altLang="zh-CN" dirty="0">
                <a:solidFill>
                  <a:srgbClr val="4B9CD3"/>
                </a:solidFill>
              </a:rPr>
              <a:t>A first-order iterative optimization algorithm for finding the minimum of a function.</a:t>
            </a:r>
            <a:endParaRPr lang="zh-CN" altLang="en-US" dirty="0">
              <a:solidFill>
                <a:srgbClr val="4B9CD3"/>
              </a:solidFill>
            </a:endParaRPr>
          </a:p>
        </p:txBody>
      </p:sp>
      <p:pic>
        <p:nvPicPr>
          <p:cNvPr id="25" name="Picture 24">
            <a:extLst>
              <a:ext uri="{FF2B5EF4-FFF2-40B4-BE49-F238E27FC236}">
                <a16:creationId xmlns:a16="http://schemas.microsoft.com/office/drawing/2014/main" id="{E94CBBFD-CEF1-5BE1-664A-A4ABEAE1C71B}"/>
              </a:ext>
            </a:extLst>
          </p:cNvPr>
          <p:cNvPicPr>
            <a:picLocks noChangeAspect="1"/>
          </p:cNvPicPr>
          <p:nvPr/>
        </p:nvPicPr>
        <p:blipFill>
          <a:blip r:embed="rId2"/>
          <a:stretch>
            <a:fillRect/>
          </a:stretch>
        </p:blipFill>
        <p:spPr>
          <a:xfrm>
            <a:off x="7069438" y="829592"/>
            <a:ext cx="2906557" cy="908643"/>
          </a:xfrm>
          <a:prstGeom prst="rect">
            <a:avLst/>
          </a:prstGeom>
        </p:spPr>
      </p:pic>
      <p:pic>
        <p:nvPicPr>
          <p:cNvPr id="27" name="Picture 26">
            <a:extLst>
              <a:ext uri="{FF2B5EF4-FFF2-40B4-BE49-F238E27FC236}">
                <a16:creationId xmlns:a16="http://schemas.microsoft.com/office/drawing/2014/main" id="{1AF63470-99E6-F210-B52E-36F745BBF3AF}"/>
              </a:ext>
            </a:extLst>
          </p:cNvPr>
          <p:cNvPicPr>
            <a:picLocks noChangeAspect="1"/>
          </p:cNvPicPr>
          <p:nvPr/>
        </p:nvPicPr>
        <p:blipFill>
          <a:blip r:embed="rId3"/>
          <a:stretch>
            <a:fillRect/>
          </a:stretch>
        </p:blipFill>
        <p:spPr>
          <a:xfrm>
            <a:off x="8939831" y="4063081"/>
            <a:ext cx="2213017" cy="853025"/>
          </a:xfrm>
          <a:prstGeom prst="rect">
            <a:avLst/>
          </a:prstGeom>
        </p:spPr>
      </p:pic>
    </p:spTree>
    <p:extLst>
      <p:ext uri="{BB962C8B-B14F-4D97-AF65-F5344CB8AC3E}">
        <p14:creationId xmlns:p14="http://schemas.microsoft.com/office/powerpoint/2010/main" val="3155471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7D64E-A8A6-D7C6-93EE-964B6B5EF283}"/>
              </a:ext>
            </a:extLst>
          </p:cNvPr>
          <p:cNvSpPr>
            <a:spLocks noGrp="1"/>
          </p:cNvSpPr>
          <p:nvPr>
            <p:ph type="title"/>
          </p:nvPr>
        </p:nvSpPr>
        <p:spPr>
          <a:xfrm>
            <a:off x="907026" y="2163"/>
            <a:ext cx="10515600" cy="1325563"/>
          </a:xfrm>
        </p:spPr>
        <p:txBody>
          <a:bodyPr/>
          <a:lstStyle/>
          <a:p>
            <a:r>
              <a:rPr lang="en-US" dirty="0"/>
              <a:t>Stochastic Gradient Descent</a:t>
            </a:r>
          </a:p>
        </p:txBody>
      </p:sp>
      <p:pic>
        <p:nvPicPr>
          <p:cNvPr id="7" name="Picture 6">
            <a:extLst>
              <a:ext uri="{FF2B5EF4-FFF2-40B4-BE49-F238E27FC236}">
                <a16:creationId xmlns:a16="http://schemas.microsoft.com/office/drawing/2014/main" id="{14E986BD-A340-5C5B-2070-9AB9DED18D3D}"/>
              </a:ext>
            </a:extLst>
          </p:cNvPr>
          <p:cNvPicPr>
            <a:picLocks noChangeAspect="1"/>
          </p:cNvPicPr>
          <p:nvPr/>
        </p:nvPicPr>
        <p:blipFill>
          <a:blip r:embed="rId2"/>
          <a:stretch>
            <a:fillRect/>
          </a:stretch>
        </p:blipFill>
        <p:spPr>
          <a:xfrm>
            <a:off x="324464" y="4124246"/>
            <a:ext cx="4256039" cy="1264978"/>
          </a:xfrm>
          <a:prstGeom prst="rect">
            <a:avLst/>
          </a:prstGeom>
        </p:spPr>
      </p:pic>
      <p:pic>
        <p:nvPicPr>
          <p:cNvPr id="11" name="Picture 10">
            <a:extLst>
              <a:ext uri="{FF2B5EF4-FFF2-40B4-BE49-F238E27FC236}">
                <a16:creationId xmlns:a16="http://schemas.microsoft.com/office/drawing/2014/main" id="{819CE80E-2F66-8D20-1782-32F1E7A06F44}"/>
              </a:ext>
            </a:extLst>
          </p:cNvPr>
          <p:cNvPicPr>
            <a:picLocks noChangeAspect="1"/>
          </p:cNvPicPr>
          <p:nvPr/>
        </p:nvPicPr>
        <p:blipFill>
          <a:blip r:embed="rId3"/>
          <a:stretch>
            <a:fillRect/>
          </a:stretch>
        </p:blipFill>
        <p:spPr>
          <a:xfrm>
            <a:off x="409132" y="1700137"/>
            <a:ext cx="3871873" cy="1061485"/>
          </a:xfrm>
          <a:prstGeom prst="rect">
            <a:avLst/>
          </a:prstGeom>
        </p:spPr>
      </p:pic>
      <p:cxnSp>
        <p:nvCxnSpPr>
          <p:cNvPr id="26" name="直接连接符 257">
            <a:extLst>
              <a:ext uri="{FF2B5EF4-FFF2-40B4-BE49-F238E27FC236}">
                <a16:creationId xmlns:a16="http://schemas.microsoft.com/office/drawing/2014/main" id="{9FCEEA72-A338-5111-4800-858AEBB3CAA4}"/>
              </a:ext>
            </a:extLst>
          </p:cNvPr>
          <p:cNvCxnSpPr>
            <a:cxnSpLocks/>
          </p:cNvCxnSpPr>
          <p:nvPr/>
        </p:nvCxnSpPr>
        <p:spPr>
          <a:xfrm>
            <a:off x="-16141" y="1954798"/>
            <a:ext cx="12224283" cy="0"/>
          </a:xfrm>
          <a:prstGeom prst="line">
            <a:avLst/>
          </a:prstGeom>
          <a:solidFill>
            <a:schemeClr val="bg1">
              <a:alpha val="3000"/>
            </a:schemeClr>
          </a:solidFill>
          <a:ln>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7" name="组合 258">
            <a:extLst>
              <a:ext uri="{FF2B5EF4-FFF2-40B4-BE49-F238E27FC236}">
                <a16:creationId xmlns:a16="http://schemas.microsoft.com/office/drawing/2014/main" id="{00B0198B-6437-9F7E-9641-92D0C9E085F6}"/>
              </a:ext>
            </a:extLst>
          </p:cNvPr>
          <p:cNvGrpSpPr/>
          <p:nvPr/>
        </p:nvGrpSpPr>
        <p:grpSpPr>
          <a:xfrm flipH="1">
            <a:off x="6009040" y="1858756"/>
            <a:ext cx="173920" cy="213448"/>
            <a:chOff x="1666572" y="1637164"/>
            <a:chExt cx="1744663" cy="1746250"/>
          </a:xfrm>
        </p:grpSpPr>
        <p:sp>
          <p:nvSpPr>
            <p:cNvPr id="28" name="Freeform 844">
              <a:extLst>
                <a:ext uri="{FF2B5EF4-FFF2-40B4-BE49-F238E27FC236}">
                  <a16:creationId xmlns:a16="http://schemas.microsoft.com/office/drawing/2014/main" id="{B0F153CD-E4E7-7FED-6F16-230A1DFB15A6}"/>
                </a:ext>
              </a:extLst>
            </p:cNvPr>
            <p:cNvSpPr>
              <a:spLocks/>
            </p:cNvSpPr>
            <p:nvPr/>
          </p:nvSpPr>
          <p:spPr bwMode="auto">
            <a:xfrm>
              <a:off x="1715785" y="1687964"/>
              <a:ext cx="1646238" cy="1644650"/>
            </a:xfrm>
            <a:custGeom>
              <a:avLst/>
              <a:gdLst>
                <a:gd name="T0" fmla="*/ 506 w 519"/>
                <a:gd name="T1" fmla="*/ 141 h 518"/>
                <a:gd name="T2" fmla="*/ 485 w 519"/>
                <a:gd name="T3" fmla="*/ 126 h 518"/>
                <a:gd name="T4" fmla="*/ 440 w 519"/>
                <a:gd name="T5" fmla="*/ 109 h 518"/>
                <a:gd name="T6" fmla="*/ 410 w 519"/>
                <a:gd name="T7" fmla="*/ 79 h 518"/>
                <a:gd name="T8" fmla="*/ 393 w 519"/>
                <a:gd name="T9" fmla="*/ 34 h 518"/>
                <a:gd name="T10" fmla="*/ 365 w 519"/>
                <a:gd name="T11" fmla="*/ 5 h 518"/>
                <a:gd name="T12" fmla="*/ 325 w 519"/>
                <a:gd name="T13" fmla="*/ 6 h 518"/>
                <a:gd name="T14" fmla="*/ 281 w 519"/>
                <a:gd name="T15" fmla="*/ 26 h 518"/>
                <a:gd name="T16" fmla="*/ 239 w 519"/>
                <a:gd name="T17" fmla="*/ 26 h 518"/>
                <a:gd name="T18" fmla="*/ 195 w 519"/>
                <a:gd name="T19" fmla="*/ 6 h 518"/>
                <a:gd name="T20" fmla="*/ 155 w 519"/>
                <a:gd name="T21" fmla="*/ 5 h 518"/>
                <a:gd name="T22" fmla="*/ 127 w 519"/>
                <a:gd name="T23" fmla="*/ 34 h 518"/>
                <a:gd name="T24" fmla="*/ 110 w 519"/>
                <a:gd name="T25" fmla="*/ 79 h 518"/>
                <a:gd name="T26" fmla="*/ 80 w 519"/>
                <a:gd name="T27" fmla="*/ 109 h 518"/>
                <a:gd name="T28" fmla="*/ 35 w 519"/>
                <a:gd name="T29" fmla="*/ 126 h 518"/>
                <a:gd name="T30" fmla="*/ 6 w 519"/>
                <a:gd name="T31" fmla="*/ 154 h 518"/>
                <a:gd name="T32" fmla="*/ 7 w 519"/>
                <a:gd name="T33" fmla="*/ 194 h 518"/>
                <a:gd name="T34" fmla="*/ 27 w 519"/>
                <a:gd name="T35" fmla="*/ 238 h 518"/>
                <a:gd name="T36" fmla="*/ 27 w 519"/>
                <a:gd name="T37" fmla="*/ 280 h 518"/>
                <a:gd name="T38" fmla="*/ 7 w 519"/>
                <a:gd name="T39" fmla="*/ 324 h 518"/>
                <a:gd name="T40" fmla="*/ 2 w 519"/>
                <a:gd name="T41" fmla="*/ 349 h 518"/>
                <a:gd name="T42" fmla="*/ 0 w 519"/>
                <a:gd name="T43" fmla="*/ 350 h 518"/>
                <a:gd name="T44" fmla="*/ 6 w 519"/>
                <a:gd name="T45" fmla="*/ 364 h 518"/>
                <a:gd name="T46" fmla="*/ 35 w 519"/>
                <a:gd name="T47" fmla="*/ 392 h 518"/>
                <a:gd name="T48" fmla="*/ 80 w 519"/>
                <a:gd name="T49" fmla="*/ 409 h 518"/>
                <a:gd name="T50" fmla="*/ 110 w 519"/>
                <a:gd name="T51" fmla="*/ 439 h 518"/>
                <a:gd name="T52" fmla="*/ 127 w 519"/>
                <a:gd name="T53" fmla="*/ 484 h 518"/>
                <a:gd name="T54" fmla="*/ 155 w 519"/>
                <a:gd name="T55" fmla="*/ 513 h 518"/>
                <a:gd name="T56" fmla="*/ 195 w 519"/>
                <a:gd name="T57" fmla="*/ 512 h 518"/>
                <a:gd name="T58" fmla="*/ 239 w 519"/>
                <a:gd name="T59" fmla="*/ 492 h 518"/>
                <a:gd name="T60" fmla="*/ 281 w 519"/>
                <a:gd name="T61" fmla="*/ 492 h 518"/>
                <a:gd name="T62" fmla="*/ 325 w 519"/>
                <a:gd name="T63" fmla="*/ 512 h 518"/>
                <a:gd name="T64" fmla="*/ 365 w 519"/>
                <a:gd name="T65" fmla="*/ 513 h 518"/>
                <a:gd name="T66" fmla="*/ 393 w 519"/>
                <a:gd name="T67" fmla="*/ 484 h 518"/>
                <a:gd name="T68" fmla="*/ 410 w 519"/>
                <a:gd name="T69" fmla="*/ 439 h 518"/>
                <a:gd name="T70" fmla="*/ 440 w 519"/>
                <a:gd name="T71" fmla="*/ 409 h 518"/>
                <a:gd name="T72" fmla="*/ 485 w 519"/>
                <a:gd name="T73" fmla="*/ 392 h 518"/>
                <a:gd name="T74" fmla="*/ 514 w 519"/>
                <a:gd name="T75" fmla="*/ 364 h 518"/>
                <a:gd name="T76" fmla="*/ 513 w 519"/>
                <a:gd name="T77" fmla="*/ 324 h 518"/>
                <a:gd name="T78" fmla="*/ 493 w 519"/>
                <a:gd name="T79" fmla="*/ 280 h 518"/>
                <a:gd name="T80" fmla="*/ 493 w 519"/>
                <a:gd name="T81" fmla="*/ 238 h 518"/>
                <a:gd name="T82" fmla="*/ 513 w 519"/>
                <a:gd name="T83" fmla="*/ 194 h 518"/>
                <a:gd name="T84" fmla="*/ 514 w 519"/>
                <a:gd name="T85" fmla="*/ 154 h 518"/>
                <a:gd name="T86" fmla="*/ 508 w 519"/>
                <a:gd name="T87" fmla="*/ 140 h 518"/>
                <a:gd name="T88" fmla="*/ 506 w 519"/>
                <a:gd name="T89" fmla="*/ 14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9" h="518">
                  <a:moveTo>
                    <a:pt x="506" y="141"/>
                  </a:moveTo>
                  <a:cubicBezTo>
                    <a:pt x="501" y="134"/>
                    <a:pt x="494" y="129"/>
                    <a:pt x="485" y="126"/>
                  </a:cubicBezTo>
                  <a:cubicBezTo>
                    <a:pt x="440" y="109"/>
                    <a:pt x="440" y="109"/>
                    <a:pt x="440" y="109"/>
                  </a:cubicBezTo>
                  <a:cubicBezTo>
                    <a:pt x="426" y="104"/>
                    <a:pt x="415" y="93"/>
                    <a:pt x="410" y="79"/>
                  </a:cubicBezTo>
                  <a:cubicBezTo>
                    <a:pt x="393" y="34"/>
                    <a:pt x="393" y="34"/>
                    <a:pt x="393" y="34"/>
                  </a:cubicBezTo>
                  <a:cubicBezTo>
                    <a:pt x="388" y="21"/>
                    <a:pt x="378" y="10"/>
                    <a:pt x="365" y="5"/>
                  </a:cubicBezTo>
                  <a:cubicBezTo>
                    <a:pt x="352" y="0"/>
                    <a:pt x="338" y="0"/>
                    <a:pt x="325" y="6"/>
                  </a:cubicBezTo>
                  <a:cubicBezTo>
                    <a:pt x="281" y="26"/>
                    <a:pt x="281" y="26"/>
                    <a:pt x="281" y="26"/>
                  </a:cubicBezTo>
                  <a:cubicBezTo>
                    <a:pt x="268" y="32"/>
                    <a:pt x="252" y="32"/>
                    <a:pt x="239" y="26"/>
                  </a:cubicBezTo>
                  <a:cubicBezTo>
                    <a:pt x="195" y="6"/>
                    <a:pt x="195" y="6"/>
                    <a:pt x="195" y="6"/>
                  </a:cubicBezTo>
                  <a:cubicBezTo>
                    <a:pt x="182" y="0"/>
                    <a:pt x="168" y="0"/>
                    <a:pt x="155" y="5"/>
                  </a:cubicBezTo>
                  <a:cubicBezTo>
                    <a:pt x="142" y="10"/>
                    <a:pt x="132" y="21"/>
                    <a:pt x="127" y="34"/>
                  </a:cubicBezTo>
                  <a:cubicBezTo>
                    <a:pt x="110" y="79"/>
                    <a:pt x="110" y="79"/>
                    <a:pt x="110" y="79"/>
                  </a:cubicBezTo>
                  <a:cubicBezTo>
                    <a:pt x="105" y="93"/>
                    <a:pt x="94" y="104"/>
                    <a:pt x="80" y="109"/>
                  </a:cubicBezTo>
                  <a:cubicBezTo>
                    <a:pt x="35" y="126"/>
                    <a:pt x="35" y="126"/>
                    <a:pt x="35" y="126"/>
                  </a:cubicBezTo>
                  <a:cubicBezTo>
                    <a:pt x="22" y="131"/>
                    <a:pt x="11" y="141"/>
                    <a:pt x="6" y="154"/>
                  </a:cubicBezTo>
                  <a:cubicBezTo>
                    <a:pt x="1" y="167"/>
                    <a:pt x="1" y="181"/>
                    <a:pt x="7" y="194"/>
                  </a:cubicBezTo>
                  <a:cubicBezTo>
                    <a:pt x="27" y="238"/>
                    <a:pt x="27" y="238"/>
                    <a:pt x="27" y="238"/>
                  </a:cubicBezTo>
                  <a:cubicBezTo>
                    <a:pt x="33" y="251"/>
                    <a:pt x="33" y="267"/>
                    <a:pt x="27" y="280"/>
                  </a:cubicBezTo>
                  <a:cubicBezTo>
                    <a:pt x="7" y="324"/>
                    <a:pt x="7" y="324"/>
                    <a:pt x="7" y="324"/>
                  </a:cubicBezTo>
                  <a:cubicBezTo>
                    <a:pt x="3" y="332"/>
                    <a:pt x="2" y="341"/>
                    <a:pt x="2" y="349"/>
                  </a:cubicBezTo>
                  <a:cubicBezTo>
                    <a:pt x="0" y="350"/>
                    <a:pt x="0" y="350"/>
                    <a:pt x="0" y="350"/>
                  </a:cubicBezTo>
                  <a:cubicBezTo>
                    <a:pt x="6" y="364"/>
                    <a:pt x="6" y="364"/>
                    <a:pt x="6" y="364"/>
                  </a:cubicBezTo>
                  <a:cubicBezTo>
                    <a:pt x="11" y="377"/>
                    <a:pt x="22" y="387"/>
                    <a:pt x="35" y="392"/>
                  </a:cubicBezTo>
                  <a:cubicBezTo>
                    <a:pt x="80" y="409"/>
                    <a:pt x="80" y="409"/>
                    <a:pt x="80" y="409"/>
                  </a:cubicBezTo>
                  <a:cubicBezTo>
                    <a:pt x="94" y="414"/>
                    <a:pt x="105" y="425"/>
                    <a:pt x="110" y="439"/>
                  </a:cubicBezTo>
                  <a:cubicBezTo>
                    <a:pt x="127" y="484"/>
                    <a:pt x="127" y="484"/>
                    <a:pt x="127" y="484"/>
                  </a:cubicBezTo>
                  <a:cubicBezTo>
                    <a:pt x="132" y="497"/>
                    <a:pt x="142" y="508"/>
                    <a:pt x="155" y="513"/>
                  </a:cubicBezTo>
                  <a:cubicBezTo>
                    <a:pt x="168" y="518"/>
                    <a:pt x="182" y="518"/>
                    <a:pt x="195" y="512"/>
                  </a:cubicBezTo>
                  <a:cubicBezTo>
                    <a:pt x="239" y="492"/>
                    <a:pt x="239" y="492"/>
                    <a:pt x="239" y="492"/>
                  </a:cubicBezTo>
                  <a:cubicBezTo>
                    <a:pt x="252" y="486"/>
                    <a:pt x="268" y="486"/>
                    <a:pt x="281" y="492"/>
                  </a:cubicBezTo>
                  <a:cubicBezTo>
                    <a:pt x="325" y="512"/>
                    <a:pt x="325" y="512"/>
                    <a:pt x="325" y="512"/>
                  </a:cubicBezTo>
                  <a:cubicBezTo>
                    <a:pt x="338" y="518"/>
                    <a:pt x="352" y="518"/>
                    <a:pt x="365" y="513"/>
                  </a:cubicBezTo>
                  <a:cubicBezTo>
                    <a:pt x="378" y="508"/>
                    <a:pt x="388" y="497"/>
                    <a:pt x="393" y="484"/>
                  </a:cubicBezTo>
                  <a:cubicBezTo>
                    <a:pt x="410" y="439"/>
                    <a:pt x="410" y="439"/>
                    <a:pt x="410" y="439"/>
                  </a:cubicBezTo>
                  <a:cubicBezTo>
                    <a:pt x="415" y="425"/>
                    <a:pt x="426" y="414"/>
                    <a:pt x="440" y="409"/>
                  </a:cubicBezTo>
                  <a:cubicBezTo>
                    <a:pt x="485" y="392"/>
                    <a:pt x="485" y="392"/>
                    <a:pt x="485" y="392"/>
                  </a:cubicBezTo>
                  <a:cubicBezTo>
                    <a:pt x="498" y="387"/>
                    <a:pt x="509" y="377"/>
                    <a:pt x="514" y="364"/>
                  </a:cubicBezTo>
                  <a:cubicBezTo>
                    <a:pt x="519" y="351"/>
                    <a:pt x="519" y="337"/>
                    <a:pt x="513" y="324"/>
                  </a:cubicBezTo>
                  <a:cubicBezTo>
                    <a:pt x="493" y="280"/>
                    <a:pt x="493" y="280"/>
                    <a:pt x="493" y="280"/>
                  </a:cubicBezTo>
                  <a:cubicBezTo>
                    <a:pt x="487" y="267"/>
                    <a:pt x="487" y="251"/>
                    <a:pt x="493" y="238"/>
                  </a:cubicBezTo>
                  <a:cubicBezTo>
                    <a:pt x="513" y="194"/>
                    <a:pt x="513" y="194"/>
                    <a:pt x="513" y="194"/>
                  </a:cubicBezTo>
                  <a:cubicBezTo>
                    <a:pt x="519" y="181"/>
                    <a:pt x="519" y="167"/>
                    <a:pt x="514" y="154"/>
                  </a:cubicBezTo>
                  <a:cubicBezTo>
                    <a:pt x="508" y="140"/>
                    <a:pt x="508" y="140"/>
                    <a:pt x="508" y="140"/>
                  </a:cubicBezTo>
                  <a:lnTo>
                    <a:pt x="506" y="141"/>
                  </a:lnTo>
                  <a:close/>
                </a:path>
              </a:pathLst>
            </a:custGeom>
            <a:solidFill>
              <a:srgbClr val="BFB7A1">
                <a:alpha val="18000"/>
              </a:srgbClr>
            </a:solidFill>
            <a:ln w="25400" cap="flat" cmpd="sng" algn="ctr">
              <a:noFill/>
              <a:prstDash val="solid"/>
              <a:miter lim="800000"/>
            </a:ln>
            <a:effectLst/>
          </p:spPr>
          <p:txBody>
            <a:bodyPr rtlCol="0" anchor="ctr"/>
            <a:lstStyle/>
            <a:p>
              <a:pPr algn="ctr" defTabSz="457200"/>
              <a:endParaRPr lang="en-US" sz="6000" kern="0">
                <a:solidFill>
                  <a:prstClr val="white"/>
                </a:solidFill>
                <a:latin typeface="微软雅黑" panose="020B0503020204020204" pitchFamily="34" charset="-122"/>
                <a:ea typeface="微软雅黑" panose="020B0503020204020204" pitchFamily="34" charset="-122"/>
              </a:endParaRPr>
            </a:p>
          </p:txBody>
        </p:sp>
        <p:sp>
          <p:nvSpPr>
            <p:cNvPr id="29" name="Freeform 845">
              <a:extLst>
                <a:ext uri="{FF2B5EF4-FFF2-40B4-BE49-F238E27FC236}">
                  <a16:creationId xmlns:a16="http://schemas.microsoft.com/office/drawing/2014/main" id="{1E037B38-C851-C68F-F181-0588C1C1B821}"/>
                </a:ext>
              </a:extLst>
            </p:cNvPr>
            <p:cNvSpPr>
              <a:spLocks/>
            </p:cNvSpPr>
            <p:nvPr/>
          </p:nvSpPr>
          <p:spPr bwMode="auto">
            <a:xfrm>
              <a:off x="1666572" y="1637164"/>
              <a:ext cx="1744663" cy="1746250"/>
            </a:xfrm>
            <a:custGeom>
              <a:avLst/>
              <a:gdLst>
                <a:gd name="T0" fmla="*/ 534 w 550"/>
                <a:gd name="T1" fmla="*/ 238 h 550"/>
                <a:gd name="T2" fmla="*/ 550 w 550"/>
                <a:gd name="T3" fmla="*/ 275 h 550"/>
                <a:gd name="T4" fmla="*/ 534 w 550"/>
                <a:gd name="T5" fmla="*/ 312 h 550"/>
                <a:gd name="T6" fmla="*/ 499 w 550"/>
                <a:gd name="T7" fmla="*/ 345 h 550"/>
                <a:gd name="T8" fmla="*/ 483 w 550"/>
                <a:gd name="T9" fmla="*/ 383 h 550"/>
                <a:gd name="T10" fmla="*/ 484 w 550"/>
                <a:gd name="T11" fmla="*/ 432 h 550"/>
                <a:gd name="T12" fmla="*/ 469 w 550"/>
                <a:gd name="T13" fmla="*/ 469 h 550"/>
                <a:gd name="T14" fmla="*/ 432 w 550"/>
                <a:gd name="T15" fmla="*/ 484 h 550"/>
                <a:gd name="T16" fmla="*/ 384 w 550"/>
                <a:gd name="T17" fmla="*/ 482 h 550"/>
                <a:gd name="T18" fmla="*/ 345 w 550"/>
                <a:gd name="T19" fmla="*/ 498 h 550"/>
                <a:gd name="T20" fmla="*/ 312 w 550"/>
                <a:gd name="T21" fmla="*/ 534 h 550"/>
                <a:gd name="T22" fmla="*/ 275 w 550"/>
                <a:gd name="T23" fmla="*/ 550 h 550"/>
                <a:gd name="T24" fmla="*/ 238 w 550"/>
                <a:gd name="T25" fmla="*/ 534 h 550"/>
                <a:gd name="T26" fmla="*/ 205 w 550"/>
                <a:gd name="T27" fmla="*/ 498 h 550"/>
                <a:gd name="T28" fmla="*/ 167 w 550"/>
                <a:gd name="T29" fmla="*/ 482 h 550"/>
                <a:gd name="T30" fmla="*/ 118 w 550"/>
                <a:gd name="T31" fmla="*/ 484 h 550"/>
                <a:gd name="T32" fmla="*/ 81 w 550"/>
                <a:gd name="T33" fmla="*/ 469 h 550"/>
                <a:gd name="T34" fmla="*/ 66 w 550"/>
                <a:gd name="T35" fmla="*/ 432 h 550"/>
                <a:gd name="T36" fmla="*/ 68 w 550"/>
                <a:gd name="T37" fmla="*/ 383 h 550"/>
                <a:gd name="T38" fmla="*/ 52 w 550"/>
                <a:gd name="T39" fmla="*/ 345 h 550"/>
                <a:gd name="T40" fmla="*/ 16 w 550"/>
                <a:gd name="T41" fmla="*/ 312 h 550"/>
                <a:gd name="T42" fmla="*/ 0 w 550"/>
                <a:gd name="T43" fmla="*/ 275 h 550"/>
                <a:gd name="T44" fmla="*/ 16 w 550"/>
                <a:gd name="T45" fmla="*/ 238 h 550"/>
                <a:gd name="T46" fmla="*/ 52 w 550"/>
                <a:gd name="T47" fmla="*/ 205 h 550"/>
                <a:gd name="T48" fmla="*/ 68 w 550"/>
                <a:gd name="T49" fmla="*/ 166 h 550"/>
                <a:gd name="T50" fmla="*/ 66 w 550"/>
                <a:gd name="T51" fmla="*/ 118 h 550"/>
                <a:gd name="T52" fmla="*/ 81 w 550"/>
                <a:gd name="T53" fmla="*/ 80 h 550"/>
                <a:gd name="T54" fmla="*/ 118 w 550"/>
                <a:gd name="T55" fmla="*/ 66 h 550"/>
                <a:gd name="T56" fmla="*/ 167 w 550"/>
                <a:gd name="T57" fmla="*/ 67 h 550"/>
                <a:gd name="T58" fmla="*/ 205 w 550"/>
                <a:gd name="T59" fmla="*/ 51 h 550"/>
                <a:gd name="T60" fmla="*/ 238 w 550"/>
                <a:gd name="T61" fmla="*/ 16 h 550"/>
                <a:gd name="T62" fmla="*/ 275 w 550"/>
                <a:gd name="T63" fmla="*/ 0 h 550"/>
                <a:gd name="T64" fmla="*/ 312 w 550"/>
                <a:gd name="T65" fmla="*/ 16 h 550"/>
                <a:gd name="T66" fmla="*/ 345 w 550"/>
                <a:gd name="T67" fmla="*/ 51 h 550"/>
                <a:gd name="T68" fmla="*/ 384 w 550"/>
                <a:gd name="T69" fmla="*/ 67 h 550"/>
                <a:gd name="T70" fmla="*/ 432 w 550"/>
                <a:gd name="T71" fmla="*/ 66 h 550"/>
                <a:gd name="T72" fmla="*/ 469 w 550"/>
                <a:gd name="T73" fmla="*/ 80 h 550"/>
                <a:gd name="T74" fmla="*/ 484 w 550"/>
                <a:gd name="T75" fmla="*/ 118 h 550"/>
                <a:gd name="T76" fmla="*/ 483 w 550"/>
                <a:gd name="T77" fmla="*/ 166 h 550"/>
                <a:gd name="T78" fmla="*/ 499 w 550"/>
                <a:gd name="T79" fmla="*/ 205 h 550"/>
                <a:gd name="T80" fmla="*/ 534 w 550"/>
                <a:gd name="T81" fmla="*/ 23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0" h="550">
                  <a:moveTo>
                    <a:pt x="534" y="238"/>
                  </a:moveTo>
                  <a:cubicBezTo>
                    <a:pt x="544" y="248"/>
                    <a:pt x="550" y="261"/>
                    <a:pt x="550" y="275"/>
                  </a:cubicBezTo>
                  <a:cubicBezTo>
                    <a:pt x="550" y="289"/>
                    <a:pt x="544" y="302"/>
                    <a:pt x="534" y="312"/>
                  </a:cubicBezTo>
                  <a:cubicBezTo>
                    <a:pt x="499" y="345"/>
                    <a:pt x="499" y="345"/>
                    <a:pt x="499" y="345"/>
                  </a:cubicBezTo>
                  <a:cubicBezTo>
                    <a:pt x="488" y="355"/>
                    <a:pt x="482" y="369"/>
                    <a:pt x="483" y="383"/>
                  </a:cubicBezTo>
                  <a:cubicBezTo>
                    <a:pt x="484" y="432"/>
                    <a:pt x="484" y="432"/>
                    <a:pt x="484" y="432"/>
                  </a:cubicBezTo>
                  <a:cubicBezTo>
                    <a:pt x="485" y="446"/>
                    <a:pt x="479" y="459"/>
                    <a:pt x="469" y="469"/>
                  </a:cubicBezTo>
                  <a:cubicBezTo>
                    <a:pt x="460" y="479"/>
                    <a:pt x="446" y="485"/>
                    <a:pt x="432" y="484"/>
                  </a:cubicBezTo>
                  <a:cubicBezTo>
                    <a:pt x="384" y="482"/>
                    <a:pt x="384" y="482"/>
                    <a:pt x="384" y="482"/>
                  </a:cubicBezTo>
                  <a:cubicBezTo>
                    <a:pt x="369" y="482"/>
                    <a:pt x="355" y="488"/>
                    <a:pt x="345" y="498"/>
                  </a:cubicBezTo>
                  <a:cubicBezTo>
                    <a:pt x="312" y="534"/>
                    <a:pt x="312" y="534"/>
                    <a:pt x="312" y="534"/>
                  </a:cubicBezTo>
                  <a:cubicBezTo>
                    <a:pt x="302" y="544"/>
                    <a:pt x="289" y="550"/>
                    <a:pt x="275" y="550"/>
                  </a:cubicBezTo>
                  <a:cubicBezTo>
                    <a:pt x="261" y="550"/>
                    <a:pt x="248" y="544"/>
                    <a:pt x="238" y="534"/>
                  </a:cubicBezTo>
                  <a:cubicBezTo>
                    <a:pt x="205" y="498"/>
                    <a:pt x="205" y="498"/>
                    <a:pt x="205" y="498"/>
                  </a:cubicBezTo>
                  <a:cubicBezTo>
                    <a:pt x="195" y="488"/>
                    <a:pt x="181" y="482"/>
                    <a:pt x="167" y="482"/>
                  </a:cubicBezTo>
                  <a:cubicBezTo>
                    <a:pt x="118" y="484"/>
                    <a:pt x="118" y="484"/>
                    <a:pt x="118" y="484"/>
                  </a:cubicBezTo>
                  <a:cubicBezTo>
                    <a:pt x="104" y="485"/>
                    <a:pt x="91" y="479"/>
                    <a:pt x="81" y="469"/>
                  </a:cubicBezTo>
                  <a:cubicBezTo>
                    <a:pt x="71" y="459"/>
                    <a:pt x="65" y="446"/>
                    <a:pt x="66" y="432"/>
                  </a:cubicBezTo>
                  <a:cubicBezTo>
                    <a:pt x="68" y="383"/>
                    <a:pt x="68" y="383"/>
                    <a:pt x="68" y="383"/>
                  </a:cubicBezTo>
                  <a:cubicBezTo>
                    <a:pt x="68" y="369"/>
                    <a:pt x="62" y="355"/>
                    <a:pt x="52" y="345"/>
                  </a:cubicBezTo>
                  <a:cubicBezTo>
                    <a:pt x="16" y="312"/>
                    <a:pt x="16" y="312"/>
                    <a:pt x="16" y="312"/>
                  </a:cubicBezTo>
                  <a:cubicBezTo>
                    <a:pt x="6" y="302"/>
                    <a:pt x="0" y="289"/>
                    <a:pt x="0" y="275"/>
                  </a:cubicBezTo>
                  <a:cubicBezTo>
                    <a:pt x="0" y="261"/>
                    <a:pt x="6" y="248"/>
                    <a:pt x="16" y="238"/>
                  </a:cubicBezTo>
                  <a:cubicBezTo>
                    <a:pt x="52" y="205"/>
                    <a:pt x="52" y="205"/>
                    <a:pt x="52" y="205"/>
                  </a:cubicBezTo>
                  <a:cubicBezTo>
                    <a:pt x="62" y="195"/>
                    <a:pt x="68" y="181"/>
                    <a:pt x="68" y="166"/>
                  </a:cubicBezTo>
                  <a:cubicBezTo>
                    <a:pt x="66" y="118"/>
                    <a:pt x="66" y="118"/>
                    <a:pt x="66" y="118"/>
                  </a:cubicBezTo>
                  <a:cubicBezTo>
                    <a:pt x="65" y="104"/>
                    <a:pt x="71" y="90"/>
                    <a:pt x="81" y="80"/>
                  </a:cubicBezTo>
                  <a:cubicBezTo>
                    <a:pt x="91" y="71"/>
                    <a:pt x="104" y="65"/>
                    <a:pt x="118" y="66"/>
                  </a:cubicBezTo>
                  <a:cubicBezTo>
                    <a:pt x="167" y="67"/>
                    <a:pt x="167" y="67"/>
                    <a:pt x="167" y="67"/>
                  </a:cubicBezTo>
                  <a:cubicBezTo>
                    <a:pt x="181" y="68"/>
                    <a:pt x="195" y="62"/>
                    <a:pt x="205" y="51"/>
                  </a:cubicBezTo>
                  <a:cubicBezTo>
                    <a:pt x="238" y="16"/>
                    <a:pt x="238" y="16"/>
                    <a:pt x="238" y="16"/>
                  </a:cubicBezTo>
                  <a:cubicBezTo>
                    <a:pt x="248" y="6"/>
                    <a:pt x="261" y="0"/>
                    <a:pt x="275" y="0"/>
                  </a:cubicBezTo>
                  <a:cubicBezTo>
                    <a:pt x="289" y="0"/>
                    <a:pt x="302" y="6"/>
                    <a:pt x="312" y="16"/>
                  </a:cubicBezTo>
                  <a:cubicBezTo>
                    <a:pt x="345" y="51"/>
                    <a:pt x="345" y="51"/>
                    <a:pt x="345" y="51"/>
                  </a:cubicBezTo>
                  <a:cubicBezTo>
                    <a:pt x="355" y="62"/>
                    <a:pt x="369" y="68"/>
                    <a:pt x="384" y="67"/>
                  </a:cubicBezTo>
                  <a:cubicBezTo>
                    <a:pt x="432" y="66"/>
                    <a:pt x="432" y="66"/>
                    <a:pt x="432" y="66"/>
                  </a:cubicBezTo>
                  <a:cubicBezTo>
                    <a:pt x="446" y="65"/>
                    <a:pt x="460" y="71"/>
                    <a:pt x="469" y="80"/>
                  </a:cubicBezTo>
                  <a:cubicBezTo>
                    <a:pt x="479" y="90"/>
                    <a:pt x="485" y="104"/>
                    <a:pt x="484" y="118"/>
                  </a:cubicBezTo>
                  <a:cubicBezTo>
                    <a:pt x="483" y="166"/>
                    <a:pt x="483" y="166"/>
                    <a:pt x="483" y="166"/>
                  </a:cubicBezTo>
                  <a:cubicBezTo>
                    <a:pt x="482" y="181"/>
                    <a:pt x="488" y="195"/>
                    <a:pt x="499" y="205"/>
                  </a:cubicBezTo>
                  <a:lnTo>
                    <a:pt x="534" y="238"/>
                  </a:lnTo>
                  <a:close/>
                </a:path>
              </a:pathLst>
            </a:custGeom>
            <a:gradFill>
              <a:gsLst>
                <a:gs pos="50300">
                  <a:schemeClr val="bg1">
                    <a:alpha val="82000"/>
                  </a:schemeClr>
                </a:gs>
                <a:gs pos="0">
                  <a:schemeClr val="bg1">
                    <a:alpha val="83000"/>
                  </a:schemeClr>
                </a:gs>
                <a:gs pos="100000">
                  <a:schemeClr val="bg1">
                    <a:alpha val="29000"/>
                  </a:schemeClr>
                </a:gs>
              </a:gsLst>
              <a:lin ang="3600000" scaled="0"/>
            </a:gradFill>
            <a:ln>
              <a:noFill/>
            </a:ln>
            <a:effectLst>
              <a:outerShdw blurRad="508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grpSp>
      <p:sp>
        <p:nvSpPr>
          <p:cNvPr id="30" name="弧形 124">
            <a:extLst>
              <a:ext uri="{FF2B5EF4-FFF2-40B4-BE49-F238E27FC236}">
                <a16:creationId xmlns:a16="http://schemas.microsoft.com/office/drawing/2014/main" id="{5ECE6FA8-BC98-7741-69E4-7A761D852B19}"/>
              </a:ext>
            </a:extLst>
          </p:cNvPr>
          <p:cNvSpPr/>
          <p:nvPr/>
        </p:nvSpPr>
        <p:spPr>
          <a:xfrm rot="7332918">
            <a:off x="4493806" y="1767024"/>
            <a:ext cx="3270195" cy="3270196"/>
          </a:xfrm>
          <a:prstGeom prst="arc">
            <a:avLst>
              <a:gd name="adj1" fmla="val 11350617"/>
              <a:gd name="adj2" fmla="val 13714589"/>
            </a:avLst>
          </a:prstGeom>
          <a:ln>
            <a:solidFill>
              <a:srgbClr val="FF7C41"/>
            </a:solidFill>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1" name="组合 111">
            <a:extLst>
              <a:ext uri="{FF2B5EF4-FFF2-40B4-BE49-F238E27FC236}">
                <a16:creationId xmlns:a16="http://schemas.microsoft.com/office/drawing/2014/main" id="{14F2C597-9B79-0EFC-BB90-6ED3891BC065}"/>
              </a:ext>
            </a:extLst>
          </p:cNvPr>
          <p:cNvGrpSpPr/>
          <p:nvPr/>
        </p:nvGrpSpPr>
        <p:grpSpPr>
          <a:xfrm>
            <a:off x="4690110" y="1988277"/>
            <a:ext cx="2891227" cy="2891224"/>
            <a:chOff x="2424314" y="1332114"/>
            <a:chExt cx="2080492" cy="2080491"/>
          </a:xfrm>
        </p:grpSpPr>
        <p:sp>
          <p:nvSpPr>
            <p:cNvPr id="32" name="任意多边形: 形状 151">
              <a:extLst>
                <a:ext uri="{FF2B5EF4-FFF2-40B4-BE49-F238E27FC236}">
                  <a16:creationId xmlns:a16="http://schemas.microsoft.com/office/drawing/2014/main" id="{7CFDE467-9FB0-7552-54D2-ABFA22A42765}"/>
                </a:ext>
              </a:extLst>
            </p:cNvPr>
            <p:cNvSpPr/>
            <p:nvPr/>
          </p:nvSpPr>
          <p:spPr>
            <a:xfrm rot="5400000">
              <a:off x="2424314" y="1332114"/>
              <a:ext cx="1017386" cy="1017386"/>
            </a:xfrm>
            <a:custGeom>
              <a:avLst/>
              <a:gdLst>
                <a:gd name="connsiteX0" fmla="*/ 0 w 1017386"/>
                <a:gd name="connsiteY0" fmla="*/ 0 h 1017386"/>
                <a:gd name="connsiteX1" fmla="*/ 96520 w 1017386"/>
                <a:gd name="connsiteY1" fmla="*/ 0 h 1017386"/>
                <a:gd name="connsiteX2" fmla="*/ 100243 w 1017386"/>
                <a:gd name="connsiteY2" fmla="*/ 73750 h 1017386"/>
                <a:gd name="connsiteX3" fmla="*/ 943636 w 1017386"/>
                <a:gd name="connsiteY3" fmla="*/ 917143 h 1017386"/>
                <a:gd name="connsiteX4" fmla="*/ 1017386 w 1017386"/>
                <a:gd name="connsiteY4" fmla="*/ 920866 h 1017386"/>
                <a:gd name="connsiteX5" fmla="*/ 1017386 w 1017386"/>
                <a:gd name="connsiteY5" fmla="*/ 1017386 h 1017386"/>
                <a:gd name="connsiteX6" fmla="*/ 933768 w 1017386"/>
                <a:gd name="connsiteY6" fmla="*/ 1013164 h 1017386"/>
                <a:gd name="connsiteX7" fmla="*/ 4222 w 1017386"/>
                <a:gd name="connsiteY7" fmla="*/ 83618 h 1017386"/>
                <a:gd name="connsiteX8" fmla="*/ 0 w 1017386"/>
                <a:gd name="connsiteY8" fmla="*/ 0 h 101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86" h="1017386">
                  <a:moveTo>
                    <a:pt x="0" y="0"/>
                  </a:moveTo>
                  <a:lnTo>
                    <a:pt x="96520" y="0"/>
                  </a:lnTo>
                  <a:lnTo>
                    <a:pt x="100243" y="73750"/>
                  </a:lnTo>
                  <a:cubicBezTo>
                    <a:pt x="145405" y="518447"/>
                    <a:pt x="498939" y="871981"/>
                    <a:pt x="943636" y="917143"/>
                  </a:cubicBezTo>
                  <a:lnTo>
                    <a:pt x="1017386" y="920866"/>
                  </a:lnTo>
                  <a:lnTo>
                    <a:pt x="1017386" y="1017386"/>
                  </a:lnTo>
                  <a:lnTo>
                    <a:pt x="933768" y="1013164"/>
                  </a:lnTo>
                  <a:cubicBezTo>
                    <a:pt x="443645" y="963389"/>
                    <a:pt x="53997" y="573741"/>
                    <a:pt x="4222" y="83618"/>
                  </a:cubicBezTo>
                  <a:lnTo>
                    <a:pt x="0" y="0"/>
                  </a:lnTo>
                  <a:close/>
                </a:path>
              </a:pathLst>
            </a:custGeom>
            <a:solidFill>
              <a:srgbClr val="43F6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153">
              <a:extLst>
                <a:ext uri="{FF2B5EF4-FFF2-40B4-BE49-F238E27FC236}">
                  <a16:creationId xmlns:a16="http://schemas.microsoft.com/office/drawing/2014/main" id="{28CB741C-AA2D-978B-F287-4096FB5E8D54}"/>
                </a:ext>
              </a:extLst>
            </p:cNvPr>
            <p:cNvSpPr/>
            <p:nvPr/>
          </p:nvSpPr>
          <p:spPr>
            <a:xfrm rot="5400000">
              <a:off x="3487419" y="1332115"/>
              <a:ext cx="1017387" cy="1017386"/>
            </a:xfrm>
            <a:custGeom>
              <a:avLst/>
              <a:gdLst>
                <a:gd name="connsiteX0" fmla="*/ 0 w 1017387"/>
                <a:gd name="connsiteY0" fmla="*/ 1017386 h 1017386"/>
                <a:gd name="connsiteX1" fmla="*/ 4222 w 1017387"/>
                <a:gd name="connsiteY1" fmla="*/ 933769 h 1017386"/>
                <a:gd name="connsiteX2" fmla="*/ 933768 w 1017387"/>
                <a:gd name="connsiteY2" fmla="*/ 4223 h 1017386"/>
                <a:gd name="connsiteX3" fmla="*/ 1017387 w 1017387"/>
                <a:gd name="connsiteY3" fmla="*/ 0 h 1017386"/>
                <a:gd name="connsiteX4" fmla="*/ 1017387 w 1017387"/>
                <a:gd name="connsiteY4" fmla="*/ 96520 h 1017386"/>
                <a:gd name="connsiteX5" fmla="*/ 943636 w 1017387"/>
                <a:gd name="connsiteY5" fmla="*/ 100244 h 1017386"/>
                <a:gd name="connsiteX6" fmla="*/ 100243 w 1017387"/>
                <a:gd name="connsiteY6" fmla="*/ 943637 h 1017386"/>
                <a:gd name="connsiteX7" fmla="*/ 96520 w 1017387"/>
                <a:gd name="connsiteY7" fmla="*/ 1017386 h 1017386"/>
                <a:gd name="connsiteX8" fmla="*/ 0 w 1017387"/>
                <a:gd name="connsiteY8" fmla="*/ 1017386 h 101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87" h="1017386">
                  <a:moveTo>
                    <a:pt x="0" y="1017386"/>
                  </a:moveTo>
                  <a:lnTo>
                    <a:pt x="4222" y="933769"/>
                  </a:lnTo>
                  <a:cubicBezTo>
                    <a:pt x="53997" y="443645"/>
                    <a:pt x="443645" y="53997"/>
                    <a:pt x="933768" y="4223"/>
                  </a:cubicBezTo>
                  <a:lnTo>
                    <a:pt x="1017387" y="0"/>
                  </a:lnTo>
                  <a:lnTo>
                    <a:pt x="1017387" y="96520"/>
                  </a:lnTo>
                  <a:lnTo>
                    <a:pt x="943636" y="100244"/>
                  </a:lnTo>
                  <a:cubicBezTo>
                    <a:pt x="498939" y="145406"/>
                    <a:pt x="145405" y="498940"/>
                    <a:pt x="100243" y="943637"/>
                  </a:cubicBezTo>
                  <a:lnTo>
                    <a:pt x="96520" y="1017386"/>
                  </a:lnTo>
                  <a:lnTo>
                    <a:pt x="0" y="1017386"/>
                  </a:lnTo>
                  <a:close/>
                </a:path>
              </a:pathLst>
            </a:custGeom>
            <a:solidFill>
              <a:srgbClr val="FF7C4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160">
              <a:extLst>
                <a:ext uri="{FF2B5EF4-FFF2-40B4-BE49-F238E27FC236}">
                  <a16:creationId xmlns:a16="http://schemas.microsoft.com/office/drawing/2014/main" id="{0DD0D5D5-83BC-6FC6-1C8B-74EE9E01B9E5}"/>
                </a:ext>
              </a:extLst>
            </p:cNvPr>
            <p:cNvSpPr/>
            <p:nvPr/>
          </p:nvSpPr>
          <p:spPr>
            <a:xfrm rot="5400000">
              <a:off x="2424314" y="2395219"/>
              <a:ext cx="1017386" cy="1017386"/>
            </a:xfrm>
            <a:custGeom>
              <a:avLst/>
              <a:gdLst>
                <a:gd name="connsiteX0" fmla="*/ 0 w 1017386"/>
                <a:gd name="connsiteY0" fmla="*/ 1017386 h 1017386"/>
                <a:gd name="connsiteX1" fmla="*/ 0 w 1017386"/>
                <a:gd name="connsiteY1" fmla="*/ 920866 h 1017386"/>
                <a:gd name="connsiteX2" fmla="*/ 73749 w 1017386"/>
                <a:gd name="connsiteY2" fmla="*/ 917143 h 1017386"/>
                <a:gd name="connsiteX3" fmla="*/ 917142 w 1017386"/>
                <a:gd name="connsiteY3" fmla="*/ 73750 h 1017386"/>
                <a:gd name="connsiteX4" fmla="*/ 920866 w 1017386"/>
                <a:gd name="connsiteY4" fmla="*/ 0 h 1017386"/>
                <a:gd name="connsiteX5" fmla="*/ 1017386 w 1017386"/>
                <a:gd name="connsiteY5" fmla="*/ 0 h 1017386"/>
                <a:gd name="connsiteX6" fmla="*/ 1013163 w 1017386"/>
                <a:gd name="connsiteY6" fmla="*/ 83618 h 1017386"/>
                <a:gd name="connsiteX7" fmla="*/ 83617 w 1017386"/>
                <a:gd name="connsiteY7" fmla="*/ 1013164 h 1017386"/>
                <a:gd name="connsiteX8" fmla="*/ 0 w 1017386"/>
                <a:gd name="connsiteY8" fmla="*/ 1017386 h 101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86" h="1017386">
                  <a:moveTo>
                    <a:pt x="0" y="1017386"/>
                  </a:moveTo>
                  <a:lnTo>
                    <a:pt x="0" y="920866"/>
                  </a:lnTo>
                  <a:lnTo>
                    <a:pt x="73749" y="917143"/>
                  </a:lnTo>
                  <a:cubicBezTo>
                    <a:pt x="518446" y="871981"/>
                    <a:pt x="871981" y="518447"/>
                    <a:pt x="917142" y="73750"/>
                  </a:cubicBezTo>
                  <a:lnTo>
                    <a:pt x="920866" y="0"/>
                  </a:lnTo>
                  <a:lnTo>
                    <a:pt x="1017386" y="0"/>
                  </a:lnTo>
                  <a:lnTo>
                    <a:pt x="1013163" y="83618"/>
                  </a:lnTo>
                  <a:cubicBezTo>
                    <a:pt x="963389" y="573741"/>
                    <a:pt x="573741" y="963389"/>
                    <a:pt x="83617" y="1013164"/>
                  </a:cubicBezTo>
                  <a:lnTo>
                    <a:pt x="0" y="1017386"/>
                  </a:lnTo>
                  <a:close/>
                </a:path>
              </a:pathLst>
            </a:custGeom>
            <a:solidFill>
              <a:srgbClr val="FF7C4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175">
              <a:extLst>
                <a:ext uri="{FF2B5EF4-FFF2-40B4-BE49-F238E27FC236}">
                  <a16:creationId xmlns:a16="http://schemas.microsoft.com/office/drawing/2014/main" id="{171C5BFA-3D35-B4E6-EEFD-B23695DBD3F8}"/>
                </a:ext>
              </a:extLst>
            </p:cNvPr>
            <p:cNvSpPr/>
            <p:nvPr/>
          </p:nvSpPr>
          <p:spPr>
            <a:xfrm rot="5400000">
              <a:off x="3487420" y="2395220"/>
              <a:ext cx="1017385" cy="1017386"/>
            </a:xfrm>
            <a:custGeom>
              <a:avLst/>
              <a:gdLst>
                <a:gd name="connsiteX0" fmla="*/ 0 w 1017385"/>
                <a:gd name="connsiteY0" fmla="*/ 96520 h 1017386"/>
                <a:gd name="connsiteX1" fmla="*/ 0 w 1017385"/>
                <a:gd name="connsiteY1" fmla="*/ 0 h 1017386"/>
                <a:gd name="connsiteX2" fmla="*/ 83617 w 1017385"/>
                <a:gd name="connsiteY2" fmla="*/ 4223 h 1017386"/>
                <a:gd name="connsiteX3" fmla="*/ 1013162 w 1017385"/>
                <a:gd name="connsiteY3" fmla="*/ 933769 h 1017386"/>
                <a:gd name="connsiteX4" fmla="*/ 1017385 w 1017385"/>
                <a:gd name="connsiteY4" fmla="*/ 1017386 h 1017386"/>
                <a:gd name="connsiteX5" fmla="*/ 920865 w 1017385"/>
                <a:gd name="connsiteY5" fmla="*/ 1017386 h 1017386"/>
                <a:gd name="connsiteX6" fmla="*/ 917141 w 1017385"/>
                <a:gd name="connsiteY6" fmla="*/ 943637 h 1017386"/>
                <a:gd name="connsiteX7" fmla="*/ 73749 w 1017385"/>
                <a:gd name="connsiteY7" fmla="*/ 100244 h 1017386"/>
                <a:gd name="connsiteX8" fmla="*/ 0 w 1017385"/>
                <a:gd name="connsiteY8" fmla="*/ 96520 h 101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85" h="1017386">
                  <a:moveTo>
                    <a:pt x="0" y="96520"/>
                  </a:moveTo>
                  <a:lnTo>
                    <a:pt x="0" y="0"/>
                  </a:lnTo>
                  <a:lnTo>
                    <a:pt x="83617" y="4223"/>
                  </a:lnTo>
                  <a:cubicBezTo>
                    <a:pt x="573740" y="53997"/>
                    <a:pt x="963388" y="443645"/>
                    <a:pt x="1013162" y="933769"/>
                  </a:cubicBezTo>
                  <a:lnTo>
                    <a:pt x="1017385" y="1017386"/>
                  </a:lnTo>
                  <a:lnTo>
                    <a:pt x="920865" y="1017386"/>
                  </a:lnTo>
                  <a:lnTo>
                    <a:pt x="917141" y="943637"/>
                  </a:lnTo>
                  <a:cubicBezTo>
                    <a:pt x="871980" y="498940"/>
                    <a:pt x="518446" y="145406"/>
                    <a:pt x="73749" y="100244"/>
                  </a:cubicBezTo>
                  <a:lnTo>
                    <a:pt x="0" y="96520"/>
                  </a:lnTo>
                  <a:close/>
                </a:path>
              </a:pathLst>
            </a:custGeom>
            <a:solidFill>
              <a:srgbClr val="43F6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弧形 121">
            <a:extLst>
              <a:ext uri="{FF2B5EF4-FFF2-40B4-BE49-F238E27FC236}">
                <a16:creationId xmlns:a16="http://schemas.microsoft.com/office/drawing/2014/main" id="{4DFC7C7A-A46C-B07C-E9B1-2490E7865383}"/>
              </a:ext>
            </a:extLst>
          </p:cNvPr>
          <p:cNvSpPr/>
          <p:nvPr/>
        </p:nvSpPr>
        <p:spPr>
          <a:xfrm>
            <a:off x="4500624" y="1798790"/>
            <a:ext cx="3270196" cy="3270195"/>
          </a:xfrm>
          <a:prstGeom prst="arc">
            <a:avLst>
              <a:gd name="adj1" fmla="val 11350617"/>
              <a:gd name="adj2" fmla="val 13738951"/>
            </a:avLst>
          </a:prstGeom>
          <a:ln>
            <a:solidFill>
              <a:srgbClr val="43F6FF"/>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122">
            <a:extLst>
              <a:ext uri="{FF2B5EF4-FFF2-40B4-BE49-F238E27FC236}">
                <a16:creationId xmlns:a16="http://schemas.microsoft.com/office/drawing/2014/main" id="{7519ACD9-1C66-24B9-6B25-5203FCB99325}"/>
              </a:ext>
            </a:extLst>
          </p:cNvPr>
          <p:cNvSpPr/>
          <p:nvPr/>
        </p:nvSpPr>
        <p:spPr>
          <a:xfrm flipV="1">
            <a:off x="4500624" y="1798790"/>
            <a:ext cx="3270196" cy="3270195"/>
          </a:xfrm>
          <a:prstGeom prst="arc">
            <a:avLst>
              <a:gd name="adj1" fmla="val 11350617"/>
              <a:gd name="adj2" fmla="val 13738951"/>
            </a:avLst>
          </a:prstGeom>
          <a:ln>
            <a:solidFill>
              <a:srgbClr val="FF7C41"/>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123">
            <a:extLst>
              <a:ext uri="{FF2B5EF4-FFF2-40B4-BE49-F238E27FC236}">
                <a16:creationId xmlns:a16="http://schemas.microsoft.com/office/drawing/2014/main" id="{7F057967-2B95-5960-4A63-689F07E742B5}"/>
              </a:ext>
            </a:extLst>
          </p:cNvPr>
          <p:cNvSpPr/>
          <p:nvPr/>
        </p:nvSpPr>
        <p:spPr>
          <a:xfrm flipH="1" flipV="1">
            <a:off x="4500624" y="1798790"/>
            <a:ext cx="3270196" cy="3270195"/>
          </a:xfrm>
          <a:prstGeom prst="arc">
            <a:avLst>
              <a:gd name="adj1" fmla="val 11350617"/>
              <a:gd name="adj2" fmla="val 13738951"/>
            </a:avLst>
          </a:prstGeom>
          <a:ln>
            <a:solidFill>
              <a:srgbClr val="43F6FF"/>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9" name="组合 2">
            <a:extLst>
              <a:ext uri="{FF2B5EF4-FFF2-40B4-BE49-F238E27FC236}">
                <a16:creationId xmlns:a16="http://schemas.microsoft.com/office/drawing/2014/main" id="{DA67355D-6462-2424-D4FE-5C8A5EFE8FB8}"/>
              </a:ext>
            </a:extLst>
          </p:cNvPr>
          <p:cNvGrpSpPr/>
          <p:nvPr/>
        </p:nvGrpSpPr>
        <p:grpSpPr>
          <a:xfrm>
            <a:off x="898685" y="3166426"/>
            <a:ext cx="3624723" cy="522410"/>
            <a:chOff x="3073400" y="3493468"/>
            <a:chExt cx="1437050" cy="458369"/>
          </a:xfrm>
        </p:grpSpPr>
        <p:cxnSp>
          <p:nvCxnSpPr>
            <p:cNvPr id="40" name="直接连接符 125">
              <a:extLst>
                <a:ext uri="{FF2B5EF4-FFF2-40B4-BE49-F238E27FC236}">
                  <a16:creationId xmlns:a16="http://schemas.microsoft.com/office/drawing/2014/main" id="{23C3E7F9-6B68-C6C8-8B98-58EA63441A2B}"/>
                </a:ext>
              </a:extLst>
            </p:cNvPr>
            <p:cNvCxnSpPr/>
            <p:nvPr/>
          </p:nvCxnSpPr>
          <p:spPr>
            <a:xfrm>
              <a:off x="3073400" y="3493468"/>
              <a:ext cx="1437050" cy="0"/>
            </a:xfrm>
            <a:prstGeom prst="line">
              <a:avLst/>
            </a:prstGeom>
            <a:ln>
              <a:solidFill>
                <a:srgbClr val="43F6FF"/>
              </a:solidFill>
            </a:ln>
          </p:spPr>
          <p:style>
            <a:lnRef idx="1">
              <a:schemeClr val="accent1"/>
            </a:lnRef>
            <a:fillRef idx="0">
              <a:schemeClr val="accent1"/>
            </a:fillRef>
            <a:effectRef idx="0">
              <a:schemeClr val="accent1"/>
            </a:effectRef>
            <a:fontRef idx="minor">
              <a:schemeClr val="tx1"/>
            </a:fontRef>
          </p:style>
        </p:cxnSp>
        <p:cxnSp>
          <p:nvCxnSpPr>
            <p:cNvPr id="41" name="直接连接符 126">
              <a:extLst>
                <a:ext uri="{FF2B5EF4-FFF2-40B4-BE49-F238E27FC236}">
                  <a16:creationId xmlns:a16="http://schemas.microsoft.com/office/drawing/2014/main" id="{92C2715A-6A85-19F4-54CF-43D2723560CB}"/>
                </a:ext>
              </a:extLst>
            </p:cNvPr>
            <p:cNvCxnSpPr/>
            <p:nvPr/>
          </p:nvCxnSpPr>
          <p:spPr>
            <a:xfrm>
              <a:off x="3073400" y="3951837"/>
              <a:ext cx="1437050" cy="0"/>
            </a:xfrm>
            <a:prstGeom prst="line">
              <a:avLst/>
            </a:prstGeom>
            <a:ln>
              <a:solidFill>
                <a:srgbClr val="FF7C41"/>
              </a:solidFill>
            </a:ln>
          </p:spPr>
          <p:style>
            <a:lnRef idx="1">
              <a:schemeClr val="accent1"/>
            </a:lnRef>
            <a:fillRef idx="0">
              <a:schemeClr val="accent1"/>
            </a:fillRef>
            <a:effectRef idx="0">
              <a:schemeClr val="accent1"/>
            </a:effectRef>
            <a:fontRef idx="minor">
              <a:schemeClr val="tx1"/>
            </a:fontRef>
          </p:style>
        </p:cxnSp>
      </p:grpSp>
      <p:sp>
        <p:nvSpPr>
          <p:cNvPr id="42" name="弧形 129">
            <a:extLst>
              <a:ext uri="{FF2B5EF4-FFF2-40B4-BE49-F238E27FC236}">
                <a16:creationId xmlns:a16="http://schemas.microsoft.com/office/drawing/2014/main" id="{5D289310-E91A-C983-36CB-D84130C5B359}"/>
              </a:ext>
            </a:extLst>
          </p:cNvPr>
          <p:cNvSpPr/>
          <p:nvPr/>
        </p:nvSpPr>
        <p:spPr>
          <a:xfrm>
            <a:off x="5012445" y="2310610"/>
            <a:ext cx="2246554" cy="2246554"/>
          </a:xfrm>
          <a:prstGeom prst="arc">
            <a:avLst>
              <a:gd name="adj1" fmla="val 11092039"/>
              <a:gd name="adj2" fmla="val 16039870"/>
            </a:avLst>
          </a:prstGeom>
          <a:ln>
            <a:solidFill>
              <a:srgbClr val="43F6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弧形 130">
            <a:extLst>
              <a:ext uri="{FF2B5EF4-FFF2-40B4-BE49-F238E27FC236}">
                <a16:creationId xmlns:a16="http://schemas.microsoft.com/office/drawing/2014/main" id="{57855CA0-E545-DFF8-B4DB-39317ADC99D0}"/>
              </a:ext>
            </a:extLst>
          </p:cNvPr>
          <p:cNvSpPr/>
          <p:nvPr/>
        </p:nvSpPr>
        <p:spPr>
          <a:xfrm rot="16200000">
            <a:off x="5012445" y="2310610"/>
            <a:ext cx="2246554" cy="2246554"/>
          </a:xfrm>
          <a:prstGeom prst="arc">
            <a:avLst>
              <a:gd name="adj1" fmla="val 11092039"/>
              <a:gd name="adj2" fmla="val 16039870"/>
            </a:avLst>
          </a:prstGeom>
          <a:ln>
            <a:solidFill>
              <a:srgbClr val="FF7C4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弧形 148">
            <a:extLst>
              <a:ext uri="{FF2B5EF4-FFF2-40B4-BE49-F238E27FC236}">
                <a16:creationId xmlns:a16="http://schemas.microsoft.com/office/drawing/2014/main" id="{2C4FF0ED-F74F-1B80-F9BF-9FFB82AC8CFD}"/>
              </a:ext>
            </a:extLst>
          </p:cNvPr>
          <p:cNvSpPr/>
          <p:nvPr/>
        </p:nvSpPr>
        <p:spPr>
          <a:xfrm rot="10800000">
            <a:off x="5012445" y="2310610"/>
            <a:ext cx="2246554" cy="2246554"/>
          </a:xfrm>
          <a:prstGeom prst="arc">
            <a:avLst>
              <a:gd name="adj1" fmla="val 11092039"/>
              <a:gd name="adj2" fmla="val 16039870"/>
            </a:avLst>
          </a:prstGeom>
          <a:ln>
            <a:solidFill>
              <a:srgbClr val="43F6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149">
            <a:extLst>
              <a:ext uri="{FF2B5EF4-FFF2-40B4-BE49-F238E27FC236}">
                <a16:creationId xmlns:a16="http://schemas.microsoft.com/office/drawing/2014/main" id="{9007FA80-48E7-9853-8B95-3730ED3B09E2}"/>
              </a:ext>
            </a:extLst>
          </p:cNvPr>
          <p:cNvSpPr/>
          <p:nvPr/>
        </p:nvSpPr>
        <p:spPr>
          <a:xfrm rot="5400000">
            <a:off x="5012445" y="2310610"/>
            <a:ext cx="2246554" cy="2246554"/>
          </a:xfrm>
          <a:prstGeom prst="arc">
            <a:avLst>
              <a:gd name="adj1" fmla="val 11092039"/>
              <a:gd name="adj2" fmla="val 16039870"/>
            </a:avLst>
          </a:prstGeom>
          <a:ln>
            <a:solidFill>
              <a:srgbClr val="FF7C4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6" name="组合 201">
            <a:extLst>
              <a:ext uri="{FF2B5EF4-FFF2-40B4-BE49-F238E27FC236}">
                <a16:creationId xmlns:a16="http://schemas.microsoft.com/office/drawing/2014/main" id="{61163243-E7FA-5314-B4F7-AE627457145F}"/>
              </a:ext>
            </a:extLst>
          </p:cNvPr>
          <p:cNvGrpSpPr/>
          <p:nvPr/>
        </p:nvGrpSpPr>
        <p:grpSpPr>
          <a:xfrm>
            <a:off x="5263220" y="2551088"/>
            <a:ext cx="1775070" cy="1777161"/>
            <a:chOff x="13966826" y="3625850"/>
            <a:chExt cx="4051300" cy="4056063"/>
          </a:xfrm>
          <a:solidFill>
            <a:srgbClr val="00D0DA"/>
          </a:solidFill>
        </p:grpSpPr>
        <p:sp>
          <p:nvSpPr>
            <p:cNvPr id="47" name="Freeform 5">
              <a:extLst>
                <a:ext uri="{FF2B5EF4-FFF2-40B4-BE49-F238E27FC236}">
                  <a16:creationId xmlns:a16="http://schemas.microsoft.com/office/drawing/2014/main" id="{DBECC92E-FF9B-AD61-3F2D-A21B9A5FB664}"/>
                </a:ext>
              </a:extLst>
            </p:cNvPr>
            <p:cNvSpPr>
              <a:spLocks noEditPoints="1"/>
            </p:cNvSpPr>
            <p:nvPr/>
          </p:nvSpPr>
          <p:spPr bwMode="auto">
            <a:xfrm>
              <a:off x="14060488" y="3743325"/>
              <a:ext cx="1255713" cy="1233487"/>
            </a:xfrm>
            <a:custGeom>
              <a:avLst/>
              <a:gdLst>
                <a:gd name="T0" fmla="*/ 28 w 738"/>
                <a:gd name="T1" fmla="*/ 675 h 724"/>
                <a:gd name="T2" fmla="*/ 44 w 738"/>
                <a:gd name="T3" fmla="*/ 637 h 724"/>
                <a:gd name="T4" fmla="*/ 38 w 738"/>
                <a:gd name="T5" fmla="*/ 664 h 724"/>
                <a:gd name="T6" fmla="*/ 76 w 738"/>
                <a:gd name="T7" fmla="*/ 581 h 724"/>
                <a:gd name="T8" fmla="*/ 139 w 738"/>
                <a:gd name="T9" fmla="*/ 463 h 724"/>
                <a:gd name="T10" fmla="*/ 112 w 738"/>
                <a:gd name="T11" fmla="*/ 528 h 724"/>
                <a:gd name="T12" fmla="*/ 200 w 738"/>
                <a:gd name="T13" fmla="*/ 447 h 724"/>
                <a:gd name="T14" fmla="*/ 164 w 738"/>
                <a:gd name="T15" fmla="*/ 456 h 724"/>
                <a:gd name="T16" fmla="*/ 126 w 738"/>
                <a:gd name="T17" fmla="*/ 512 h 724"/>
                <a:gd name="T18" fmla="*/ 155 w 738"/>
                <a:gd name="T19" fmla="*/ 472 h 724"/>
                <a:gd name="T20" fmla="*/ 234 w 738"/>
                <a:gd name="T21" fmla="*/ 405 h 724"/>
                <a:gd name="T22" fmla="*/ 221 w 738"/>
                <a:gd name="T23" fmla="*/ 470 h 724"/>
                <a:gd name="T24" fmla="*/ 256 w 738"/>
                <a:gd name="T25" fmla="*/ 383 h 724"/>
                <a:gd name="T26" fmla="*/ 226 w 738"/>
                <a:gd name="T27" fmla="*/ 404 h 724"/>
                <a:gd name="T28" fmla="*/ 132 w 738"/>
                <a:gd name="T29" fmla="*/ 478 h 724"/>
                <a:gd name="T30" fmla="*/ 211 w 738"/>
                <a:gd name="T31" fmla="*/ 398 h 724"/>
                <a:gd name="T32" fmla="*/ 305 w 738"/>
                <a:gd name="T33" fmla="*/ 323 h 724"/>
                <a:gd name="T34" fmla="*/ 248 w 738"/>
                <a:gd name="T35" fmla="*/ 356 h 724"/>
                <a:gd name="T36" fmla="*/ 488 w 738"/>
                <a:gd name="T37" fmla="*/ 391 h 724"/>
                <a:gd name="T38" fmla="*/ 272 w 738"/>
                <a:gd name="T39" fmla="*/ 440 h 724"/>
                <a:gd name="T40" fmla="*/ 265 w 738"/>
                <a:gd name="T41" fmla="*/ 325 h 724"/>
                <a:gd name="T42" fmla="*/ 258 w 738"/>
                <a:gd name="T43" fmla="*/ 411 h 724"/>
                <a:gd name="T44" fmla="*/ 644 w 738"/>
                <a:gd name="T45" fmla="*/ 275 h 724"/>
                <a:gd name="T46" fmla="*/ 465 w 738"/>
                <a:gd name="T47" fmla="*/ 232 h 724"/>
                <a:gd name="T48" fmla="*/ 362 w 738"/>
                <a:gd name="T49" fmla="*/ 316 h 724"/>
                <a:gd name="T50" fmla="*/ 527 w 738"/>
                <a:gd name="T51" fmla="*/ 249 h 724"/>
                <a:gd name="T52" fmla="*/ 370 w 738"/>
                <a:gd name="T53" fmla="*/ 210 h 724"/>
                <a:gd name="T54" fmla="*/ 262 w 738"/>
                <a:gd name="T55" fmla="*/ 337 h 724"/>
                <a:gd name="T56" fmla="*/ 445 w 738"/>
                <a:gd name="T57" fmla="*/ 165 h 724"/>
                <a:gd name="T58" fmla="*/ 367 w 738"/>
                <a:gd name="T59" fmla="*/ 236 h 724"/>
                <a:gd name="T60" fmla="*/ 281 w 738"/>
                <a:gd name="T61" fmla="*/ 340 h 724"/>
                <a:gd name="T62" fmla="*/ 509 w 738"/>
                <a:gd name="T63" fmla="*/ 118 h 724"/>
                <a:gd name="T64" fmla="*/ 589 w 738"/>
                <a:gd name="T65" fmla="*/ 65 h 724"/>
                <a:gd name="T66" fmla="*/ 595 w 738"/>
                <a:gd name="T67" fmla="*/ 62 h 724"/>
                <a:gd name="T68" fmla="*/ 664 w 738"/>
                <a:gd name="T69" fmla="*/ 82 h 724"/>
                <a:gd name="T70" fmla="*/ 603 w 738"/>
                <a:gd name="T71" fmla="*/ 82 h 724"/>
                <a:gd name="T72" fmla="*/ 681 w 738"/>
                <a:gd name="T73" fmla="*/ 21 h 724"/>
                <a:gd name="T74" fmla="*/ 371 w 738"/>
                <a:gd name="T75" fmla="*/ 206 h 724"/>
                <a:gd name="T76" fmla="*/ 171 w 738"/>
                <a:gd name="T77" fmla="*/ 416 h 724"/>
                <a:gd name="T78" fmla="*/ 40 w 738"/>
                <a:gd name="T79" fmla="*/ 642 h 724"/>
                <a:gd name="T80" fmla="*/ 19 w 738"/>
                <a:gd name="T81" fmla="*/ 701 h 724"/>
                <a:gd name="T82" fmla="*/ 35 w 738"/>
                <a:gd name="T83" fmla="*/ 712 h 724"/>
                <a:gd name="T84" fmla="*/ 84 w 738"/>
                <a:gd name="T85" fmla="*/ 686 h 724"/>
                <a:gd name="T86" fmla="*/ 73 w 738"/>
                <a:gd name="T87" fmla="*/ 724 h 724"/>
                <a:gd name="T88" fmla="*/ 310 w 738"/>
                <a:gd name="T89" fmla="*/ 529 h 724"/>
                <a:gd name="T90" fmla="*/ 110 w 738"/>
                <a:gd name="T91" fmla="*/ 699 h 724"/>
                <a:gd name="T92" fmla="*/ 295 w 738"/>
                <a:gd name="T93" fmla="*/ 568 h 724"/>
                <a:gd name="T94" fmla="*/ 186 w 738"/>
                <a:gd name="T95" fmla="*/ 665 h 724"/>
                <a:gd name="T96" fmla="*/ 167 w 738"/>
                <a:gd name="T97" fmla="*/ 724 h 724"/>
                <a:gd name="T98" fmla="*/ 244 w 738"/>
                <a:gd name="T99" fmla="*/ 669 h 724"/>
                <a:gd name="T100" fmla="*/ 331 w 738"/>
                <a:gd name="T101" fmla="*/ 549 h 724"/>
                <a:gd name="T102" fmla="*/ 656 w 738"/>
                <a:gd name="T103" fmla="*/ 589 h 724"/>
                <a:gd name="T104" fmla="*/ 537 w 738"/>
                <a:gd name="T105" fmla="*/ 552 h 724"/>
                <a:gd name="T106" fmla="*/ 404 w 738"/>
                <a:gd name="T107" fmla="*/ 466 h 724"/>
                <a:gd name="T108" fmla="*/ 729 w 738"/>
                <a:gd name="T109" fmla="*/ 223 h 724"/>
                <a:gd name="T110" fmla="*/ 529 w 738"/>
                <a:gd name="T111" fmla="*/ 249 h 724"/>
                <a:gd name="T112" fmla="*/ 518 w 738"/>
                <a:gd name="T113" fmla="*/ 243 h 724"/>
                <a:gd name="T114" fmla="*/ 372 w 738"/>
                <a:gd name="T115" fmla="*/ 295 h 724"/>
                <a:gd name="T116" fmla="*/ 544 w 738"/>
                <a:gd name="T117" fmla="*/ 194 h 724"/>
                <a:gd name="T118" fmla="*/ 391 w 738"/>
                <a:gd name="T119" fmla="*/ 266 h 724"/>
                <a:gd name="T120" fmla="*/ 734 w 738"/>
                <a:gd name="T121" fmla="*/ 66 h 724"/>
                <a:gd name="T122" fmla="*/ 738 w 738"/>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8" h="724">
                  <a:moveTo>
                    <a:pt x="16" y="713"/>
                  </a:moveTo>
                  <a:cubicBezTo>
                    <a:pt x="18" y="708"/>
                    <a:pt x="20" y="703"/>
                    <a:pt x="22" y="698"/>
                  </a:cubicBezTo>
                  <a:cubicBezTo>
                    <a:pt x="22" y="698"/>
                    <a:pt x="22" y="699"/>
                    <a:pt x="23" y="699"/>
                  </a:cubicBezTo>
                  <a:cubicBezTo>
                    <a:pt x="22" y="699"/>
                    <a:pt x="22" y="700"/>
                    <a:pt x="22" y="700"/>
                  </a:cubicBezTo>
                  <a:cubicBezTo>
                    <a:pt x="21" y="702"/>
                    <a:pt x="21" y="703"/>
                    <a:pt x="20" y="704"/>
                  </a:cubicBezTo>
                  <a:cubicBezTo>
                    <a:pt x="19" y="707"/>
                    <a:pt x="18" y="710"/>
                    <a:pt x="16" y="713"/>
                  </a:cubicBezTo>
                  <a:moveTo>
                    <a:pt x="14" y="707"/>
                  </a:moveTo>
                  <a:cubicBezTo>
                    <a:pt x="15" y="706"/>
                    <a:pt x="15" y="705"/>
                    <a:pt x="15" y="705"/>
                  </a:cubicBezTo>
                  <a:cubicBezTo>
                    <a:pt x="16" y="703"/>
                    <a:pt x="16" y="702"/>
                    <a:pt x="17" y="700"/>
                  </a:cubicBezTo>
                  <a:cubicBezTo>
                    <a:pt x="18" y="698"/>
                    <a:pt x="19" y="695"/>
                    <a:pt x="20" y="693"/>
                  </a:cubicBezTo>
                  <a:cubicBezTo>
                    <a:pt x="20" y="693"/>
                    <a:pt x="20" y="694"/>
                    <a:pt x="20" y="694"/>
                  </a:cubicBezTo>
                  <a:cubicBezTo>
                    <a:pt x="20" y="695"/>
                    <a:pt x="20" y="695"/>
                    <a:pt x="20" y="695"/>
                  </a:cubicBezTo>
                  <a:cubicBezTo>
                    <a:pt x="19" y="696"/>
                    <a:pt x="19" y="697"/>
                    <a:pt x="18" y="698"/>
                  </a:cubicBezTo>
                  <a:cubicBezTo>
                    <a:pt x="17" y="701"/>
                    <a:pt x="16" y="704"/>
                    <a:pt x="14" y="707"/>
                  </a:cubicBezTo>
                  <a:moveTo>
                    <a:pt x="34" y="680"/>
                  </a:moveTo>
                  <a:cubicBezTo>
                    <a:pt x="33" y="679"/>
                    <a:pt x="33" y="679"/>
                    <a:pt x="33" y="679"/>
                  </a:cubicBezTo>
                  <a:cubicBezTo>
                    <a:pt x="34" y="678"/>
                    <a:pt x="34" y="678"/>
                    <a:pt x="34" y="678"/>
                  </a:cubicBezTo>
                  <a:cubicBezTo>
                    <a:pt x="36" y="674"/>
                    <a:pt x="37" y="671"/>
                    <a:pt x="39" y="667"/>
                  </a:cubicBezTo>
                  <a:cubicBezTo>
                    <a:pt x="38" y="670"/>
                    <a:pt x="37" y="673"/>
                    <a:pt x="36" y="676"/>
                  </a:cubicBezTo>
                  <a:cubicBezTo>
                    <a:pt x="35" y="677"/>
                    <a:pt x="35" y="678"/>
                    <a:pt x="34" y="680"/>
                  </a:cubicBezTo>
                  <a:moveTo>
                    <a:pt x="28" y="675"/>
                  </a:moveTo>
                  <a:cubicBezTo>
                    <a:pt x="28" y="675"/>
                    <a:pt x="28" y="675"/>
                    <a:pt x="27" y="675"/>
                  </a:cubicBezTo>
                  <a:cubicBezTo>
                    <a:pt x="30" y="670"/>
                    <a:pt x="32" y="664"/>
                    <a:pt x="34" y="659"/>
                  </a:cubicBezTo>
                  <a:cubicBezTo>
                    <a:pt x="34" y="660"/>
                    <a:pt x="34" y="661"/>
                    <a:pt x="33" y="662"/>
                  </a:cubicBezTo>
                  <a:cubicBezTo>
                    <a:pt x="32" y="666"/>
                    <a:pt x="30" y="671"/>
                    <a:pt x="28" y="675"/>
                  </a:cubicBezTo>
                  <a:moveTo>
                    <a:pt x="35" y="655"/>
                  </a:moveTo>
                  <a:cubicBezTo>
                    <a:pt x="37" y="652"/>
                    <a:pt x="38" y="648"/>
                    <a:pt x="39" y="645"/>
                  </a:cubicBezTo>
                  <a:cubicBezTo>
                    <a:pt x="40" y="644"/>
                    <a:pt x="41" y="642"/>
                    <a:pt x="41" y="641"/>
                  </a:cubicBezTo>
                  <a:cubicBezTo>
                    <a:pt x="40" y="643"/>
                    <a:pt x="39" y="646"/>
                    <a:pt x="39" y="648"/>
                  </a:cubicBezTo>
                  <a:cubicBezTo>
                    <a:pt x="38" y="650"/>
                    <a:pt x="36" y="653"/>
                    <a:pt x="35" y="655"/>
                  </a:cubicBezTo>
                  <a:moveTo>
                    <a:pt x="33" y="678"/>
                  </a:moveTo>
                  <a:cubicBezTo>
                    <a:pt x="32" y="677"/>
                    <a:pt x="31" y="676"/>
                    <a:pt x="29" y="675"/>
                  </a:cubicBezTo>
                  <a:cubicBezTo>
                    <a:pt x="30" y="673"/>
                    <a:pt x="31" y="670"/>
                    <a:pt x="32" y="667"/>
                  </a:cubicBezTo>
                  <a:cubicBezTo>
                    <a:pt x="33" y="665"/>
                    <a:pt x="34" y="663"/>
                    <a:pt x="34" y="662"/>
                  </a:cubicBezTo>
                  <a:cubicBezTo>
                    <a:pt x="36" y="658"/>
                    <a:pt x="37" y="654"/>
                    <a:pt x="39" y="650"/>
                  </a:cubicBezTo>
                  <a:cubicBezTo>
                    <a:pt x="41" y="646"/>
                    <a:pt x="42" y="643"/>
                    <a:pt x="44" y="640"/>
                  </a:cubicBezTo>
                  <a:cubicBezTo>
                    <a:pt x="44" y="640"/>
                    <a:pt x="44" y="640"/>
                    <a:pt x="44" y="640"/>
                  </a:cubicBezTo>
                  <a:cubicBezTo>
                    <a:pt x="43" y="641"/>
                    <a:pt x="43" y="642"/>
                    <a:pt x="43" y="643"/>
                  </a:cubicBezTo>
                  <a:cubicBezTo>
                    <a:pt x="41" y="647"/>
                    <a:pt x="40" y="651"/>
                    <a:pt x="39" y="656"/>
                  </a:cubicBezTo>
                  <a:cubicBezTo>
                    <a:pt x="38" y="656"/>
                    <a:pt x="38" y="657"/>
                    <a:pt x="38" y="657"/>
                  </a:cubicBezTo>
                  <a:cubicBezTo>
                    <a:pt x="37" y="661"/>
                    <a:pt x="36" y="666"/>
                    <a:pt x="35" y="670"/>
                  </a:cubicBezTo>
                  <a:cubicBezTo>
                    <a:pt x="34" y="672"/>
                    <a:pt x="34" y="673"/>
                    <a:pt x="33" y="675"/>
                  </a:cubicBezTo>
                  <a:cubicBezTo>
                    <a:pt x="33" y="676"/>
                    <a:pt x="33" y="677"/>
                    <a:pt x="33" y="678"/>
                  </a:cubicBezTo>
                  <a:moveTo>
                    <a:pt x="43" y="645"/>
                  </a:moveTo>
                  <a:cubicBezTo>
                    <a:pt x="44" y="642"/>
                    <a:pt x="45" y="639"/>
                    <a:pt x="46" y="636"/>
                  </a:cubicBezTo>
                  <a:cubicBezTo>
                    <a:pt x="46" y="635"/>
                    <a:pt x="46" y="635"/>
                    <a:pt x="46" y="634"/>
                  </a:cubicBezTo>
                  <a:cubicBezTo>
                    <a:pt x="47" y="634"/>
                    <a:pt x="47" y="634"/>
                    <a:pt x="47" y="634"/>
                  </a:cubicBezTo>
                  <a:cubicBezTo>
                    <a:pt x="46" y="637"/>
                    <a:pt x="44" y="641"/>
                    <a:pt x="43" y="644"/>
                  </a:cubicBezTo>
                  <a:cubicBezTo>
                    <a:pt x="43" y="644"/>
                    <a:pt x="43" y="645"/>
                    <a:pt x="43" y="645"/>
                  </a:cubicBezTo>
                  <a:moveTo>
                    <a:pt x="44" y="637"/>
                  </a:moveTo>
                  <a:cubicBezTo>
                    <a:pt x="45" y="634"/>
                    <a:pt x="46" y="631"/>
                    <a:pt x="48" y="628"/>
                  </a:cubicBezTo>
                  <a:cubicBezTo>
                    <a:pt x="47" y="629"/>
                    <a:pt x="47" y="629"/>
                    <a:pt x="47" y="630"/>
                  </a:cubicBezTo>
                  <a:cubicBezTo>
                    <a:pt x="47" y="631"/>
                    <a:pt x="46" y="632"/>
                    <a:pt x="46" y="633"/>
                  </a:cubicBezTo>
                  <a:cubicBezTo>
                    <a:pt x="45" y="634"/>
                    <a:pt x="45" y="636"/>
                    <a:pt x="44" y="637"/>
                  </a:cubicBezTo>
                  <a:moveTo>
                    <a:pt x="52" y="622"/>
                  </a:moveTo>
                  <a:cubicBezTo>
                    <a:pt x="52" y="621"/>
                    <a:pt x="53" y="620"/>
                    <a:pt x="53" y="619"/>
                  </a:cubicBezTo>
                  <a:cubicBezTo>
                    <a:pt x="53" y="619"/>
                    <a:pt x="53" y="619"/>
                    <a:pt x="53" y="619"/>
                  </a:cubicBezTo>
                  <a:cubicBezTo>
                    <a:pt x="53" y="620"/>
                    <a:pt x="52" y="621"/>
                    <a:pt x="52" y="622"/>
                  </a:cubicBezTo>
                  <a:moveTo>
                    <a:pt x="49" y="628"/>
                  </a:moveTo>
                  <a:cubicBezTo>
                    <a:pt x="49" y="627"/>
                    <a:pt x="49" y="627"/>
                    <a:pt x="49" y="627"/>
                  </a:cubicBezTo>
                  <a:cubicBezTo>
                    <a:pt x="49" y="626"/>
                    <a:pt x="50" y="625"/>
                    <a:pt x="50" y="625"/>
                  </a:cubicBezTo>
                  <a:cubicBezTo>
                    <a:pt x="51" y="623"/>
                    <a:pt x="51" y="621"/>
                    <a:pt x="52" y="619"/>
                  </a:cubicBezTo>
                  <a:cubicBezTo>
                    <a:pt x="52" y="619"/>
                    <a:pt x="52" y="619"/>
                    <a:pt x="52" y="619"/>
                  </a:cubicBezTo>
                  <a:cubicBezTo>
                    <a:pt x="52" y="619"/>
                    <a:pt x="52" y="619"/>
                    <a:pt x="52" y="619"/>
                  </a:cubicBezTo>
                  <a:cubicBezTo>
                    <a:pt x="51" y="621"/>
                    <a:pt x="51" y="623"/>
                    <a:pt x="50" y="625"/>
                  </a:cubicBezTo>
                  <a:cubicBezTo>
                    <a:pt x="50" y="626"/>
                    <a:pt x="49" y="626"/>
                    <a:pt x="49" y="627"/>
                  </a:cubicBezTo>
                  <a:cubicBezTo>
                    <a:pt x="49" y="628"/>
                    <a:pt x="49" y="628"/>
                    <a:pt x="49" y="628"/>
                  </a:cubicBezTo>
                  <a:moveTo>
                    <a:pt x="55" y="620"/>
                  </a:moveTo>
                  <a:cubicBezTo>
                    <a:pt x="59" y="620"/>
                    <a:pt x="62" y="618"/>
                    <a:pt x="64" y="615"/>
                  </a:cubicBezTo>
                  <a:cubicBezTo>
                    <a:pt x="63" y="616"/>
                    <a:pt x="63" y="617"/>
                    <a:pt x="62" y="617"/>
                  </a:cubicBezTo>
                  <a:cubicBezTo>
                    <a:pt x="61" y="621"/>
                    <a:pt x="59" y="625"/>
                    <a:pt x="57" y="628"/>
                  </a:cubicBezTo>
                  <a:cubicBezTo>
                    <a:pt x="55" y="632"/>
                    <a:pt x="53" y="636"/>
                    <a:pt x="51" y="641"/>
                  </a:cubicBezTo>
                  <a:cubicBezTo>
                    <a:pt x="50" y="644"/>
                    <a:pt x="48" y="648"/>
                    <a:pt x="46" y="651"/>
                  </a:cubicBezTo>
                  <a:cubicBezTo>
                    <a:pt x="43" y="658"/>
                    <a:pt x="39" y="665"/>
                    <a:pt x="35" y="672"/>
                  </a:cubicBezTo>
                  <a:cubicBezTo>
                    <a:pt x="36" y="670"/>
                    <a:pt x="37" y="667"/>
                    <a:pt x="38" y="664"/>
                  </a:cubicBezTo>
                  <a:cubicBezTo>
                    <a:pt x="38" y="662"/>
                    <a:pt x="39" y="660"/>
                    <a:pt x="40" y="658"/>
                  </a:cubicBezTo>
                  <a:cubicBezTo>
                    <a:pt x="41" y="655"/>
                    <a:pt x="41" y="652"/>
                    <a:pt x="42" y="650"/>
                  </a:cubicBezTo>
                  <a:cubicBezTo>
                    <a:pt x="43" y="648"/>
                    <a:pt x="44" y="646"/>
                    <a:pt x="44" y="644"/>
                  </a:cubicBezTo>
                  <a:cubicBezTo>
                    <a:pt x="45" y="641"/>
                    <a:pt x="46" y="639"/>
                    <a:pt x="47" y="636"/>
                  </a:cubicBezTo>
                  <a:cubicBezTo>
                    <a:pt x="47" y="634"/>
                    <a:pt x="48" y="632"/>
                    <a:pt x="49" y="631"/>
                  </a:cubicBezTo>
                  <a:cubicBezTo>
                    <a:pt x="49" y="630"/>
                    <a:pt x="49" y="629"/>
                    <a:pt x="49" y="628"/>
                  </a:cubicBezTo>
                  <a:cubicBezTo>
                    <a:pt x="51" y="625"/>
                    <a:pt x="53" y="623"/>
                    <a:pt x="54" y="620"/>
                  </a:cubicBezTo>
                  <a:cubicBezTo>
                    <a:pt x="55" y="620"/>
                    <a:pt x="55" y="620"/>
                    <a:pt x="55" y="620"/>
                  </a:cubicBezTo>
                  <a:moveTo>
                    <a:pt x="62" y="603"/>
                  </a:moveTo>
                  <a:cubicBezTo>
                    <a:pt x="62" y="602"/>
                    <a:pt x="61" y="602"/>
                    <a:pt x="60" y="601"/>
                  </a:cubicBezTo>
                  <a:cubicBezTo>
                    <a:pt x="61" y="599"/>
                    <a:pt x="62" y="597"/>
                    <a:pt x="64" y="594"/>
                  </a:cubicBezTo>
                  <a:cubicBezTo>
                    <a:pt x="65" y="595"/>
                    <a:pt x="66" y="595"/>
                    <a:pt x="67" y="595"/>
                  </a:cubicBezTo>
                  <a:cubicBezTo>
                    <a:pt x="66" y="597"/>
                    <a:pt x="65" y="598"/>
                    <a:pt x="64" y="600"/>
                  </a:cubicBezTo>
                  <a:cubicBezTo>
                    <a:pt x="64" y="601"/>
                    <a:pt x="63" y="602"/>
                    <a:pt x="62" y="603"/>
                  </a:cubicBezTo>
                  <a:moveTo>
                    <a:pt x="83" y="580"/>
                  </a:moveTo>
                  <a:cubicBezTo>
                    <a:pt x="83" y="580"/>
                    <a:pt x="83" y="580"/>
                    <a:pt x="83" y="579"/>
                  </a:cubicBezTo>
                  <a:cubicBezTo>
                    <a:pt x="84" y="579"/>
                    <a:pt x="84" y="578"/>
                    <a:pt x="84" y="578"/>
                  </a:cubicBezTo>
                  <a:cubicBezTo>
                    <a:pt x="84" y="578"/>
                    <a:pt x="84" y="579"/>
                    <a:pt x="83" y="580"/>
                  </a:cubicBezTo>
                  <a:cubicBezTo>
                    <a:pt x="83" y="580"/>
                    <a:pt x="83" y="580"/>
                    <a:pt x="83" y="580"/>
                  </a:cubicBezTo>
                  <a:moveTo>
                    <a:pt x="65" y="613"/>
                  </a:moveTo>
                  <a:cubicBezTo>
                    <a:pt x="65" y="612"/>
                    <a:pt x="65" y="611"/>
                    <a:pt x="65" y="610"/>
                  </a:cubicBezTo>
                  <a:cubicBezTo>
                    <a:pt x="65" y="608"/>
                    <a:pt x="64" y="605"/>
                    <a:pt x="63" y="604"/>
                  </a:cubicBezTo>
                  <a:cubicBezTo>
                    <a:pt x="65" y="601"/>
                    <a:pt x="66" y="598"/>
                    <a:pt x="68" y="595"/>
                  </a:cubicBezTo>
                  <a:cubicBezTo>
                    <a:pt x="73" y="594"/>
                    <a:pt x="77" y="590"/>
                    <a:pt x="77" y="585"/>
                  </a:cubicBezTo>
                  <a:cubicBezTo>
                    <a:pt x="77" y="584"/>
                    <a:pt x="77" y="582"/>
                    <a:pt x="76" y="581"/>
                  </a:cubicBezTo>
                  <a:cubicBezTo>
                    <a:pt x="88" y="563"/>
                    <a:pt x="99" y="546"/>
                    <a:pt x="112" y="529"/>
                  </a:cubicBezTo>
                  <a:cubicBezTo>
                    <a:pt x="110" y="532"/>
                    <a:pt x="109" y="535"/>
                    <a:pt x="107" y="538"/>
                  </a:cubicBezTo>
                  <a:cubicBezTo>
                    <a:pt x="104" y="542"/>
                    <a:pt x="102" y="546"/>
                    <a:pt x="99" y="550"/>
                  </a:cubicBezTo>
                  <a:cubicBezTo>
                    <a:pt x="97" y="553"/>
                    <a:pt x="95" y="556"/>
                    <a:pt x="93" y="560"/>
                  </a:cubicBezTo>
                  <a:cubicBezTo>
                    <a:pt x="91" y="564"/>
                    <a:pt x="89" y="568"/>
                    <a:pt x="87" y="572"/>
                  </a:cubicBezTo>
                  <a:cubicBezTo>
                    <a:pt x="85" y="575"/>
                    <a:pt x="83" y="579"/>
                    <a:pt x="81" y="582"/>
                  </a:cubicBezTo>
                  <a:cubicBezTo>
                    <a:pt x="79" y="586"/>
                    <a:pt x="76" y="590"/>
                    <a:pt x="74" y="594"/>
                  </a:cubicBezTo>
                  <a:cubicBezTo>
                    <a:pt x="72" y="598"/>
                    <a:pt x="70" y="602"/>
                    <a:pt x="69" y="605"/>
                  </a:cubicBezTo>
                  <a:cubicBezTo>
                    <a:pt x="67" y="608"/>
                    <a:pt x="66" y="610"/>
                    <a:pt x="65" y="613"/>
                  </a:cubicBezTo>
                  <a:moveTo>
                    <a:pt x="87" y="573"/>
                  </a:moveTo>
                  <a:cubicBezTo>
                    <a:pt x="91" y="566"/>
                    <a:pt x="95" y="558"/>
                    <a:pt x="100" y="551"/>
                  </a:cubicBezTo>
                  <a:cubicBezTo>
                    <a:pt x="100" y="550"/>
                    <a:pt x="100" y="550"/>
                    <a:pt x="100" y="550"/>
                  </a:cubicBezTo>
                  <a:cubicBezTo>
                    <a:pt x="106" y="541"/>
                    <a:pt x="111" y="532"/>
                    <a:pt x="117" y="523"/>
                  </a:cubicBezTo>
                  <a:cubicBezTo>
                    <a:pt x="118" y="522"/>
                    <a:pt x="118" y="521"/>
                    <a:pt x="119" y="520"/>
                  </a:cubicBezTo>
                  <a:cubicBezTo>
                    <a:pt x="121" y="518"/>
                    <a:pt x="123" y="515"/>
                    <a:pt x="125" y="512"/>
                  </a:cubicBezTo>
                  <a:cubicBezTo>
                    <a:pt x="124" y="514"/>
                    <a:pt x="123" y="516"/>
                    <a:pt x="121" y="518"/>
                  </a:cubicBezTo>
                  <a:cubicBezTo>
                    <a:pt x="120" y="520"/>
                    <a:pt x="118" y="523"/>
                    <a:pt x="116" y="525"/>
                  </a:cubicBezTo>
                  <a:cubicBezTo>
                    <a:pt x="111" y="533"/>
                    <a:pt x="106" y="541"/>
                    <a:pt x="102" y="549"/>
                  </a:cubicBezTo>
                  <a:cubicBezTo>
                    <a:pt x="101" y="550"/>
                    <a:pt x="100" y="551"/>
                    <a:pt x="99" y="552"/>
                  </a:cubicBezTo>
                  <a:cubicBezTo>
                    <a:pt x="95" y="559"/>
                    <a:pt x="91" y="566"/>
                    <a:pt x="87" y="573"/>
                  </a:cubicBezTo>
                  <a:moveTo>
                    <a:pt x="109" y="511"/>
                  </a:moveTo>
                  <a:cubicBezTo>
                    <a:pt x="109" y="511"/>
                    <a:pt x="109" y="511"/>
                    <a:pt x="109" y="511"/>
                  </a:cubicBezTo>
                  <a:cubicBezTo>
                    <a:pt x="111" y="508"/>
                    <a:pt x="112" y="505"/>
                    <a:pt x="114" y="502"/>
                  </a:cubicBezTo>
                  <a:cubicBezTo>
                    <a:pt x="115" y="500"/>
                    <a:pt x="117" y="498"/>
                    <a:pt x="118" y="496"/>
                  </a:cubicBezTo>
                  <a:cubicBezTo>
                    <a:pt x="125" y="485"/>
                    <a:pt x="132" y="474"/>
                    <a:pt x="139" y="463"/>
                  </a:cubicBezTo>
                  <a:cubicBezTo>
                    <a:pt x="136" y="468"/>
                    <a:pt x="133" y="473"/>
                    <a:pt x="129" y="478"/>
                  </a:cubicBezTo>
                  <a:cubicBezTo>
                    <a:pt x="127" y="482"/>
                    <a:pt x="124" y="486"/>
                    <a:pt x="122" y="490"/>
                  </a:cubicBezTo>
                  <a:cubicBezTo>
                    <a:pt x="119" y="494"/>
                    <a:pt x="116" y="499"/>
                    <a:pt x="113" y="504"/>
                  </a:cubicBezTo>
                  <a:cubicBezTo>
                    <a:pt x="112" y="506"/>
                    <a:pt x="110" y="509"/>
                    <a:pt x="109" y="511"/>
                  </a:cubicBezTo>
                  <a:moveTo>
                    <a:pt x="104" y="530"/>
                  </a:moveTo>
                  <a:cubicBezTo>
                    <a:pt x="110" y="530"/>
                    <a:pt x="114" y="525"/>
                    <a:pt x="114" y="520"/>
                  </a:cubicBezTo>
                  <a:cubicBezTo>
                    <a:pt x="114" y="517"/>
                    <a:pt x="113" y="514"/>
                    <a:pt x="110" y="512"/>
                  </a:cubicBezTo>
                  <a:cubicBezTo>
                    <a:pt x="114" y="508"/>
                    <a:pt x="117" y="503"/>
                    <a:pt x="120" y="499"/>
                  </a:cubicBezTo>
                  <a:cubicBezTo>
                    <a:pt x="122" y="497"/>
                    <a:pt x="123" y="495"/>
                    <a:pt x="125" y="492"/>
                  </a:cubicBezTo>
                  <a:cubicBezTo>
                    <a:pt x="129" y="488"/>
                    <a:pt x="132" y="484"/>
                    <a:pt x="136" y="480"/>
                  </a:cubicBezTo>
                  <a:cubicBezTo>
                    <a:pt x="138" y="477"/>
                    <a:pt x="140" y="475"/>
                    <a:pt x="142" y="472"/>
                  </a:cubicBezTo>
                  <a:cubicBezTo>
                    <a:pt x="146" y="469"/>
                    <a:pt x="149" y="465"/>
                    <a:pt x="152" y="462"/>
                  </a:cubicBezTo>
                  <a:cubicBezTo>
                    <a:pt x="155" y="459"/>
                    <a:pt x="157" y="457"/>
                    <a:pt x="159" y="455"/>
                  </a:cubicBezTo>
                  <a:cubicBezTo>
                    <a:pt x="163" y="451"/>
                    <a:pt x="166" y="448"/>
                    <a:pt x="169" y="445"/>
                  </a:cubicBezTo>
                  <a:cubicBezTo>
                    <a:pt x="171" y="443"/>
                    <a:pt x="173" y="442"/>
                    <a:pt x="175" y="440"/>
                  </a:cubicBezTo>
                  <a:cubicBezTo>
                    <a:pt x="174" y="442"/>
                    <a:pt x="173" y="444"/>
                    <a:pt x="171" y="445"/>
                  </a:cubicBezTo>
                  <a:cubicBezTo>
                    <a:pt x="168" y="449"/>
                    <a:pt x="166" y="453"/>
                    <a:pt x="163" y="456"/>
                  </a:cubicBezTo>
                  <a:cubicBezTo>
                    <a:pt x="160" y="459"/>
                    <a:pt x="158" y="462"/>
                    <a:pt x="156" y="465"/>
                  </a:cubicBezTo>
                  <a:cubicBezTo>
                    <a:pt x="152" y="470"/>
                    <a:pt x="149" y="475"/>
                    <a:pt x="145" y="480"/>
                  </a:cubicBezTo>
                  <a:cubicBezTo>
                    <a:pt x="142" y="484"/>
                    <a:pt x="139" y="488"/>
                    <a:pt x="136" y="493"/>
                  </a:cubicBezTo>
                  <a:cubicBezTo>
                    <a:pt x="133" y="497"/>
                    <a:pt x="130" y="502"/>
                    <a:pt x="127" y="506"/>
                  </a:cubicBezTo>
                  <a:cubicBezTo>
                    <a:pt x="125" y="510"/>
                    <a:pt x="123" y="513"/>
                    <a:pt x="121" y="516"/>
                  </a:cubicBezTo>
                  <a:cubicBezTo>
                    <a:pt x="120" y="517"/>
                    <a:pt x="120" y="517"/>
                    <a:pt x="119" y="518"/>
                  </a:cubicBezTo>
                  <a:cubicBezTo>
                    <a:pt x="119" y="519"/>
                    <a:pt x="119" y="519"/>
                    <a:pt x="119" y="519"/>
                  </a:cubicBezTo>
                  <a:cubicBezTo>
                    <a:pt x="116" y="522"/>
                    <a:pt x="114" y="525"/>
                    <a:pt x="112" y="528"/>
                  </a:cubicBezTo>
                  <a:cubicBezTo>
                    <a:pt x="110" y="530"/>
                    <a:pt x="108" y="532"/>
                    <a:pt x="107" y="535"/>
                  </a:cubicBezTo>
                  <a:cubicBezTo>
                    <a:pt x="106" y="536"/>
                    <a:pt x="105" y="537"/>
                    <a:pt x="104" y="538"/>
                  </a:cubicBezTo>
                  <a:cubicBezTo>
                    <a:pt x="103" y="540"/>
                    <a:pt x="101" y="542"/>
                    <a:pt x="100" y="544"/>
                  </a:cubicBezTo>
                  <a:cubicBezTo>
                    <a:pt x="96" y="550"/>
                    <a:pt x="92" y="556"/>
                    <a:pt x="88" y="562"/>
                  </a:cubicBezTo>
                  <a:cubicBezTo>
                    <a:pt x="87" y="563"/>
                    <a:pt x="86" y="564"/>
                    <a:pt x="86" y="565"/>
                  </a:cubicBezTo>
                  <a:cubicBezTo>
                    <a:pt x="82" y="570"/>
                    <a:pt x="79" y="575"/>
                    <a:pt x="76" y="580"/>
                  </a:cubicBezTo>
                  <a:cubicBezTo>
                    <a:pt x="75" y="579"/>
                    <a:pt x="74" y="578"/>
                    <a:pt x="73" y="577"/>
                  </a:cubicBezTo>
                  <a:cubicBezTo>
                    <a:pt x="74" y="574"/>
                    <a:pt x="76" y="571"/>
                    <a:pt x="78" y="568"/>
                  </a:cubicBezTo>
                  <a:cubicBezTo>
                    <a:pt x="80" y="564"/>
                    <a:pt x="82" y="560"/>
                    <a:pt x="84" y="556"/>
                  </a:cubicBezTo>
                  <a:cubicBezTo>
                    <a:pt x="89" y="547"/>
                    <a:pt x="94" y="538"/>
                    <a:pt x="100" y="529"/>
                  </a:cubicBezTo>
                  <a:cubicBezTo>
                    <a:pt x="101" y="529"/>
                    <a:pt x="103" y="530"/>
                    <a:pt x="104" y="530"/>
                  </a:cubicBezTo>
                  <a:moveTo>
                    <a:pt x="35" y="684"/>
                  </a:moveTo>
                  <a:cubicBezTo>
                    <a:pt x="35" y="683"/>
                    <a:pt x="35" y="682"/>
                    <a:pt x="35" y="681"/>
                  </a:cubicBezTo>
                  <a:cubicBezTo>
                    <a:pt x="39" y="670"/>
                    <a:pt x="43" y="660"/>
                    <a:pt x="48" y="650"/>
                  </a:cubicBezTo>
                  <a:cubicBezTo>
                    <a:pt x="72" y="605"/>
                    <a:pt x="101" y="561"/>
                    <a:pt x="134" y="519"/>
                  </a:cubicBezTo>
                  <a:cubicBezTo>
                    <a:pt x="134" y="518"/>
                    <a:pt x="134" y="518"/>
                    <a:pt x="134" y="518"/>
                  </a:cubicBezTo>
                  <a:cubicBezTo>
                    <a:pt x="141" y="510"/>
                    <a:pt x="147" y="502"/>
                    <a:pt x="153" y="494"/>
                  </a:cubicBezTo>
                  <a:cubicBezTo>
                    <a:pt x="154" y="493"/>
                    <a:pt x="155" y="492"/>
                    <a:pt x="155" y="492"/>
                  </a:cubicBezTo>
                  <a:cubicBezTo>
                    <a:pt x="161" y="484"/>
                    <a:pt x="168" y="477"/>
                    <a:pt x="174" y="470"/>
                  </a:cubicBezTo>
                  <a:cubicBezTo>
                    <a:pt x="175" y="469"/>
                    <a:pt x="176" y="467"/>
                    <a:pt x="177" y="466"/>
                  </a:cubicBezTo>
                  <a:cubicBezTo>
                    <a:pt x="183" y="460"/>
                    <a:pt x="189" y="453"/>
                    <a:pt x="195" y="446"/>
                  </a:cubicBezTo>
                  <a:cubicBezTo>
                    <a:pt x="197" y="445"/>
                    <a:pt x="198" y="443"/>
                    <a:pt x="199" y="442"/>
                  </a:cubicBezTo>
                  <a:cubicBezTo>
                    <a:pt x="203" y="438"/>
                    <a:pt x="207" y="434"/>
                    <a:pt x="211" y="430"/>
                  </a:cubicBezTo>
                  <a:cubicBezTo>
                    <a:pt x="209" y="432"/>
                    <a:pt x="208" y="434"/>
                    <a:pt x="207" y="436"/>
                  </a:cubicBezTo>
                  <a:cubicBezTo>
                    <a:pt x="205" y="440"/>
                    <a:pt x="203" y="444"/>
                    <a:pt x="200" y="447"/>
                  </a:cubicBezTo>
                  <a:cubicBezTo>
                    <a:pt x="198" y="452"/>
                    <a:pt x="195" y="456"/>
                    <a:pt x="192" y="461"/>
                  </a:cubicBezTo>
                  <a:cubicBezTo>
                    <a:pt x="190" y="465"/>
                    <a:pt x="188" y="468"/>
                    <a:pt x="186" y="472"/>
                  </a:cubicBezTo>
                  <a:cubicBezTo>
                    <a:pt x="183" y="477"/>
                    <a:pt x="181" y="481"/>
                    <a:pt x="178" y="486"/>
                  </a:cubicBezTo>
                  <a:cubicBezTo>
                    <a:pt x="176" y="490"/>
                    <a:pt x="174" y="494"/>
                    <a:pt x="172" y="498"/>
                  </a:cubicBezTo>
                  <a:cubicBezTo>
                    <a:pt x="169" y="503"/>
                    <a:pt x="167" y="507"/>
                    <a:pt x="164" y="512"/>
                  </a:cubicBezTo>
                  <a:cubicBezTo>
                    <a:pt x="162" y="516"/>
                    <a:pt x="160" y="520"/>
                    <a:pt x="158" y="524"/>
                  </a:cubicBezTo>
                  <a:cubicBezTo>
                    <a:pt x="157" y="525"/>
                    <a:pt x="157" y="525"/>
                    <a:pt x="157" y="525"/>
                  </a:cubicBezTo>
                  <a:cubicBezTo>
                    <a:pt x="146" y="536"/>
                    <a:pt x="135" y="548"/>
                    <a:pt x="124" y="559"/>
                  </a:cubicBezTo>
                  <a:cubicBezTo>
                    <a:pt x="122" y="558"/>
                    <a:pt x="120" y="557"/>
                    <a:pt x="118" y="557"/>
                  </a:cubicBezTo>
                  <a:cubicBezTo>
                    <a:pt x="112" y="557"/>
                    <a:pt x="108" y="561"/>
                    <a:pt x="108" y="567"/>
                  </a:cubicBezTo>
                  <a:cubicBezTo>
                    <a:pt x="108" y="570"/>
                    <a:pt x="109" y="572"/>
                    <a:pt x="111" y="574"/>
                  </a:cubicBezTo>
                  <a:cubicBezTo>
                    <a:pt x="82" y="608"/>
                    <a:pt x="57" y="645"/>
                    <a:pt x="35" y="684"/>
                  </a:cubicBezTo>
                  <a:moveTo>
                    <a:pt x="223" y="469"/>
                  </a:moveTo>
                  <a:cubicBezTo>
                    <a:pt x="224" y="467"/>
                    <a:pt x="225" y="466"/>
                    <a:pt x="225" y="465"/>
                  </a:cubicBezTo>
                  <a:cubicBezTo>
                    <a:pt x="234" y="453"/>
                    <a:pt x="243" y="441"/>
                    <a:pt x="253" y="429"/>
                  </a:cubicBezTo>
                  <a:cubicBezTo>
                    <a:pt x="254" y="430"/>
                    <a:pt x="256" y="431"/>
                    <a:pt x="258" y="431"/>
                  </a:cubicBezTo>
                  <a:cubicBezTo>
                    <a:pt x="260" y="431"/>
                    <a:pt x="262" y="430"/>
                    <a:pt x="264" y="429"/>
                  </a:cubicBezTo>
                  <a:cubicBezTo>
                    <a:pt x="264" y="430"/>
                    <a:pt x="265" y="431"/>
                    <a:pt x="266" y="432"/>
                  </a:cubicBezTo>
                  <a:cubicBezTo>
                    <a:pt x="267" y="434"/>
                    <a:pt x="268" y="435"/>
                    <a:pt x="268" y="436"/>
                  </a:cubicBezTo>
                  <a:cubicBezTo>
                    <a:pt x="253" y="447"/>
                    <a:pt x="238" y="457"/>
                    <a:pt x="223" y="469"/>
                  </a:cubicBezTo>
                  <a:moveTo>
                    <a:pt x="125" y="510"/>
                  </a:moveTo>
                  <a:cubicBezTo>
                    <a:pt x="129" y="505"/>
                    <a:pt x="133" y="499"/>
                    <a:pt x="137" y="493"/>
                  </a:cubicBezTo>
                  <a:cubicBezTo>
                    <a:pt x="138" y="491"/>
                    <a:pt x="139" y="490"/>
                    <a:pt x="140" y="488"/>
                  </a:cubicBezTo>
                  <a:cubicBezTo>
                    <a:pt x="147" y="479"/>
                    <a:pt x="153" y="471"/>
                    <a:pt x="159" y="462"/>
                  </a:cubicBezTo>
                  <a:cubicBezTo>
                    <a:pt x="161" y="460"/>
                    <a:pt x="163" y="458"/>
                    <a:pt x="164" y="456"/>
                  </a:cubicBezTo>
                  <a:cubicBezTo>
                    <a:pt x="169" y="450"/>
                    <a:pt x="174" y="443"/>
                    <a:pt x="179" y="437"/>
                  </a:cubicBezTo>
                  <a:cubicBezTo>
                    <a:pt x="182" y="435"/>
                    <a:pt x="184" y="433"/>
                    <a:pt x="187" y="430"/>
                  </a:cubicBezTo>
                  <a:cubicBezTo>
                    <a:pt x="188" y="430"/>
                    <a:pt x="189" y="429"/>
                    <a:pt x="190" y="429"/>
                  </a:cubicBezTo>
                  <a:cubicBezTo>
                    <a:pt x="188" y="431"/>
                    <a:pt x="186" y="433"/>
                    <a:pt x="184" y="435"/>
                  </a:cubicBezTo>
                  <a:cubicBezTo>
                    <a:pt x="182" y="437"/>
                    <a:pt x="181" y="439"/>
                    <a:pt x="179" y="441"/>
                  </a:cubicBezTo>
                  <a:cubicBezTo>
                    <a:pt x="174" y="447"/>
                    <a:pt x="169" y="454"/>
                    <a:pt x="163" y="460"/>
                  </a:cubicBezTo>
                  <a:cubicBezTo>
                    <a:pt x="162" y="462"/>
                    <a:pt x="160" y="464"/>
                    <a:pt x="158" y="467"/>
                  </a:cubicBezTo>
                  <a:cubicBezTo>
                    <a:pt x="152" y="475"/>
                    <a:pt x="146" y="483"/>
                    <a:pt x="140" y="492"/>
                  </a:cubicBezTo>
                  <a:cubicBezTo>
                    <a:pt x="139" y="493"/>
                    <a:pt x="138" y="494"/>
                    <a:pt x="137" y="495"/>
                  </a:cubicBezTo>
                  <a:cubicBezTo>
                    <a:pt x="136" y="497"/>
                    <a:pt x="135" y="499"/>
                    <a:pt x="133" y="500"/>
                  </a:cubicBezTo>
                  <a:cubicBezTo>
                    <a:pt x="131" y="503"/>
                    <a:pt x="129" y="505"/>
                    <a:pt x="127" y="508"/>
                  </a:cubicBezTo>
                  <a:cubicBezTo>
                    <a:pt x="127" y="509"/>
                    <a:pt x="126" y="509"/>
                    <a:pt x="125" y="510"/>
                  </a:cubicBezTo>
                  <a:moveTo>
                    <a:pt x="55" y="636"/>
                  </a:moveTo>
                  <a:cubicBezTo>
                    <a:pt x="56" y="634"/>
                    <a:pt x="57" y="632"/>
                    <a:pt x="58" y="630"/>
                  </a:cubicBezTo>
                  <a:cubicBezTo>
                    <a:pt x="59" y="627"/>
                    <a:pt x="60" y="624"/>
                    <a:pt x="62" y="621"/>
                  </a:cubicBezTo>
                  <a:cubicBezTo>
                    <a:pt x="64" y="617"/>
                    <a:pt x="67" y="612"/>
                    <a:pt x="69" y="608"/>
                  </a:cubicBezTo>
                  <a:cubicBezTo>
                    <a:pt x="70" y="605"/>
                    <a:pt x="72" y="602"/>
                    <a:pt x="74" y="599"/>
                  </a:cubicBezTo>
                  <a:cubicBezTo>
                    <a:pt x="76" y="594"/>
                    <a:pt x="78" y="590"/>
                    <a:pt x="81" y="586"/>
                  </a:cubicBezTo>
                  <a:cubicBezTo>
                    <a:pt x="82" y="583"/>
                    <a:pt x="84" y="580"/>
                    <a:pt x="86" y="576"/>
                  </a:cubicBezTo>
                  <a:cubicBezTo>
                    <a:pt x="88" y="572"/>
                    <a:pt x="91" y="568"/>
                    <a:pt x="93" y="564"/>
                  </a:cubicBezTo>
                  <a:cubicBezTo>
                    <a:pt x="95" y="561"/>
                    <a:pt x="97" y="558"/>
                    <a:pt x="99" y="555"/>
                  </a:cubicBezTo>
                  <a:cubicBezTo>
                    <a:pt x="101" y="551"/>
                    <a:pt x="104" y="547"/>
                    <a:pt x="106" y="543"/>
                  </a:cubicBezTo>
                  <a:cubicBezTo>
                    <a:pt x="108" y="540"/>
                    <a:pt x="110" y="536"/>
                    <a:pt x="112" y="533"/>
                  </a:cubicBezTo>
                  <a:cubicBezTo>
                    <a:pt x="115" y="529"/>
                    <a:pt x="117" y="526"/>
                    <a:pt x="119" y="522"/>
                  </a:cubicBezTo>
                  <a:cubicBezTo>
                    <a:pt x="122" y="519"/>
                    <a:pt x="124" y="516"/>
                    <a:pt x="126" y="512"/>
                  </a:cubicBezTo>
                  <a:cubicBezTo>
                    <a:pt x="128" y="509"/>
                    <a:pt x="131" y="506"/>
                    <a:pt x="133" y="503"/>
                  </a:cubicBezTo>
                  <a:cubicBezTo>
                    <a:pt x="154" y="477"/>
                    <a:pt x="176" y="454"/>
                    <a:pt x="201" y="432"/>
                  </a:cubicBezTo>
                  <a:cubicBezTo>
                    <a:pt x="201" y="432"/>
                    <a:pt x="202" y="432"/>
                    <a:pt x="202" y="431"/>
                  </a:cubicBezTo>
                  <a:cubicBezTo>
                    <a:pt x="207" y="427"/>
                    <a:pt x="212" y="423"/>
                    <a:pt x="217" y="418"/>
                  </a:cubicBezTo>
                  <a:cubicBezTo>
                    <a:pt x="218" y="418"/>
                    <a:pt x="218" y="417"/>
                    <a:pt x="219" y="417"/>
                  </a:cubicBezTo>
                  <a:cubicBezTo>
                    <a:pt x="218" y="419"/>
                    <a:pt x="216" y="421"/>
                    <a:pt x="215" y="423"/>
                  </a:cubicBezTo>
                  <a:cubicBezTo>
                    <a:pt x="214" y="424"/>
                    <a:pt x="214" y="426"/>
                    <a:pt x="213" y="427"/>
                  </a:cubicBezTo>
                  <a:cubicBezTo>
                    <a:pt x="198" y="441"/>
                    <a:pt x="184" y="456"/>
                    <a:pt x="171" y="472"/>
                  </a:cubicBezTo>
                  <a:cubicBezTo>
                    <a:pt x="171" y="472"/>
                    <a:pt x="171" y="472"/>
                    <a:pt x="171" y="472"/>
                  </a:cubicBezTo>
                  <a:cubicBezTo>
                    <a:pt x="163" y="481"/>
                    <a:pt x="156" y="489"/>
                    <a:pt x="149" y="498"/>
                  </a:cubicBezTo>
                  <a:cubicBezTo>
                    <a:pt x="148" y="499"/>
                    <a:pt x="147" y="501"/>
                    <a:pt x="145" y="502"/>
                  </a:cubicBezTo>
                  <a:cubicBezTo>
                    <a:pt x="140" y="509"/>
                    <a:pt x="134" y="517"/>
                    <a:pt x="128" y="524"/>
                  </a:cubicBezTo>
                  <a:cubicBezTo>
                    <a:pt x="126" y="526"/>
                    <a:pt x="125" y="529"/>
                    <a:pt x="123" y="531"/>
                  </a:cubicBezTo>
                  <a:cubicBezTo>
                    <a:pt x="118" y="538"/>
                    <a:pt x="113" y="544"/>
                    <a:pt x="108" y="551"/>
                  </a:cubicBezTo>
                  <a:cubicBezTo>
                    <a:pt x="106" y="554"/>
                    <a:pt x="105" y="557"/>
                    <a:pt x="103" y="559"/>
                  </a:cubicBezTo>
                  <a:cubicBezTo>
                    <a:pt x="98" y="566"/>
                    <a:pt x="94" y="572"/>
                    <a:pt x="89" y="579"/>
                  </a:cubicBezTo>
                  <a:cubicBezTo>
                    <a:pt x="88" y="582"/>
                    <a:pt x="86" y="585"/>
                    <a:pt x="84" y="588"/>
                  </a:cubicBezTo>
                  <a:cubicBezTo>
                    <a:pt x="82" y="591"/>
                    <a:pt x="79" y="594"/>
                    <a:pt x="77" y="598"/>
                  </a:cubicBezTo>
                  <a:cubicBezTo>
                    <a:pt x="75" y="601"/>
                    <a:pt x="73" y="605"/>
                    <a:pt x="71" y="608"/>
                  </a:cubicBezTo>
                  <a:cubicBezTo>
                    <a:pt x="70" y="610"/>
                    <a:pt x="68" y="612"/>
                    <a:pt x="67" y="614"/>
                  </a:cubicBezTo>
                  <a:cubicBezTo>
                    <a:pt x="63" y="621"/>
                    <a:pt x="59" y="628"/>
                    <a:pt x="55" y="636"/>
                  </a:cubicBezTo>
                  <a:moveTo>
                    <a:pt x="139" y="493"/>
                  </a:moveTo>
                  <a:cubicBezTo>
                    <a:pt x="140" y="493"/>
                    <a:pt x="140" y="492"/>
                    <a:pt x="140" y="492"/>
                  </a:cubicBezTo>
                  <a:cubicBezTo>
                    <a:pt x="143" y="488"/>
                    <a:pt x="145" y="485"/>
                    <a:pt x="148" y="482"/>
                  </a:cubicBezTo>
                  <a:cubicBezTo>
                    <a:pt x="150" y="478"/>
                    <a:pt x="153" y="475"/>
                    <a:pt x="155" y="472"/>
                  </a:cubicBezTo>
                  <a:cubicBezTo>
                    <a:pt x="158" y="469"/>
                    <a:pt x="160" y="465"/>
                    <a:pt x="163" y="462"/>
                  </a:cubicBezTo>
                  <a:cubicBezTo>
                    <a:pt x="165" y="459"/>
                    <a:pt x="168" y="456"/>
                    <a:pt x="170" y="453"/>
                  </a:cubicBezTo>
                  <a:cubicBezTo>
                    <a:pt x="173" y="450"/>
                    <a:pt x="176" y="446"/>
                    <a:pt x="178" y="443"/>
                  </a:cubicBezTo>
                  <a:cubicBezTo>
                    <a:pt x="181" y="440"/>
                    <a:pt x="184" y="437"/>
                    <a:pt x="186" y="434"/>
                  </a:cubicBezTo>
                  <a:cubicBezTo>
                    <a:pt x="188" y="431"/>
                    <a:pt x="191" y="429"/>
                    <a:pt x="193" y="426"/>
                  </a:cubicBezTo>
                  <a:cubicBezTo>
                    <a:pt x="194" y="426"/>
                    <a:pt x="195" y="425"/>
                    <a:pt x="196" y="424"/>
                  </a:cubicBezTo>
                  <a:cubicBezTo>
                    <a:pt x="199" y="422"/>
                    <a:pt x="202" y="420"/>
                    <a:pt x="206" y="417"/>
                  </a:cubicBezTo>
                  <a:cubicBezTo>
                    <a:pt x="209" y="416"/>
                    <a:pt x="212" y="414"/>
                    <a:pt x="215" y="412"/>
                  </a:cubicBezTo>
                  <a:cubicBezTo>
                    <a:pt x="218" y="410"/>
                    <a:pt x="221" y="408"/>
                    <a:pt x="225" y="406"/>
                  </a:cubicBezTo>
                  <a:cubicBezTo>
                    <a:pt x="225" y="406"/>
                    <a:pt x="226" y="406"/>
                    <a:pt x="226" y="405"/>
                  </a:cubicBezTo>
                  <a:cubicBezTo>
                    <a:pt x="225" y="408"/>
                    <a:pt x="223" y="410"/>
                    <a:pt x="222" y="412"/>
                  </a:cubicBezTo>
                  <a:cubicBezTo>
                    <a:pt x="222" y="413"/>
                    <a:pt x="221" y="414"/>
                    <a:pt x="220" y="414"/>
                  </a:cubicBezTo>
                  <a:cubicBezTo>
                    <a:pt x="217" y="418"/>
                    <a:pt x="213" y="421"/>
                    <a:pt x="209" y="424"/>
                  </a:cubicBezTo>
                  <a:cubicBezTo>
                    <a:pt x="207" y="426"/>
                    <a:pt x="205" y="427"/>
                    <a:pt x="203" y="429"/>
                  </a:cubicBezTo>
                  <a:cubicBezTo>
                    <a:pt x="198" y="434"/>
                    <a:pt x="192" y="439"/>
                    <a:pt x="187" y="444"/>
                  </a:cubicBezTo>
                  <a:cubicBezTo>
                    <a:pt x="184" y="446"/>
                    <a:pt x="182" y="448"/>
                    <a:pt x="179" y="451"/>
                  </a:cubicBezTo>
                  <a:cubicBezTo>
                    <a:pt x="176" y="454"/>
                    <a:pt x="172" y="458"/>
                    <a:pt x="169" y="461"/>
                  </a:cubicBezTo>
                  <a:cubicBezTo>
                    <a:pt x="166" y="464"/>
                    <a:pt x="164" y="467"/>
                    <a:pt x="161" y="469"/>
                  </a:cubicBezTo>
                  <a:cubicBezTo>
                    <a:pt x="158" y="473"/>
                    <a:pt x="155" y="476"/>
                    <a:pt x="152" y="479"/>
                  </a:cubicBezTo>
                  <a:cubicBezTo>
                    <a:pt x="149" y="482"/>
                    <a:pt x="146" y="485"/>
                    <a:pt x="144" y="488"/>
                  </a:cubicBezTo>
                  <a:cubicBezTo>
                    <a:pt x="142" y="490"/>
                    <a:pt x="141" y="492"/>
                    <a:pt x="139" y="493"/>
                  </a:cubicBezTo>
                  <a:moveTo>
                    <a:pt x="216" y="423"/>
                  </a:moveTo>
                  <a:cubicBezTo>
                    <a:pt x="218" y="421"/>
                    <a:pt x="219" y="418"/>
                    <a:pt x="221" y="415"/>
                  </a:cubicBezTo>
                  <a:cubicBezTo>
                    <a:pt x="222" y="415"/>
                    <a:pt x="222" y="414"/>
                    <a:pt x="223" y="414"/>
                  </a:cubicBezTo>
                  <a:cubicBezTo>
                    <a:pt x="227" y="411"/>
                    <a:pt x="230" y="408"/>
                    <a:pt x="234" y="405"/>
                  </a:cubicBezTo>
                  <a:cubicBezTo>
                    <a:pt x="236" y="404"/>
                    <a:pt x="237" y="403"/>
                    <a:pt x="238" y="402"/>
                  </a:cubicBezTo>
                  <a:cubicBezTo>
                    <a:pt x="238" y="402"/>
                    <a:pt x="238" y="402"/>
                    <a:pt x="238" y="402"/>
                  </a:cubicBezTo>
                  <a:cubicBezTo>
                    <a:pt x="234" y="406"/>
                    <a:pt x="230" y="409"/>
                    <a:pt x="227" y="413"/>
                  </a:cubicBezTo>
                  <a:cubicBezTo>
                    <a:pt x="224" y="416"/>
                    <a:pt x="221" y="418"/>
                    <a:pt x="218" y="421"/>
                  </a:cubicBezTo>
                  <a:cubicBezTo>
                    <a:pt x="218" y="422"/>
                    <a:pt x="217" y="423"/>
                    <a:pt x="216" y="423"/>
                  </a:cubicBezTo>
                  <a:moveTo>
                    <a:pt x="223" y="413"/>
                  </a:moveTo>
                  <a:cubicBezTo>
                    <a:pt x="223" y="412"/>
                    <a:pt x="224" y="411"/>
                    <a:pt x="224" y="410"/>
                  </a:cubicBezTo>
                  <a:cubicBezTo>
                    <a:pt x="224" y="410"/>
                    <a:pt x="225" y="410"/>
                    <a:pt x="225" y="409"/>
                  </a:cubicBezTo>
                  <a:cubicBezTo>
                    <a:pt x="226" y="408"/>
                    <a:pt x="227" y="406"/>
                    <a:pt x="228" y="405"/>
                  </a:cubicBezTo>
                  <a:cubicBezTo>
                    <a:pt x="230" y="404"/>
                    <a:pt x="232" y="403"/>
                    <a:pt x="234" y="401"/>
                  </a:cubicBezTo>
                  <a:cubicBezTo>
                    <a:pt x="235" y="401"/>
                    <a:pt x="236" y="401"/>
                    <a:pt x="237" y="400"/>
                  </a:cubicBezTo>
                  <a:cubicBezTo>
                    <a:pt x="238" y="401"/>
                    <a:pt x="238" y="401"/>
                    <a:pt x="238" y="401"/>
                  </a:cubicBezTo>
                  <a:cubicBezTo>
                    <a:pt x="236" y="403"/>
                    <a:pt x="233" y="404"/>
                    <a:pt x="231" y="406"/>
                  </a:cubicBezTo>
                  <a:cubicBezTo>
                    <a:pt x="229" y="408"/>
                    <a:pt x="227" y="409"/>
                    <a:pt x="224" y="411"/>
                  </a:cubicBezTo>
                  <a:cubicBezTo>
                    <a:pt x="224" y="412"/>
                    <a:pt x="223" y="412"/>
                    <a:pt x="223" y="413"/>
                  </a:cubicBezTo>
                  <a:moveTo>
                    <a:pt x="246" y="405"/>
                  </a:moveTo>
                  <a:cubicBezTo>
                    <a:pt x="251" y="405"/>
                    <a:pt x="256" y="401"/>
                    <a:pt x="256" y="395"/>
                  </a:cubicBezTo>
                  <a:cubicBezTo>
                    <a:pt x="256" y="393"/>
                    <a:pt x="255" y="392"/>
                    <a:pt x="254" y="390"/>
                  </a:cubicBezTo>
                  <a:cubicBezTo>
                    <a:pt x="255" y="389"/>
                    <a:pt x="255" y="389"/>
                    <a:pt x="256" y="388"/>
                  </a:cubicBezTo>
                  <a:cubicBezTo>
                    <a:pt x="256" y="389"/>
                    <a:pt x="256" y="390"/>
                    <a:pt x="256" y="391"/>
                  </a:cubicBezTo>
                  <a:cubicBezTo>
                    <a:pt x="257" y="397"/>
                    <a:pt x="257" y="404"/>
                    <a:pt x="257" y="411"/>
                  </a:cubicBezTo>
                  <a:cubicBezTo>
                    <a:pt x="252" y="412"/>
                    <a:pt x="248" y="416"/>
                    <a:pt x="248" y="421"/>
                  </a:cubicBezTo>
                  <a:cubicBezTo>
                    <a:pt x="248" y="424"/>
                    <a:pt x="250" y="427"/>
                    <a:pt x="252" y="429"/>
                  </a:cubicBezTo>
                  <a:cubicBezTo>
                    <a:pt x="243" y="440"/>
                    <a:pt x="234" y="452"/>
                    <a:pt x="225" y="464"/>
                  </a:cubicBezTo>
                  <a:cubicBezTo>
                    <a:pt x="224" y="466"/>
                    <a:pt x="222" y="468"/>
                    <a:pt x="221" y="470"/>
                  </a:cubicBezTo>
                  <a:cubicBezTo>
                    <a:pt x="199" y="487"/>
                    <a:pt x="179" y="504"/>
                    <a:pt x="160" y="523"/>
                  </a:cubicBezTo>
                  <a:cubicBezTo>
                    <a:pt x="162" y="518"/>
                    <a:pt x="165" y="513"/>
                    <a:pt x="167" y="508"/>
                  </a:cubicBezTo>
                  <a:cubicBezTo>
                    <a:pt x="168" y="507"/>
                    <a:pt x="169" y="505"/>
                    <a:pt x="170" y="504"/>
                  </a:cubicBezTo>
                  <a:cubicBezTo>
                    <a:pt x="178" y="488"/>
                    <a:pt x="186" y="473"/>
                    <a:pt x="195" y="458"/>
                  </a:cubicBezTo>
                  <a:cubicBezTo>
                    <a:pt x="196" y="457"/>
                    <a:pt x="196" y="456"/>
                    <a:pt x="197" y="455"/>
                  </a:cubicBezTo>
                  <a:cubicBezTo>
                    <a:pt x="202" y="446"/>
                    <a:pt x="208" y="436"/>
                    <a:pt x="214" y="427"/>
                  </a:cubicBezTo>
                  <a:cubicBezTo>
                    <a:pt x="215" y="426"/>
                    <a:pt x="217" y="424"/>
                    <a:pt x="218" y="423"/>
                  </a:cubicBezTo>
                  <a:cubicBezTo>
                    <a:pt x="220" y="421"/>
                    <a:pt x="221" y="420"/>
                    <a:pt x="222" y="418"/>
                  </a:cubicBezTo>
                  <a:cubicBezTo>
                    <a:pt x="228" y="413"/>
                    <a:pt x="233" y="408"/>
                    <a:pt x="239" y="403"/>
                  </a:cubicBezTo>
                  <a:cubicBezTo>
                    <a:pt x="241" y="404"/>
                    <a:pt x="243" y="405"/>
                    <a:pt x="246" y="405"/>
                  </a:cubicBezTo>
                  <a:moveTo>
                    <a:pt x="253" y="388"/>
                  </a:moveTo>
                  <a:cubicBezTo>
                    <a:pt x="252" y="388"/>
                    <a:pt x="252" y="388"/>
                    <a:pt x="252" y="388"/>
                  </a:cubicBezTo>
                  <a:cubicBezTo>
                    <a:pt x="253" y="387"/>
                    <a:pt x="255" y="385"/>
                    <a:pt x="256" y="384"/>
                  </a:cubicBezTo>
                  <a:cubicBezTo>
                    <a:pt x="256" y="384"/>
                    <a:pt x="256" y="384"/>
                    <a:pt x="256" y="384"/>
                  </a:cubicBezTo>
                  <a:cubicBezTo>
                    <a:pt x="256" y="385"/>
                    <a:pt x="256" y="385"/>
                    <a:pt x="256" y="386"/>
                  </a:cubicBezTo>
                  <a:cubicBezTo>
                    <a:pt x="255" y="387"/>
                    <a:pt x="254" y="388"/>
                    <a:pt x="253" y="388"/>
                  </a:cubicBezTo>
                  <a:moveTo>
                    <a:pt x="252" y="388"/>
                  </a:moveTo>
                  <a:cubicBezTo>
                    <a:pt x="250" y="387"/>
                    <a:pt x="249" y="386"/>
                    <a:pt x="248" y="386"/>
                  </a:cubicBezTo>
                  <a:cubicBezTo>
                    <a:pt x="248" y="384"/>
                    <a:pt x="249" y="382"/>
                    <a:pt x="249" y="381"/>
                  </a:cubicBezTo>
                  <a:cubicBezTo>
                    <a:pt x="249" y="379"/>
                    <a:pt x="249" y="377"/>
                    <a:pt x="250" y="376"/>
                  </a:cubicBezTo>
                  <a:cubicBezTo>
                    <a:pt x="250" y="375"/>
                    <a:pt x="250" y="374"/>
                    <a:pt x="250" y="373"/>
                  </a:cubicBezTo>
                  <a:cubicBezTo>
                    <a:pt x="252" y="373"/>
                    <a:pt x="253" y="374"/>
                    <a:pt x="254" y="374"/>
                  </a:cubicBezTo>
                  <a:cubicBezTo>
                    <a:pt x="255" y="373"/>
                    <a:pt x="255" y="373"/>
                    <a:pt x="255" y="373"/>
                  </a:cubicBezTo>
                  <a:cubicBezTo>
                    <a:pt x="255" y="375"/>
                    <a:pt x="255" y="376"/>
                    <a:pt x="255" y="377"/>
                  </a:cubicBezTo>
                  <a:cubicBezTo>
                    <a:pt x="255" y="379"/>
                    <a:pt x="255" y="381"/>
                    <a:pt x="256" y="383"/>
                  </a:cubicBezTo>
                  <a:cubicBezTo>
                    <a:pt x="254" y="384"/>
                    <a:pt x="253" y="386"/>
                    <a:pt x="252" y="388"/>
                  </a:cubicBezTo>
                  <a:moveTo>
                    <a:pt x="229" y="403"/>
                  </a:moveTo>
                  <a:cubicBezTo>
                    <a:pt x="236" y="392"/>
                    <a:pt x="242" y="382"/>
                    <a:pt x="249" y="372"/>
                  </a:cubicBezTo>
                  <a:cubicBezTo>
                    <a:pt x="250" y="372"/>
                    <a:pt x="250" y="372"/>
                    <a:pt x="250" y="372"/>
                  </a:cubicBezTo>
                  <a:cubicBezTo>
                    <a:pt x="249" y="373"/>
                    <a:pt x="249" y="375"/>
                    <a:pt x="249" y="376"/>
                  </a:cubicBezTo>
                  <a:cubicBezTo>
                    <a:pt x="249" y="378"/>
                    <a:pt x="248" y="380"/>
                    <a:pt x="248" y="382"/>
                  </a:cubicBezTo>
                  <a:cubicBezTo>
                    <a:pt x="248" y="383"/>
                    <a:pt x="247" y="384"/>
                    <a:pt x="247" y="386"/>
                  </a:cubicBezTo>
                  <a:cubicBezTo>
                    <a:pt x="247" y="386"/>
                    <a:pt x="246" y="385"/>
                    <a:pt x="246" y="385"/>
                  </a:cubicBezTo>
                  <a:cubicBezTo>
                    <a:pt x="240" y="385"/>
                    <a:pt x="236" y="390"/>
                    <a:pt x="236" y="395"/>
                  </a:cubicBezTo>
                  <a:cubicBezTo>
                    <a:pt x="236" y="397"/>
                    <a:pt x="236" y="398"/>
                    <a:pt x="237" y="399"/>
                  </a:cubicBezTo>
                  <a:cubicBezTo>
                    <a:pt x="234" y="401"/>
                    <a:pt x="231" y="402"/>
                    <a:pt x="229" y="403"/>
                  </a:cubicBezTo>
                  <a:moveTo>
                    <a:pt x="196" y="423"/>
                  </a:moveTo>
                  <a:cubicBezTo>
                    <a:pt x="198" y="421"/>
                    <a:pt x="200" y="418"/>
                    <a:pt x="202" y="416"/>
                  </a:cubicBezTo>
                  <a:cubicBezTo>
                    <a:pt x="205" y="413"/>
                    <a:pt x="208" y="410"/>
                    <a:pt x="211" y="407"/>
                  </a:cubicBezTo>
                  <a:cubicBezTo>
                    <a:pt x="213" y="404"/>
                    <a:pt x="216" y="401"/>
                    <a:pt x="219" y="398"/>
                  </a:cubicBezTo>
                  <a:cubicBezTo>
                    <a:pt x="222" y="396"/>
                    <a:pt x="225" y="393"/>
                    <a:pt x="228" y="390"/>
                  </a:cubicBezTo>
                  <a:cubicBezTo>
                    <a:pt x="230" y="387"/>
                    <a:pt x="233" y="384"/>
                    <a:pt x="236" y="382"/>
                  </a:cubicBezTo>
                  <a:cubicBezTo>
                    <a:pt x="239" y="379"/>
                    <a:pt x="242" y="376"/>
                    <a:pt x="245" y="373"/>
                  </a:cubicBezTo>
                  <a:cubicBezTo>
                    <a:pt x="246" y="372"/>
                    <a:pt x="246" y="371"/>
                    <a:pt x="247" y="371"/>
                  </a:cubicBezTo>
                  <a:cubicBezTo>
                    <a:pt x="248" y="371"/>
                    <a:pt x="248" y="371"/>
                    <a:pt x="248" y="371"/>
                  </a:cubicBezTo>
                  <a:cubicBezTo>
                    <a:pt x="247" y="373"/>
                    <a:pt x="247" y="374"/>
                    <a:pt x="246" y="376"/>
                  </a:cubicBezTo>
                  <a:cubicBezTo>
                    <a:pt x="243" y="380"/>
                    <a:pt x="240" y="384"/>
                    <a:pt x="237" y="388"/>
                  </a:cubicBezTo>
                  <a:cubicBezTo>
                    <a:pt x="235" y="392"/>
                    <a:pt x="233" y="395"/>
                    <a:pt x="230" y="399"/>
                  </a:cubicBezTo>
                  <a:cubicBezTo>
                    <a:pt x="229" y="401"/>
                    <a:pt x="228" y="402"/>
                    <a:pt x="227" y="404"/>
                  </a:cubicBezTo>
                  <a:cubicBezTo>
                    <a:pt x="226" y="404"/>
                    <a:pt x="226" y="404"/>
                    <a:pt x="226" y="404"/>
                  </a:cubicBezTo>
                  <a:cubicBezTo>
                    <a:pt x="224" y="405"/>
                    <a:pt x="222" y="406"/>
                    <a:pt x="221" y="408"/>
                  </a:cubicBezTo>
                  <a:cubicBezTo>
                    <a:pt x="216" y="410"/>
                    <a:pt x="212" y="413"/>
                    <a:pt x="207" y="415"/>
                  </a:cubicBezTo>
                  <a:cubicBezTo>
                    <a:pt x="205" y="417"/>
                    <a:pt x="203" y="419"/>
                    <a:pt x="200" y="420"/>
                  </a:cubicBezTo>
                  <a:cubicBezTo>
                    <a:pt x="199" y="421"/>
                    <a:pt x="197" y="422"/>
                    <a:pt x="196" y="423"/>
                  </a:cubicBezTo>
                  <a:moveTo>
                    <a:pt x="181" y="434"/>
                  </a:moveTo>
                  <a:cubicBezTo>
                    <a:pt x="183" y="433"/>
                    <a:pt x="184" y="431"/>
                    <a:pt x="185" y="429"/>
                  </a:cubicBezTo>
                  <a:cubicBezTo>
                    <a:pt x="192" y="421"/>
                    <a:pt x="199" y="413"/>
                    <a:pt x="206" y="405"/>
                  </a:cubicBezTo>
                  <a:cubicBezTo>
                    <a:pt x="207" y="404"/>
                    <a:pt x="208" y="403"/>
                    <a:pt x="209" y="402"/>
                  </a:cubicBezTo>
                  <a:cubicBezTo>
                    <a:pt x="215" y="395"/>
                    <a:pt x="222" y="388"/>
                    <a:pt x="228" y="382"/>
                  </a:cubicBezTo>
                  <a:cubicBezTo>
                    <a:pt x="230" y="380"/>
                    <a:pt x="232" y="378"/>
                    <a:pt x="234" y="375"/>
                  </a:cubicBezTo>
                  <a:cubicBezTo>
                    <a:pt x="237" y="372"/>
                    <a:pt x="241" y="368"/>
                    <a:pt x="245" y="365"/>
                  </a:cubicBezTo>
                  <a:cubicBezTo>
                    <a:pt x="245" y="367"/>
                    <a:pt x="246" y="369"/>
                    <a:pt x="247" y="370"/>
                  </a:cubicBezTo>
                  <a:cubicBezTo>
                    <a:pt x="242" y="375"/>
                    <a:pt x="237" y="379"/>
                    <a:pt x="232" y="384"/>
                  </a:cubicBezTo>
                  <a:cubicBezTo>
                    <a:pt x="230" y="386"/>
                    <a:pt x="228" y="388"/>
                    <a:pt x="226" y="390"/>
                  </a:cubicBezTo>
                  <a:cubicBezTo>
                    <a:pt x="220" y="396"/>
                    <a:pt x="214" y="402"/>
                    <a:pt x="208" y="408"/>
                  </a:cubicBezTo>
                  <a:cubicBezTo>
                    <a:pt x="207" y="410"/>
                    <a:pt x="206" y="411"/>
                    <a:pt x="204" y="412"/>
                  </a:cubicBezTo>
                  <a:cubicBezTo>
                    <a:pt x="200" y="417"/>
                    <a:pt x="197" y="421"/>
                    <a:pt x="193" y="425"/>
                  </a:cubicBezTo>
                  <a:cubicBezTo>
                    <a:pt x="192" y="426"/>
                    <a:pt x="190" y="427"/>
                    <a:pt x="189" y="428"/>
                  </a:cubicBezTo>
                  <a:cubicBezTo>
                    <a:pt x="187" y="430"/>
                    <a:pt x="184" y="432"/>
                    <a:pt x="182" y="434"/>
                  </a:cubicBezTo>
                  <a:cubicBezTo>
                    <a:pt x="181" y="434"/>
                    <a:pt x="181" y="434"/>
                    <a:pt x="181" y="434"/>
                  </a:cubicBezTo>
                  <a:moveTo>
                    <a:pt x="112" y="509"/>
                  </a:moveTo>
                  <a:cubicBezTo>
                    <a:pt x="113" y="507"/>
                    <a:pt x="114" y="505"/>
                    <a:pt x="115" y="503"/>
                  </a:cubicBezTo>
                  <a:cubicBezTo>
                    <a:pt x="117" y="500"/>
                    <a:pt x="119" y="497"/>
                    <a:pt x="121" y="494"/>
                  </a:cubicBezTo>
                  <a:cubicBezTo>
                    <a:pt x="123" y="492"/>
                    <a:pt x="124" y="489"/>
                    <a:pt x="126" y="487"/>
                  </a:cubicBezTo>
                  <a:cubicBezTo>
                    <a:pt x="128" y="484"/>
                    <a:pt x="130" y="481"/>
                    <a:pt x="132" y="478"/>
                  </a:cubicBezTo>
                  <a:cubicBezTo>
                    <a:pt x="134" y="476"/>
                    <a:pt x="136" y="473"/>
                    <a:pt x="137" y="471"/>
                  </a:cubicBezTo>
                  <a:cubicBezTo>
                    <a:pt x="140" y="468"/>
                    <a:pt x="141" y="465"/>
                    <a:pt x="144" y="463"/>
                  </a:cubicBezTo>
                  <a:cubicBezTo>
                    <a:pt x="145" y="460"/>
                    <a:pt x="147" y="458"/>
                    <a:pt x="149" y="456"/>
                  </a:cubicBezTo>
                  <a:cubicBezTo>
                    <a:pt x="151" y="453"/>
                    <a:pt x="153" y="450"/>
                    <a:pt x="155" y="448"/>
                  </a:cubicBezTo>
                  <a:cubicBezTo>
                    <a:pt x="157" y="446"/>
                    <a:pt x="159" y="443"/>
                    <a:pt x="161" y="441"/>
                  </a:cubicBezTo>
                  <a:cubicBezTo>
                    <a:pt x="163" y="439"/>
                    <a:pt x="165" y="436"/>
                    <a:pt x="167" y="434"/>
                  </a:cubicBezTo>
                  <a:cubicBezTo>
                    <a:pt x="169" y="432"/>
                    <a:pt x="171" y="429"/>
                    <a:pt x="173" y="427"/>
                  </a:cubicBezTo>
                  <a:cubicBezTo>
                    <a:pt x="175" y="425"/>
                    <a:pt x="177" y="423"/>
                    <a:pt x="179" y="420"/>
                  </a:cubicBezTo>
                  <a:cubicBezTo>
                    <a:pt x="181" y="418"/>
                    <a:pt x="183" y="416"/>
                    <a:pt x="185" y="414"/>
                  </a:cubicBezTo>
                  <a:cubicBezTo>
                    <a:pt x="187" y="412"/>
                    <a:pt x="189" y="410"/>
                    <a:pt x="191" y="408"/>
                  </a:cubicBezTo>
                  <a:cubicBezTo>
                    <a:pt x="193" y="406"/>
                    <a:pt x="195" y="404"/>
                    <a:pt x="197" y="402"/>
                  </a:cubicBezTo>
                  <a:cubicBezTo>
                    <a:pt x="199" y="400"/>
                    <a:pt x="201" y="397"/>
                    <a:pt x="204" y="395"/>
                  </a:cubicBezTo>
                  <a:cubicBezTo>
                    <a:pt x="206" y="394"/>
                    <a:pt x="208" y="392"/>
                    <a:pt x="210" y="390"/>
                  </a:cubicBezTo>
                  <a:cubicBezTo>
                    <a:pt x="212" y="388"/>
                    <a:pt x="214" y="386"/>
                    <a:pt x="216" y="384"/>
                  </a:cubicBezTo>
                  <a:cubicBezTo>
                    <a:pt x="218" y="382"/>
                    <a:pt x="220" y="381"/>
                    <a:pt x="222" y="379"/>
                  </a:cubicBezTo>
                  <a:cubicBezTo>
                    <a:pt x="224" y="377"/>
                    <a:pt x="227" y="375"/>
                    <a:pt x="229" y="373"/>
                  </a:cubicBezTo>
                  <a:cubicBezTo>
                    <a:pt x="231" y="372"/>
                    <a:pt x="233" y="370"/>
                    <a:pt x="235" y="368"/>
                  </a:cubicBezTo>
                  <a:cubicBezTo>
                    <a:pt x="237" y="367"/>
                    <a:pt x="240" y="365"/>
                    <a:pt x="242" y="363"/>
                  </a:cubicBezTo>
                  <a:cubicBezTo>
                    <a:pt x="243" y="363"/>
                    <a:pt x="244" y="362"/>
                    <a:pt x="245" y="361"/>
                  </a:cubicBezTo>
                  <a:cubicBezTo>
                    <a:pt x="245" y="362"/>
                    <a:pt x="244" y="363"/>
                    <a:pt x="244" y="364"/>
                  </a:cubicBezTo>
                  <a:cubicBezTo>
                    <a:pt x="244" y="364"/>
                    <a:pt x="244" y="364"/>
                    <a:pt x="244" y="364"/>
                  </a:cubicBezTo>
                  <a:cubicBezTo>
                    <a:pt x="242" y="366"/>
                    <a:pt x="239" y="369"/>
                    <a:pt x="237" y="371"/>
                  </a:cubicBezTo>
                  <a:cubicBezTo>
                    <a:pt x="234" y="374"/>
                    <a:pt x="231" y="377"/>
                    <a:pt x="228" y="380"/>
                  </a:cubicBezTo>
                  <a:cubicBezTo>
                    <a:pt x="225" y="383"/>
                    <a:pt x="223" y="386"/>
                    <a:pt x="220" y="389"/>
                  </a:cubicBezTo>
                  <a:cubicBezTo>
                    <a:pt x="217" y="392"/>
                    <a:pt x="214" y="395"/>
                    <a:pt x="211" y="398"/>
                  </a:cubicBezTo>
                  <a:cubicBezTo>
                    <a:pt x="209" y="401"/>
                    <a:pt x="206" y="404"/>
                    <a:pt x="203" y="407"/>
                  </a:cubicBezTo>
                  <a:cubicBezTo>
                    <a:pt x="200" y="410"/>
                    <a:pt x="198" y="414"/>
                    <a:pt x="195" y="417"/>
                  </a:cubicBezTo>
                  <a:cubicBezTo>
                    <a:pt x="192" y="420"/>
                    <a:pt x="190" y="423"/>
                    <a:pt x="187" y="426"/>
                  </a:cubicBezTo>
                  <a:cubicBezTo>
                    <a:pt x="184" y="429"/>
                    <a:pt x="181" y="433"/>
                    <a:pt x="179" y="436"/>
                  </a:cubicBezTo>
                  <a:cubicBezTo>
                    <a:pt x="178" y="437"/>
                    <a:pt x="178" y="437"/>
                    <a:pt x="178" y="437"/>
                  </a:cubicBezTo>
                  <a:cubicBezTo>
                    <a:pt x="176" y="438"/>
                    <a:pt x="174" y="440"/>
                    <a:pt x="172" y="442"/>
                  </a:cubicBezTo>
                  <a:cubicBezTo>
                    <a:pt x="169" y="444"/>
                    <a:pt x="166" y="447"/>
                    <a:pt x="164" y="449"/>
                  </a:cubicBezTo>
                  <a:cubicBezTo>
                    <a:pt x="161" y="452"/>
                    <a:pt x="158" y="455"/>
                    <a:pt x="154" y="458"/>
                  </a:cubicBezTo>
                  <a:cubicBezTo>
                    <a:pt x="152" y="461"/>
                    <a:pt x="149" y="463"/>
                    <a:pt x="147" y="466"/>
                  </a:cubicBezTo>
                  <a:cubicBezTo>
                    <a:pt x="144" y="469"/>
                    <a:pt x="141" y="472"/>
                    <a:pt x="138" y="476"/>
                  </a:cubicBezTo>
                  <a:cubicBezTo>
                    <a:pt x="136" y="478"/>
                    <a:pt x="133" y="481"/>
                    <a:pt x="131" y="484"/>
                  </a:cubicBezTo>
                  <a:cubicBezTo>
                    <a:pt x="128" y="488"/>
                    <a:pt x="125" y="491"/>
                    <a:pt x="122" y="495"/>
                  </a:cubicBezTo>
                  <a:cubicBezTo>
                    <a:pt x="120" y="498"/>
                    <a:pt x="118" y="501"/>
                    <a:pt x="115" y="504"/>
                  </a:cubicBezTo>
                  <a:cubicBezTo>
                    <a:pt x="114" y="506"/>
                    <a:pt x="113" y="507"/>
                    <a:pt x="112" y="509"/>
                  </a:cubicBezTo>
                  <a:moveTo>
                    <a:pt x="256" y="382"/>
                  </a:moveTo>
                  <a:cubicBezTo>
                    <a:pt x="256" y="379"/>
                    <a:pt x="256" y="376"/>
                    <a:pt x="256" y="373"/>
                  </a:cubicBezTo>
                  <a:cubicBezTo>
                    <a:pt x="260" y="373"/>
                    <a:pt x="264" y="369"/>
                    <a:pt x="264" y="364"/>
                  </a:cubicBezTo>
                  <a:cubicBezTo>
                    <a:pt x="264" y="362"/>
                    <a:pt x="264" y="361"/>
                    <a:pt x="263" y="360"/>
                  </a:cubicBezTo>
                  <a:cubicBezTo>
                    <a:pt x="265" y="358"/>
                    <a:pt x="266" y="356"/>
                    <a:pt x="266" y="354"/>
                  </a:cubicBezTo>
                  <a:cubicBezTo>
                    <a:pt x="269" y="352"/>
                    <a:pt x="271" y="349"/>
                    <a:pt x="274" y="347"/>
                  </a:cubicBezTo>
                  <a:cubicBezTo>
                    <a:pt x="276" y="346"/>
                    <a:pt x="278" y="344"/>
                    <a:pt x="280" y="342"/>
                  </a:cubicBezTo>
                  <a:cubicBezTo>
                    <a:pt x="286" y="337"/>
                    <a:pt x="292" y="333"/>
                    <a:pt x="297" y="328"/>
                  </a:cubicBezTo>
                  <a:cubicBezTo>
                    <a:pt x="300" y="326"/>
                    <a:pt x="303" y="324"/>
                    <a:pt x="306" y="321"/>
                  </a:cubicBezTo>
                  <a:cubicBezTo>
                    <a:pt x="307" y="321"/>
                    <a:pt x="308" y="320"/>
                    <a:pt x="309" y="320"/>
                  </a:cubicBezTo>
                  <a:cubicBezTo>
                    <a:pt x="308" y="321"/>
                    <a:pt x="306" y="322"/>
                    <a:pt x="305" y="323"/>
                  </a:cubicBezTo>
                  <a:cubicBezTo>
                    <a:pt x="302" y="327"/>
                    <a:pt x="298" y="331"/>
                    <a:pt x="295" y="335"/>
                  </a:cubicBezTo>
                  <a:cubicBezTo>
                    <a:pt x="288" y="343"/>
                    <a:pt x="282" y="350"/>
                    <a:pt x="275" y="358"/>
                  </a:cubicBezTo>
                  <a:cubicBezTo>
                    <a:pt x="271" y="363"/>
                    <a:pt x="267" y="368"/>
                    <a:pt x="263" y="373"/>
                  </a:cubicBezTo>
                  <a:cubicBezTo>
                    <a:pt x="261" y="376"/>
                    <a:pt x="259" y="379"/>
                    <a:pt x="256" y="382"/>
                  </a:cubicBezTo>
                  <a:moveTo>
                    <a:pt x="124" y="488"/>
                  </a:moveTo>
                  <a:cubicBezTo>
                    <a:pt x="125" y="487"/>
                    <a:pt x="126" y="485"/>
                    <a:pt x="127" y="483"/>
                  </a:cubicBezTo>
                  <a:cubicBezTo>
                    <a:pt x="141" y="462"/>
                    <a:pt x="155" y="441"/>
                    <a:pt x="169" y="420"/>
                  </a:cubicBezTo>
                  <a:cubicBezTo>
                    <a:pt x="171" y="418"/>
                    <a:pt x="173" y="415"/>
                    <a:pt x="175" y="412"/>
                  </a:cubicBezTo>
                  <a:cubicBezTo>
                    <a:pt x="181" y="405"/>
                    <a:pt x="186" y="398"/>
                    <a:pt x="191" y="391"/>
                  </a:cubicBezTo>
                  <a:cubicBezTo>
                    <a:pt x="194" y="388"/>
                    <a:pt x="196" y="385"/>
                    <a:pt x="198" y="382"/>
                  </a:cubicBezTo>
                  <a:cubicBezTo>
                    <a:pt x="203" y="376"/>
                    <a:pt x="209" y="369"/>
                    <a:pt x="214" y="363"/>
                  </a:cubicBezTo>
                  <a:cubicBezTo>
                    <a:pt x="216" y="360"/>
                    <a:pt x="219" y="357"/>
                    <a:pt x="222" y="354"/>
                  </a:cubicBezTo>
                  <a:cubicBezTo>
                    <a:pt x="226" y="348"/>
                    <a:pt x="231" y="342"/>
                    <a:pt x="237" y="337"/>
                  </a:cubicBezTo>
                  <a:cubicBezTo>
                    <a:pt x="240" y="333"/>
                    <a:pt x="243" y="329"/>
                    <a:pt x="247" y="325"/>
                  </a:cubicBezTo>
                  <a:cubicBezTo>
                    <a:pt x="251" y="321"/>
                    <a:pt x="255" y="316"/>
                    <a:pt x="260" y="311"/>
                  </a:cubicBezTo>
                  <a:cubicBezTo>
                    <a:pt x="264" y="307"/>
                    <a:pt x="268" y="303"/>
                    <a:pt x="272" y="299"/>
                  </a:cubicBezTo>
                  <a:cubicBezTo>
                    <a:pt x="271" y="300"/>
                    <a:pt x="271" y="300"/>
                    <a:pt x="271" y="300"/>
                  </a:cubicBezTo>
                  <a:cubicBezTo>
                    <a:pt x="271" y="301"/>
                    <a:pt x="270" y="303"/>
                    <a:pt x="269" y="304"/>
                  </a:cubicBezTo>
                  <a:cubicBezTo>
                    <a:pt x="269" y="305"/>
                    <a:pt x="268" y="306"/>
                    <a:pt x="267" y="308"/>
                  </a:cubicBezTo>
                  <a:cubicBezTo>
                    <a:pt x="267" y="309"/>
                    <a:pt x="266" y="310"/>
                    <a:pt x="266" y="312"/>
                  </a:cubicBezTo>
                  <a:cubicBezTo>
                    <a:pt x="265" y="314"/>
                    <a:pt x="264" y="317"/>
                    <a:pt x="263" y="319"/>
                  </a:cubicBezTo>
                  <a:cubicBezTo>
                    <a:pt x="263" y="320"/>
                    <a:pt x="262" y="321"/>
                    <a:pt x="262" y="322"/>
                  </a:cubicBezTo>
                  <a:cubicBezTo>
                    <a:pt x="260" y="328"/>
                    <a:pt x="258" y="335"/>
                    <a:pt x="256" y="342"/>
                  </a:cubicBezTo>
                  <a:cubicBezTo>
                    <a:pt x="251" y="343"/>
                    <a:pt x="247" y="347"/>
                    <a:pt x="247" y="352"/>
                  </a:cubicBezTo>
                  <a:cubicBezTo>
                    <a:pt x="247" y="354"/>
                    <a:pt x="247" y="355"/>
                    <a:pt x="248" y="356"/>
                  </a:cubicBezTo>
                  <a:cubicBezTo>
                    <a:pt x="247" y="357"/>
                    <a:pt x="246" y="358"/>
                    <a:pt x="245" y="360"/>
                  </a:cubicBezTo>
                  <a:cubicBezTo>
                    <a:pt x="243" y="362"/>
                    <a:pt x="240" y="364"/>
                    <a:pt x="238" y="365"/>
                  </a:cubicBezTo>
                  <a:cubicBezTo>
                    <a:pt x="236" y="366"/>
                    <a:pt x="235" y="367"/>
                    <a:pt x="234" y="369"/>
                  </a:cubicBezTo>
                  <a:cubicBezTo>
                    <a:pt x="228" y="373"/>
                    <a:pt x="222" y="378"/>
                    <a:pt x="216" y="383"/>
                  </a:cubicBezTo>
                  <a:cubicBezTo>
                    <a:pt x="215" y="384"/>
                    <a:pt x="214" y="385"/>
                    <a:pt x="213" y="386"/>
                  </a:cubicBezTo>
                  <a:cubicBezTo>
                    <a:pt x="208" y="391"/>
                    <a:pt x="202" y="395"/>
                    <a:pt x="197" y="400"/>
                  </a:cubicBezTo>
                  <a:cubicBezTo>
                    <a:pt x="196" y="401"/>
                    <a:pt x="195" y="403"/>
                    <a:pt x="194" y="404"/>
                  </a:cubicBezTo>
                  <a:cubicBezTo>
                    <a:pt x="188" y="409"/>
                    <a:pt x="183" y="415"/>
                    <a:pt x="177" y="421"/>
                  </a:cubicBezTo>
                  <a:cubicBezTo>
                    <a:pt x="176" y="423"/>
                    <a:pt x="174" y="424"/>
                    <a:pt x="173" y="425"/>
                  </a:cubicBezTo>
                  <a:cubicBezTo>
                    <a:pt x="168" y="431"/>
                    <a:pt x="163" y="437"/>
                    <a:pt x="158" y="444"/>
                  </a:cubicBezTo>
                  <a:cubicBezTo>
                    <a:pt x="157" y="444"/>
                    <a:pt x="156" y="445"/>
                    <a:pt x="156" y="446"/>
                  </a:cubicBezTo>
                  <a:cubicBezTo>
                    <a:pt x="150" y="452"/>
                    <a:pt x="145" y="459"/>
                    <a:pt x="140" y="467"/>
                  </a:cubicBezTo>
                  <a:cubicBezTo>
                    <a:pt x="138" y="468"/>
                    <a:pt x="137" y="470"/>
                    <a:pt x="136" y="472"/>
                  </a:cubicBezTo>
                  <a:cubicBezTo>
                    <a:pt x="132" y="477"/>
                    <a:pt x="128" y="483"/>
                    <a:pt x="124" y="488"/>
                  </a:cubicBezTo>
                  <a:moveTo>
                    <a:pt x="501" y="335"/>
                  </a:moveTo>
                  <a:cubicBezTo>
                    <a:pt x="506" y="335"/>
                    <a:pt x="511" y="331"/>
                    <a:pt x="511" y="325"/>
                  </a:cubicBezTo>
                  <a:cubicBezTo>
                    <a:pt x="511" y="324"/>
                    <a:pt x="511" y="324"/>
                    <a:pt x="510" y="323"/>
                  </a:cubicBezTo>
                  <a:cubicBezTo>
                    <a:pt x="544" y="312"/>
                    <a:pt x="579" y="303"/>
                    <a:pt x="614" y="295"/>
                  </a:cubicBezTo>
                  <a:cubicBezTo>
                    <a:pt x="613" y="296"/>
                    <a:pt x="612" y="296"/>
                    <a:pt x="611" y="297"/>
                  </a:cubicBezTo>
                  <a:cubicBezTo>
                    <a:pt x="606" y="301"/>
                    <a:pt x="601" y="305"/>
                    <a:pt x="595" y="309"/>
                  </a:cubicBezTo>
                  <a:cubicBezTo>
                    <a:pt x="590" y="312"/>
                    <a:pt x="584" y="316"/>
                    <a:pt x="579" y="320"/>
                  </a:cubicBezTo>
                  <a:cubicBezTo>
                    <a:pt x="568" y="328"/>
                    <a:pt x="558" y="336"/>
                    <a:pt x="547" y="344"/>
                  </a:cubicBezTo>
                  <a:cubicBezTo>
                    <a:pt x="537" y="351"/>
                    <a:pt x="527" y="359"/>
                    <a:pt x="517" y="367"/>
                  </a:cubicBezTo>
                  <a:cubicBezTo>
                    <a:pt x="517" y="368"/>
                    <a:pt x="516" y="368"/>
                    <a:pt x="515" y="369"/>
                  </a:cubicBezTo>
                  <a:cubicBezTo>
                    <a:pt x="506" y="376"/>
                    <a:pt x="497" y="384"/>
                    <a:pt x="488" y="391"/>
                  </a:cubicBezTo>
                  <a:cubicBezTo>
                    <a:pt x="486" y="393"/>
                    <a:pt x="484" y="395"/>
                    <a:pt x="482" y="396"/>
                  </a:cubicBezTo>
                  <a:cubicBezTo>
                    <a:pt x="474" y="403"/>
                    <a:pt x="466" y="410"/>
                    <a:pt x="458" y="416"/>
                  </a:cubicBezTo>
                  <a:cubicBezTo>
                    <a:pt x="457" y="418"/>
                    <a:pt x="455" y="419"/>
                    <a:pt x="453" y="421"/>
                  </a:cubicBezTo>
                  <a:cubicBezTo>
                    <a:pt x="445" y="428"/>
                    <a:pt x="437" y="435"/>
                    <a:pt x="429" y="442"/>
                  </a:cubicBezTo>
                  <a:cubicBezTo>
                    <a:pt x="427" y="444"/>
                    <a:pt x="424" y="447"/>
                    <a:pt x="422" y="449"/>
                  </a:cubicBezTo>
                  <a:cubicBezTo>
                    <a:pt x="415" y="455"/>
                    <a:pt x="408" y="462"/>
                    <a:pt x="401" y="468"/>
                  </a:cubicBezTo>
                  <a:cubicBezTo>
                    <a:pt x="397" y="471"/>
                    <a:pt x="394" y="475"/>
                    <a:pt x="390" y="478"/>
                  </a:cubicBezTo>
                  <a:cubicBezTo>
                    <a:pt x="384" y="484"/>
                    <a:pt x="378" y="489"/>
                    <a:pt x="372" y="495"/>
                  </a:cubicBezTo>
                  <a:cubicBezTo>
                    <a:pt x="368" y="499"/>
                    <a:pt x="364" y="503"/>
                    <a:pt x="360" y="507"/>
                  </a:cubicBezTo>
                  <a:cubicBezTo>
                    <a:pt x="355" y="512"/>
                    <a:pt x="350" y="517"/>
                    <a:pt x="345" y="523"/>
                  </a:cubicBezTo>
                  <a:cubicBezTo>
                    <a:pt x="340" y="527"/>
                    <a:pt x="335" y="532"/>
                    <a:pt x="330" y="537"/>
                  </a:cubicBezTo>
                  <a:cubicBezTo>
                    <a:pt x="328" y="539"/>
                    <a:pt x="326" y="542"/>
                    <a:pt x="324" y="544"/>
                  </a:cubicBezTo>
                  <a:cubicBezTo>
                    <a:pt x="322" y="542"/>
                    <a:pt x="320" y="541"/>
                    <a:pt x="317" y="541"/>
                  </a:cubicBezTo>
                  <a:cubicBezTo>
                    <a:pt x="316" y="541"/>
                    <a:pt x="315" y="542"/>
                    <a:pt x="315" y="542"/>
                  </a:cubicBezTo>
                  <a:cubicBezTo>
                    <a:pt x="313" y="537"/>
                    <a:pt x="312" y="533"/>
                    <a:pt x="310" y="529"/>
                  </a:cubicBezTo>
                  <a:cubicBezTo>
                    <a:pt x="310" y="527"/>
                    <a:pt x="309" y="525"/>
                    <a:pt x="308" y="523"/>
                  </a:cubicBezTo>
                  <a:cubicBezTo>
                    <a:pt x="307" y="518"/>
                    <a:pt x="305" y="513"/>
                    <a:pt x="303" y="508"/>
                  </a:cubicBezTo>
                  <a:cubicBezTo>
                    <a:pt x="303" y="506"/>
                    <a:pt x="302" y="504"/>
                    <a:pt x="301" y="502"/>
                  </a:cubicBezTo>
                  <a:cubicBezTo>
                    <a:pt x="299" y="498"/>
                    <a:pt x="298" y="494"/>
                    <a:pt x="296" y="490"/>
                  </a:cubicBezTo>
                  <a:cubicBezTo>
                    <a:pt x="296" y="488"/>
                    <a:pt x="295" y="487"/>
                    <a:pt x="294" y="485"/>
                  </a:cubicBezTo>
                  <a:cubicBezTo>
                    <a:pt x="291" y="478"/>
                    <a:pt x="289" y="472"/>
                    <a:pt x="286" y="466"/>
                  </a:cubicBezTo>
                  <a:cubicBezTo>
                    <a:pt x="284" y="463"/>
                    <a:pt x="283" y="460"/>
                    <a:pt x="282" y="458"/>
                  </a:cubicBezTo>
                  <a:cubicBezTo>
                    <a:pt x="281" y="456"/>
                    <a:pt x="280" y="454"/>
                    <a:pt x="279" y="452"/>
                  </a:cubicBezTo>
                  <a:cubicBezTo>
                    <a:pt x="277" y="450"/>
                    <a:pt x="276" y="447"/>
                    <a:pt x="274" y="444"/>
                  </a:cubicBezTo>
                  <a:cubicBezTo>
                    <a:pt x="273" y="443"/>
                    <a:pt x="272" y="441"/>
                    <a:pt x="272" y="440"/>
                  </a:cubicBezTo>
                  <a:cubicBezTo>
                    <a:pt x="271" y="439"/>
                    <a:pt x="270" y="438"/>
                    <a:pt x="270" y="436"/>
                  </a:cubicBezTo>
                  <a:cubicBezTo>
                    <a:pt x="335" y="393"/>
                    <a:pt x="410" y="356"/>
                    <a:pt x="492" y="329"/>
                  </a:cubicBezTo>
                  <a:cubicBezTo>
                    <a:pt x="493" y="333"/>
                    <a:pt x="497" y="335"/>
                    <a:pt x="501" y="335"/>
                  </a:cubicBezTo>
                  <a:moveTo>
                    <a:pt x="259" y="343"/>
                  </a:moveTo>
                  <a:cubicBezTo>
                    <a:pt x="258" y="343"/>
                    <a:pt x="258" y="342"/>
                    <a:pt x="257" y="342"/>
                  </a:cubicBezTo>
                  <a:cubicBezTo>
                    <a:pt x="257" y="341"/>
                    <a:pt x="258" y="340"/>
                    <a:pt x="258" y="339"/>
                  </a:cubicBezTo>
                  <a:cubicBezTo>
                    <a:pt x="259" y="337"/>
                    <a:pt x="259" y="334"/>
                    <a:pt x="260" y="331"/>
                  </a:cubicBezTo>
                  <a:cubicBezTo>
                    <a:pt x="261" y="329"/>
                    <a:pt x="261" y="328"/>
                    <a:pt x="262" y="326"/>
                  </a:cubicBezTo>
                  <a:cubicBezTo>
                    <a:pt x="262" y="324"/>
                    <a:pt x="263" y="323"/>
                    <a:pt x="263" y="321"/>
                  </a:cubicBezTo>
                  <a:cubicBezTo>
                    <a:pt x="264" y="319"/>
                    <a:pt x="265" y="316"/>
                    <a:pt x="266" y="313"/>
                  </a:cubicBezTo>
                  <a:cubicBezTo>
                    <a:pt x="266" y="312"/>
                    <a:pt x="267" y="311"/>
                    <a:pt x="267" y="310"/>
                  </a:cubicBezTo>
                  <a:cubicBezTo>
                    <a:pt x="268" y="308"/>
                    <a:pt x="269" y="306"/>
                    <a:pt x="270" y="304"/>
                  </a:cubicBezTo>
                  <a:cubicBezTo>
                    <a:pt x="270" y="304"/>
                    <a:pt x="270" y="303"/>
                    <a:pt x="271" y="303"/>
                  </a:cubicBezTo>
                  <a:cubicBezTo>
                    <a:pt x="272" y="300"/>
                    <a:pt x="273" y="298"/>
                    <a:pt x="274" y="296"/>
                  </a:cubicBezTo>
                  <a:cubicBezTo>
                    <a:pt x="276" y="295"/>
                    <a:pt x="278" y="293"/>
                    <a:pt x="279" y="292"/>
                  </a:cubicBezTo>
                  <a:cubicBezTo>
                    <a:pt x="280" y="292"/>
                    <a:pt x="280" y="292"/>
                    <a:pt x="280" y="292"/>
                  </a:cubicBezTo>
                  <a:cubicBezTo>
                    <a:pt x="280" y="292"/>
                    <a:pt x="280" y="292"/>
                    <a:pt x="280" y="292"/>
                  </a:cubicBezTo>
                  <a:cubicBezTo>
                    <a:pt x="279" y="294"/>
                    <a:pt x="278" y="295"/>
                    <a:pt x="278" y="296"/>
                  </a:cubicBezTo>
                  <a:cubicBezTo>
                    <a:pt x="277" y="297"/>
                    <a:pt x="277" y="299"/>
                    <a:pt x="276" y="300"/>
                  </a:cubicBezTo>
                  <a:cubicBezTo>
                    <a:pt x="275" y="301"/>
                    <a:pt x="275" y="303"/>
                    <a:pt x="274" y="304"/>
                  </a:cubicBezTo>
                  <a:cubicBezTo>
                    <a:pt x="273" y="305"/>
                    <a:pt x="273" y="306"/>
                    <a:pt x="272" y="308"/>
                  </a:cubicBezTo>
                  <a:cubicBezTo>
                    <a:pt x="272" y="309"/>
                    <a:pt x="271" y="311"/>
                    <a:pt x="270" y="312"/>
                  </a:cubicBezTo>
                  <a:cubicBezTo>
                    <a:pt x="270" y="314"/>
                    <a:pt x="269" y="315"/>
                    <a:pt x="269" y="316"/>
                  </a:cubicBezTo>
                  <a:cubicBezTo>
                    <a:pt x="268" y="318"/>
                    <a:pt x="267" y="319"/>
                    <a:pt x="267" y="321"/>
                  </a:cubicBezTo>
                  <a:cubicBezTo>
                    <a:pt x="266" y="322"/>
                    <a:pt x="266" y="323"/>
                    <a:pt x="265" y="325"/>
                  </a:cubicBezTo>
                  <a:cubicBezTo>
                    <a:pt x="265" y="327"/>
                    <a:pt x="264" y="328"/>
                    <a:pt x="263" y="330"/>
                  </a:cubicBezTo>
                  <a:cubicBezTo>
                    <a:pt x="263" y="331"/>
                    <a:pt x="263" y="333"/>
                    <a:pt x="262" y="334"/>
                  </a:cubicBezTo>
                  <a:cubicBezTo>
                    <a:pt x="261" y="336"/>
                    <a:pt x="261" y="338"/>
                    <a:pt x="260" y="341"/>
                  </a:cubicBezTo>
                  <a:cubicBezTo>
                    <a:pt x="260" y="341"/>
                    <a:pt x="259" y="342"/>
                    <a:pt x="259" y="343"/>
                  </a:cubicBezTo>
                  <a:cubicBezTo>
                    <a:pt x="259" y="343"/>
                    <a:pt x="259" y="343"/>
                    <a:pt x="259" y="343"/>
                  </a:cubicBezTo>
                  <a:moveTo>
                    <a:pt x="258" y="411"/>
                  </a:moveTo>
                  <a:cubicBezTo>
                    <a:pt x="258" y="410"/>
                    <a:pt x="258" y="409"/>
                    <a:pt x="258" y="408"/>
                  </a:cubicBezTo>
                  <a:cubicBezTo>
                    <a:pt x="258" y="407"/>
                    <a:pt x="258" y="406"/>
                    <a:pt x="258" y="405"/>
                  </a:cubicBezTo>
                  <a:cubicBezTo>
                    <a:pt x="258" y="399"/>
                    <a:pt x="257" y="393"/>
                    <a:pt x="257" y="388"/>
                  </a:cubicBezTo>
                  <a:cubicBezTo>
                    <a:pt x="317" y="343"/>
                    <a:pt x="386" y="306"/>
                    <a:pt x="462" y="279"/>
                  </a:cubicBezTo>
                  <a:cubicBezTo>
                    <a:pt x="460" y="280"/>
                    <a:pt x="459" y="280"/>
                    <a:pt x="458" y="281"/>
                  </a:cubicBezTo>
                  <a:cubicBezTo>
                    <a:pt x="452" y="284"/>
                    <a:pt x="446" y="287"/>
                    <a:pt x="441" y="290"/>
                  </a:cubicBezTo>
                  <a:cubicBezTo>
                    <a:pt x="435" y="293"/>
                    <a:pt x="429" y="296"/>
                    <a:pt x="424" y="300"/>
                  </a:cubicBezTo>
                  <a:cubicBezTo>
                    <a:pt x="418" y="303"/>
                    <a:pt x="413" y="305"/>
                    <a:pt x="408" y="309"/>
                  </a:cubicBezTo>
                  <a:cubicBezTo>
                    <a:pt x="402" y="312"/>
                    <a:pt x="397" y="316"/>
                    <a:pt x="391" y="319"/>
                  </a:cubicBezTo>
                  <a:cubicBezTo>
                    <a:pt x="386" y="322"/>
                    <a:pt x="381" y="325"/>
                    <a:pt x="376" y="328"/>
                  </a:cubicBezTo>
                  <a:cubicBezTo>
                    <a:pt x="370" y="332"/>
                    <a:pt x="365" y="336"/>
                    <a:pt x="359" y="340"/>
                  </a:cubicBezTo>
                  <a:cubicBezTo>
                    <a:pt x="350" y="346"/>
                    <a:pt x="341" y="352"/>
                    <a:pt x="333" y="359"/>
                  </a:cubicBezTo>
                  <a:cubicBezTo>
                    <a:pt x="327" y="363"/>
                    <a:pt x="321" y="368"/>
                    <a:pt x="315" y="372"/>
                  </a:cubicBezTo>
                  <a:cubicBezTo>
                    <a:pt x="310" y="376"/>
                    <a:pt x="306" y="380"/>
                    <a:pt x="301" y="384"/>
                  </a:cubicBezTo>
                  <a:cubicBezTo>
                    <a:pt x="296" y="388"/>
                    <a:pt x="291" y="392"/>
                    <a:pt x="286" y="396"/>
                  </a:cubicBezTo>
                  <a:cubicBezTo>
                    <a:pt x="281" y="400"/>
                    <a:pt x="277" y="404"/>
                    <a:pt x="272" y="408"/>
                  </a:cubicBezTo>
                  <a:cubicBezTo>
                    <a:pt x="270" y="410"/>
                    <a:pt x="268" y="412"/>
                    <a:pt x="265" y="414"/>
                  </a:cubicBezTo>
                  <a:cubicBezTo>
                    <a:pt x="264" y="412"/>
                    <a:pt x="261" y="411"/>
                    <a:pt x="258" y="411"/>
                  </a:cubicBezTo>
                  <a:cubicBezTo>
                    <a:pt x="258" y="411"/>
                    <a:pt x="258" y="411"/>
                    <a:pt x="258" y="411"/>
                  </a:cubicBezTo>
                  <a:moveTo>
                    <a:pt x="269" y="436"/>
                  </a:moveTo>
                  <a:cubicBezTo>
                    <a:pt x="268" y="434"/>
                    <a:pt x="267" y="433"/>
                    <a:pt x="267" y="432"/>
                  </a:cubicBezTo>
                  <a:cubicBezTo>
                    <a:pt x="266" y="431"/>
                    <a:pt x="265" y="430"/>
                    <a:pt x="264" y="429"/>
                  </a:cubicBezTo>
                  <a:cubicBezTo>
                    <a:pt x="267" y="427"/>
                    <a:pt x="268" y="424"/>
                    <a:pt x="268" y="421"/>
                  </a:cubicBezTo>
                  <a:cubicBezTo>
                    <a:pt x="268" y="419"/>
                    <a:pt x="267" y="417"/>
                    <a:pt x="266" y="415"/>
                  </a:cubicBezTo>
                  <a:cubicBezTo>
                    <a:pt x="270" y="411"/>
                    <a:pt x="273" y="408"/>
                    <a:pt x="277" y="405"/>
                  </a:cubicBezTo>
                  <a:cubicBezTo>
                    <a:pt x="280" y="402"/>
                    <a:pt x="283" y="399"/>
                    <a:pt x="287" y="396"/>
                  </a:cubicBezTo>
                  <a:cubicBezTo>
                    <a:pt x="294" y="390"/>
                    <a:pt x="301" y="384"/>
                    <a:pt x="308" y="379"/>
                  </a:cubicBezTo>
                  <a:cubicBezTo>
                    <a:pt x="311" y="377"/>
                    <a:pt x="313" y="375"/>
                    <a:pt x="315" y="373"/>
                  </a:cubicBezTo>
                  <a:cubicBezTo>
                    <a:pt x="325" y="365"/>
                    <a:pt x="335" y="358"/>
                    <a:pt x="345" y="350"/>
                  </a:cubicBezTo>
                  <a:cubicBezTo>
                    <a:pt x="349" y="348"/>
                    <a:pt x="353" y="345"/>
                    <a:pt x="357" y="342"/>
                  </a:cubicBezTo>
                  <a:cubicBezTo>
                    <a:pt x="364" y="338"/>
                    <a:pt x="370" y="333"/>
                    <a:pt x="377" y="329"/>
                  </a:cubicBezTo>
                  <a:cubicBezTo>
                    <a:pt x="381" y="326"/>
                    <a:pt x="386" y="323"/>
                    <a:pt x="391" y="320"/>
                  </a:cubicBezTo>
                  <a:cubicBezTo>
                    <a:pt x="397" y="316"/>
                    <a:pt x="403" y="313"/>
                    <a:pt x="409" y="309"/>
                  </a:cubicBezTo>
                  <a:cubicBezTo>
                    <a:pt x="414" y="306"/>
                    <a:pt x="420" y="303"/>
                    <a:pt x="425" y="300"/>
                  </a:cubicBezTo>
                  <a:cubicBezTo>
                    <a:pt x="431" y="297"/>
                    <a:pt x="436" y="293"/>
                    <a:pt x="441" y="290"/>
                  </a:cubicBezTo>
                  <a:cubicBezTo>
                    <a:pt x="447" y="287"/>
                    <a:pt x="453" y="284"/>
                    <a:pt x="459" y="281"/>
                  </a:cubicBezTo>
                  <a:cubicBezTo>
                    <a:pt x="463" y="280"/>
                    <a:pt x="465" y="278"/>
                    <a:pt x="469" y="277"/>
                  </a:cubicBezTo>
                  <a:cubicBezTo>
                    <a:pt x="548" y="249"/>
                    <a:pt x="634" y="231"/>
                    <a:pt x="727" y="223"/>
                  </a:cubicBezTo>
                  <a:cubicBezTo>
                    <a:pt x="727" y="224"/>
                    <a:pt x="726" y="224"/>
                    <a:pt x="725" y="225"/>
                  </a:cubicBezTo>
                  <a:cubicBezTo>
                    <a:pt x="720" y="228"/>
                    <a:pt x="715" y="230"/>
                    <a:pt x="710" y="233"/>
                  </a:cubicBezTo>
                  <a:cubicBezTo>
                    <a:pt x="704" y="237"/>
                    <a:pt x="698" y="241"/>
                    <a:pt x="692" y="244"/>
                  </a:cubicBezTo>
                  <a:cubicBezTo>
                    <a:pt x="687" y="248"/>
                    <a:pt x="682" y="251"/>
                    <a:pt x="677" y="254"/>
                  </a:cubicBezTo>
                  <a:cubicBezTo>
                    <a:pt x="671" y="257"/>
                    <a:pt x="665" y="261"/>
                    <a:pt x="660" y="265"/>
                  </a:cubicBezTo>
                  <a:cubicBezTo>
                    <a:pt x="654" y="268"/>
                    <a:pt x="649" y="272"/>
                    <a:pt x="644" y="275"/>
                  </a:cubicBezTo>
                  <a:cubicBezTo>
                    <a:pt x="638" y="279"/>
                    <a:pt x="633" y="282"/>
                    <a:pt x="627" y="286"/>
                  </a:cubicBezTo>
                  <a:cubicBezTo>
                    <a:pt x="624" y="289"/>
                    <a:pt x="620" y="291"/>
                    <a:pt x="616" y="294"/>
                  </a:cubicBezTo>
                  <a:cubicBezTo>
                    <a:pt x="580" y="302"/>
                    <a:pt x="545" y="311"/>
                    <a:pt x="510" y="322"/>
                  </a:cubicBezTo>
                  <a:cubicBezTo>
                    <a:pt x="509" y="318"/>
                    <a:pt x="505" y="315"/>
                    <a:pt x="501" y="315"/>
                  </a:cubicBezTo>
                  <a:cubicBezTo>
                    <a:pt x="495" y="315"/>
                    <a:pt x="491" y="320"/>
                    <a:pt x="491" y="325"/>
                  </a:cubicBezTo>
                  <a:cubicBezTo>
                    <a:pt x="491" y="326"/>
                    <a:pt x="491" y="327"/>
                    <a:pt x="491" y="328"/>
                  </a:cubicBezTo>
                  <a:cubicBezTo>
                    <a:pt x="410" y="356"/>
                    <a:pt x="335" y="392"/>
                    <a:pt x="269" y="436"/>
                  </a:cubicBezTo>
                  <a:moveTo>
                    <a:pt x="257" y="385"/>
                  </a:moveTo>
                  <a:cubicBezTo>
                    <a:pt x="257" y="384"/>
                    <a:pt x="256" y="384"/>
                    <a:pt x="256" y="383"/>
                  </a:cubicBezTo>
                  <a:cubicBezTo>
                    <a:pt x="259" y="380"/>
                    <a:pt x="261" y="377"/>
                    <a:pt x="264" y="374"/>
                  </a:cubicBezTo>
                  <a:cubicBezTo>
                    <a:pt x="268" y="368"/>
                    <a:pt x="273" y="363"/>
                    <a:pt x="277" y="357"/>
                  </a:cubicBezTo>
                  <a:cubicBezTo>
                    <a:pt x="282" y="351"/>
                    <a:pt x="288" y="345"/>
                    <a:pt x="293" y="339"/>
                  </a:cubicBezTo>
                  <a:cubicBezTo>
                    <a:pt x="298" y="333"/>
                    <a:pt x="302" y="328"/>
                    <a:pt x="307" y="323"/>
                  </a:cubicBezTo>
                  <a:cubicBezTo>
                    <a:pt x="309" y="321"/>
                    <a:pt x="310" y="319"/>
                    <a:pt x="312" y="317"/>
                  </a:cubicBezTo>
                  <a:cubicBezTo>
                    <a:pt x="315" y="315"/>
                    <a:pt x="319" y="312"/>
                    <a:pt x="322" y="310"/>
                  </a:cubicBezTo>
                  <a:cubicBezTo>
                    <a:pt x="326" y="307"/>
                    <a:pt x="329" y="305"/>
                    <a:pt x="333" y="302"/>
                  </a:cubicBezTo>
                  <a:cubicBezTo>
                    <a:pt x="338" y="299"/>
                    <a:pt x="343" y="296"/>
                    <a:pt x="347" y="293"/>
                  </a:cubicBezTo>
                  <a:cubicBezTo>
                    <a:pt x="352" y="290"/>
                    <a:pt x="357" y="287"/>
                    <a:pt x="361" y="284"/>
                  </a:cubicBezTo>
                  <a:cubicBezTo>
                    <a:pt x="366" y="281"/>
                    <a:pt x="370" y="279"/>
                    <a:pt x="375" y="276"/>
                  </a:cubicBezTo>
                  <a:cubicBezTo>
                    <a:pt x="380" y="273"/>
                    <a:pt x="385" y="270"/>
                    <a:pt x="391" y="267"/>
                  </a:cubicBezTo>
                  <a:cubicBezTo>
                    <a:pt x="395" y="265"/>
                    <a:pt x="399" y="263"/>
                    <a:pt x="403" y="261"/>
                  </a:cubicBezTo>
                  <a:cubicBezTo>
                    <a:pt x="409" y="258"/>
                    <a:pt x="414" y="254"/>
                    <a:pt x="420" y="252"/>
                  </a:cubicBezTo>
                  <a:cubicBezTo>
                    <a:pt x="425" y="249"/>
                    <a:pt x="429" y="248"/>
                    <a:pt x="434" y="245"/>
                  </a:cubicBezTo>
                  <a:cubicBezTo>
                    <a:pt x="439" y="243"/>
                    <a:pt x="445" y="240"/>
                    <a:pt x="451" y="237"/>
                  </a:cubicBezTo>
                  <a:cubicBezTo>
                    <a:pt x="456" y="235"/>
                    <a:pt x="461" y="234"/>
                    <a:pt x="465" y="232"/>
                  </a:cubicBezTo>
                  <a:cubicBezTo>
                    <a:pt x="471" y="229"/>
                    <a:pt x="476" y="227"/>
                    <a:pt x="482" y="225"/>
                  </a:cubicBezTo>
                  <a:cubicBezTo>
                    <a:pt x="484" y="224"/>
                    <a:pt x="486" y="223"/>
                    <a:pt x="488" y="223"/>
                  </a:cubicBezTo>
                  <a:cubicBezTo>
                    <a:pt x="466" y="234"/>
                    <a:pt x="446" y="246"/>
                    <a:pt x="425" y="259"/>
                  </a:cubicBezTo>
                  <a:cubicBezTo>
                    <a:pt x="417" y="264"/>
                    <a:pt x="409" y="269"/>
                    <a:pt x="401" y="274"/>
                  </a:cubicBezTo>
                  <a:cubicBezTo>
                    <a:pt x="398" y="276"/>
                    <a:pt x="396" y="278"/>
                    <a:pt x="393" y="280"/>
                  </a:cubicBezTo>
                  <a:cubicBezTo>
                    <a:pt x="388" y="283"/>
                    <a:pt x="383" y="286"/>
                    <a:pt x="378" y="290"/>
                  </a:cubicBezTo>
                  <a:cubicBezTo>
                    <a:pt x="375" y="292"/>
                    <a:pt x="371" y="294"/>
                    <a:pt x="368" y="296"/>
                  </a:cubicBezTo>
                  <a:cubicBezTo>
                    <a:pt x="364" y="299"/>
                    <a:pt x="359" y="303"/>
                    <a:pt x="355" y="306"/>
                  </a:cubicBezTo>
                  <a:cubicBezTo>
                    <a:pt x="351" y="308"/>
                    <a:pt x="348" y="311"/>
                    <a:pt x="345" y="313"/>
                  </a:cubicBezTo>
                  <a:cubicBezTo>
                    <a:pt x="341" y="316"/>
                    <a:pt x="336" y="319"/>
                    <a:pt x="332" y="322"/>
                  </a:cubicBezTo>
                  <a:cubicBezTo>
                    <a:pt x="329" y="325"/>
                    <a:pt x="326" y="328"/>
                    <a:pt x="322" y="330"/>
                  </a:cubicBezTo>
                  <a:cubicBezTo>
                    <a:pt x="318" y="333"/>
                    <a:pt x="314" y="336"/>
                    <a:pt x="310" y="340"/>
                  </a:cubicBezTo>
                  <a:cubicBezTo>
                    <a:pt x="307" y="342"/>
                    <a:pt x="304" y="345"/>
                    <a:pt x="300" y="347"/>
                  </a:cubicBezTo>
                  <a:cubicBezTo>
                    <a:pt x="296" y="351"/>
                    <a:pt x="293" y="354"/>
                    <a:pt x="289" y="357"/>
                  </a:cubicBezTo>
                  <a:cubicBezTo>
                    <a:pt x="285" y="360"/>
                    <a:pt x="282" y="363"/>
                    <a:pt x="279" y="365"/>
                  </a:cubicBezTo>
                  <a:cubicBezTo>
                    <a:pt x="275" y="369"/>
                    <a:pt x="271" y="372"/>
                    <a:pt x="268" y="375"/>
                  </a:cubicBezTo>
                  <a:cubicBezTo>
                    <a:pt x="265" y="378"/>
                    <a:pt x="261" y="381"/>
                    <a:pt x="258" y="384"/>
                  </a:cubicBezTo>
                  <a:cubicBezTo>
                    <a:pt x="258" y="384"/>
                    <a:pt x="257" y="384"/>
                    <a:pt x="257" y="385"/>
                  </a:cubicBezTo>
                  <a:moveTo>
                    <a:pt x="272" y="376"/>
                  </a:moveTo>
                  <a:cubicBezTo>
                    <a:pt x="273" y="375"/>
                    <a:pt x="273" y="374"/>
                    <a:pt x="274" y="374"/>
                  </a:cubicBezTo>
                  <a:cubicBezTo>
                    <a:pt x="279" y="370"/>
                    <a:pt x="285" y="366"/>
                    <a:pt x="290" y="362"/>
                  </a:cubicBezTo>
                  <a:cubicBezTo>
                    <a:pt x="296" y="358"/>
                    <a:pt x="302" y="354"/>
                    <a:pt x="309" y="349"/>
                  </a:cubicBezTo>
                  <a:cubicBezTo>
                    <a:pt x="314" y="346"/>
                    <a:pt x="320" y="342"/>
                    <a:pt x="325" y="338"/>
                  </a:cubicBezTo>
                  <a:cubicBezTo>
                    <a:pt x="332" y="334"/>
                    <a:pt x="338" y="330"/>
                    <a:pt x="344" y="326"/>
                  </a:cubicBezTo>
                  <a:cubicBezTo>
                    <a:pt x="350" y="323"/>
                    <a:pt x="356" y="320"/>
                    <a:pt x="362" y="316"/>
                  </a:cubicBezTo>
                  <a:cubicBezTo>
                    <a:pt x="368" y="312"/>
                    <a:pt x="375" y="309"/>
                    <a:pt x="382" y="305"/>
                  </a:cubicBezTo>
                  <a:cubicBezTo>
                    <a:pt x="388" y="302"/>
                    <a:pt x="394" y="299"/>
                    <a:pt x="400" y="295"/>
                  </a:cubicBezTo>
                  <a:cubicBezTo>
                    <a:pt x="407" y="292"/>
                    <a:pt x="414" y="288"/>
                    <a:pt x="421" y="285"/>
                  </a:cubicBezTo>
                  <a:cubicBezTo>
                    <a:pt x="427" y="282"/>
                    <a:pt x="433" y="279"/>
                    <a:pt x="439" y="276"/>
                  </a:cubicBezTo>
                  <a:cubicBezTo>
                    <a:pt x="446" y="273"/>
                    <a:pt x="454" y="270"/>
                    <a:pt x="461" y="267"/>
                  </a:cubicBezTo>
                  <a:cubicBezTo>
                    <a:pt x="467" y="264"/>
                    <a:pt x="473" y="261"/>
                    <a:pt x="480" y="259"/>
                  </a:cubicBezTo>
                  <a:cubicBezTo>
                    <a:pt x="487" y="256"/>
                    <a:pt x="495" y="253"/>
                    <a:pt x="502" y="250"/>
                  </a:cubicBezTo>
                  <a:cubicBezTo>
                    <a:pt x="509" y="247"/>
                    <a:pt x="515" y="245"/>
                    <a:pt x="522" y="243"/>
                  </a:cubicBezTo>
                  <a:cubicBezTo>
                    <a:pt x="530" y="240"/>
                    <a:pt x="537" y="237"/>
                    <a:pt x="545" y="235"/>
                  </a:cubicBezTo>
                  <a:cubicBezTo>
                    <a:pt x="552" y="233"/>
                    <a:pt x="558" y="230"/>
                    <a:pt x="565" y="228"/>
                  </a:cubicBezTo>
                  <a:cubicBezTo>
                    <a:pt x="573" y="226"/>
                    <a:pt x="581" y="223"/>
                    <a:pt x="589" y="221"/>
                  </a:cubicBezTo>
                  <a:cubicBezTo>
                    <a:pt x="596" y="219"/>
                    <a:pt x="603" y="217"/>
                    <a:pt x="609" y="215"/>
                  </a:cubicBezTo>
                  <a:cubicBezTo>
                    <a:pt x="618" y="213"/>
                    <a:pt x="626" y="211"/>
                    <a:pt x="634" y="209"/>
                  </a:cubicBezTo>
                  <a:cubicBezTo>
                    <a:pt x="641" y="208"/>
                    <a:pt x="648" y="206"/>
                    <a:pt x="655" y="204"/>
                  </a:cubicBezTo>
                  <a:cubicBezTo>
                    <a:pt x="663" y="202"/>
                    <a:pt x="672" y="201"/>
                    <a:pt x="681" y="199"/>
                  </a:cubicBezTo>
                  <a:cubicBezTo>
                    <a:pt x="683" y="198"/>
                    <a:pt x="685" y="198"/>
                    <a:pt x="687" y="198"/>
                  </a:cubicBezTo>
                  <a:cubicBezTo>
                    <a:pt x="683" y="199"/>
                    <a:pt x="678" y="200"/>
                    <a:pt x="674" y="201"/>
                  </a:cubicBezTo>
                  <a:cubicBezTo>
                    <a:pt x="667" y="202"/>
                    <a:pt x="661" y="204"/>
                    <a:pt x="655" y="206"/>
                  </a:cubicBezTo>
                  <a:cubicBezTo>
                    <a:pt x="648" y="207"/>
                    <a:pt x="642" y="209"/>
                    <a:pt x="636" y="211"/>
                  </a:cubicBezTo>
                  <a:cubicBezTo>
                    <a:pt x="630" y="213"/>
                    <a:pt x="624" y="214"/>
                    <a:pt x="617" y="216"/>
                  </a:cubicBezTo>
                  <a:cubicBezTo>
                    <a:pt x="611" y="218"/>
                    <a:pt x="605" y="220"/>
                    <a:pt x="599" y="222"/>
                  </a:cubicBezTo>
                  <a:cubicBezTo>
                    <a:pt x="593" y="224"/>
                    <a:pt x="587" y="226"/>
                    <a:pt x="580" y="228"/>
                  </a:cubicBezTo>
                  <a:cubicBezTo>
                    <a:pt x="575" y="230"/>
                    <a:pt x="569" y="233"/>
                    <a:pt x="563" y="235"/>
                  </a:cubicBezTo>
                  <a:cubicBezTo>
                    <a:pt x="557" y="237"/>
                    <a:pt x="551" y="239"/>
                    <a:pt x="544" y="242"/>
                  </a:cubicBezTo>
                  <a:cubicBezTo>
                    <a:pt x="539" y="244"/>
                    <a:pt x="533" y="246"/>
                    <a:pt x="527" y="249"/>
                  </a:cubicBezTo>
                  <a:cubicBezTo>
                    <a:pt x="521" y="251"/>
                    <a:pt x="515" y="254"/>
                    <a:pt x="509" y="256"/>
                  </a:cubicBezTo>
                  <a:cubicBezTo>
                    <a:pt x="503" y="259"/>
                    <a:pt x="498" y="262"/>
                    <a:pt x="492" y="264"/>
                  </a:cubicBezTo>
                  <a:cubicBezTo>
                    <a:pt x="486" y="267"/>
                    <a:pt x="480" y="270"/>
                    <a:pt x="475" y="272"/>
                  </a:cubicBezTo>
                  <a:cubicBezTo>
                    <a:pt x="472" y="274"/>
                    <a:pt x="470" y="275"/>
                    <a:pt x="468" y="276"/>
                  </a:cubicBezTo>
                  <a:cubicBezTo>
                    <a:pt x="466" y="276"/>
                    <a:pt x="465" y="277"/>
                    <a:pt x="463" y="278"/>
                  </a:cubicBezTo>
                  <a:cubicBezTo>
                    <a:pt x="457" y="280"/>
                    <a:pt x="450" y="282"/>
                    <a:pt x="444" y="285"/>
                  </a:cubicBezTo>
                  <a:cubicBezTo>
                    <a:pt x="439" y="287"/>
                    <a:pt x="434" y="289"/>
                    <a:pt x="428" y="291"/>
                  </a:cubicBezTo>
                  <a:cubicBezTo>
                    <a:pt x="422" y="293"/>
                    <a:pt x="416" y="296"/>
                    <a:pt x="410" y="299"/>
                  </a:cubicBezTo>
                  <a:cubicBezTo>
                    <a:pt x="405" y="301"/>
                    <a:pt x="400" y="303"/>
                    <a:pt x="395" y="305"/>
                  </a:cubicBezTo>
                  <a:cubicBezTo>
                    <a:pt x="389" y="308"/>
                    <a:pt x="383" y="311"/>
                    <a:pt x="377" y="314"/>
                  </a:cubicBezTo>
                  <a:cubicBezTo>
                    <a:pt x="372" y="316"/>
                    <a:pt x="367" y="319"/>
                    <a:pt x="362" y="321"/>
                  </a:cubicBezTo>
                  <a:cubicBezTo>
                    <a:pt x="356" y="324"/>
                    <a:pt x="351" y="327"/>
                    <a:pt x="345" y="330"/>
                  </a:cubicBezTo>
                  <a:cubicBezTo>
                    <a:pt x="340" y="333"/>
                    <a:pt x="335" y="335"/>
                    <a:pt x="331" y="338"/>
                  </a:cubicBezTo>
                  <a:cubicBezTo>
                    <a:pt x="325" y="341"/>
                    <a:pt x="320" y="345"/>
                    <a:pt x="314" y="348"/>
                  </a:cubicBezTo>
                  <a:cubicBezTo>
                    <a:pt x="309" y="351"/>
                    <a:pt x="305" y="354"/>
                    <a:pt x="300" y="356"/>
                  </a:cubicBezTo>
                  <a:cubicBezTo>
                    <a:pt x="295" y="360"/>
                    <a:pt x="290" y="364"/>
                    <a:pt x="284" y="367"/>
                  </a:cubicBezTo>
                  <a:cubicBezTo>
                    <a:pt x="280" y="370"/>
                    <a:pt x="276" y="373"/>
                    <a:pt x="272" y="376"/>
                  </a:cubicBezTo>
                  <a:moveTo>
                    <a:pt x="286" y="294"/>
                  </a:moveTo>
                  <a:cubicBezTo>
                    <a:pt x="291" y="294"/>
                    <a:pt x="296" y="290"/>
                    <a:pt x="296" y="284"/>
                  </a:cubicBezTo>
                  <a:cubicBezTo>
                    <a:pt x="296" y="282"/>
                    <a:pt x="295" y="279"/>
                    <a:pt x="293" y="278"/>
                  </a:cubicBezTo>
                  <a:cubicBezTo>
                    <a:pt x="302" y="269"/>
                    <a:pt x="311" y="260"/>
                    <a:pt x="320" y="252"/>
                  </a:cubicBezTo>
                  <a:cubicBezTo>
                    <a:pt x="323" y="249"/>
                    <a:pt x="326" y="246"/>
                    <a:pt x="329" y="244"/>
                  </a:cubicBezTo>
                  <a:cubicBezTo>
                    <a:pt x="336" y="238"/>
                    <a:pt x="342" y="232"/>
                    <a:pt x="349" y="226"/>
                  </a:cubicBezTo>
                  <a:cubicBezTo>
                    <a:pt x="353" y="223"/>
                    <a:pt x="356" y="220"/>
                    <a:pt x="359" y="218"/>
                  </a:cubicBezTo>
                  <a:cubicBezTo>
                    <a:pt x="363" y="215"/>
                    <a:pt x="366" y="213"/>
                    <a:pt x="370" y="210"/>
                  </a:cubicBezTo>
                  <a:cubicBezTo>
                    <a:pt x="372" y="209"/>
                    <a:pt x="374" y="207"/>
                    <a:pt x="376" y="206"/>
                  </a:cubicBezTo>
                  <a:cubicBezTo>
                    <a:pt x="379" y="204"/>
                    <a:pt x="382" y="201"/>
                    <a:pt x="386" y="199"/>
                  </a:cubicBezTo>
                  <a:cubicBezTo>
                    <a:pt x="387" y="198"/>
                    <a:pt x="388" y="198"/>
                    <a:pt x="389" y="197"/>
                  </a:cubicBezTo>
                  <a:cubicBezTo>
                    <a:pt x="396" y="192"/>
                    <a:pt x="403" y="188"/>
                    <a:pt x="410" y="184"/>
                  </a:cubicBezTo>
                  <a:cubicBezTo>
                    <a:pt x="411" y="183"/>
                    <a:pt x="413" y="182"/>
                    <a:pt x="414" y="181"/>
                  </a:cubicBezTo>
                  <a:cubicBezTo>
                    <a:pt x="418" y="179"/>
                    <a:pt x="421" y="177"/>
                    <a:pt x="425" y="175"/>
                  </a:cubicBezTo>
                  <a:cubicBezTo>
                    <a:pt x="427" y="174"/>
                    <a:pt x="429" y="173"/>
                    <a:pt x="431" y="172"/>
                  </a:cubicBezTo>
                  <a:cubicBezTo>
                    <a:pt x="433" y="171"/>
                    <a:pt x="435" y="170"/>
                    <a:pt x="437" y="169"/>
                  </a:cubicBezTo>
                  <a:cubicBezTo>
                    <a:pt x="436" y="170"/>
                    <a:pt x="435" y="171"/>
                    <a:pt x="433" y="172"/>
                  </a:cubicBezTo>
                  <a:cubicBezTo>
                    <a:pt x="429" y="175"/>
                    <a:pt x="425" y="179"/>
                    <a:pt x="420" y="183"/>
                  </a:cubicBezTo>
                  <a:cubicBezTo>
                    <a:pt x="417" y="186"/>
                    <a:pt x="413" y="189"/>
                    <a:pt x="410" y="192"/>
                  </a:cubicBezTo>
                  <a:cubicBezTo>
                    <a:pt x="405" y="195"/>
                    <a:pt x="401" y="199"/>
                    <a:pt x="397" y="203"/>
                  </a:cubicBezTo>
                  <a:cubicBezTo>
                    <a:pt x="393" y="206"/>
                    <a:pt x="390" y="209"/>
                    <a:pt x="386" y="212"/>
                  </a:cubicBezTo>
                  <a:cubicBezTo>
                    <a:pt x="382" y="216"/>
                    <a:pt x="378" y="220"/>
                    <a:pt x="373" y="224"/>
                  </a:cubicBezTo>
                  <a:cubicBezTo>
                    <a:pt x="370" y="228"/>
                    <a:pt x="367" y="231"/>
                    <a:pt x="364" y="234"/>
                  </a:cubicBezTo>
                  <a:cubicBezTo>
                    <a:pt x="359" y="238"/>
                    <a:pt x="355" y="242"/>
                    <a:pt x="350" y="247"/>
                  </a:cubicBezTo>
                  <a:cubicBezTo>
                    <a:pt x="347" y="250"/>
                    <a:pt x="344" y="253"/>
                    <a:pt x="341" y="256"/>
                  </a:cubicBezTo>
                  <a:cubicBezTo>
                    <a:pt x="337" y="261"/>
                    <a:pt x="332" y="265"/>
                    <a:pt x="327" y="270"/>
                  </a:cubicBezTo>
                  <a:cubicBezTo>
                    <a:pt x="325" y="273"/>
                    <a:pt x="322" y="276"/>
                    <a:pt x="320" y="278"/>
                  </a:cubicBezTo>
                  <a:cubicBezTo>
                    <a:pt x="314" y="284"/>
                    <a:pt x="309" y="290"/>
                    <a:pt x="304" y="296"/>
                  </a:cubicBezTo>
                  <a:cubicBezTo>
                    <a:pt x="302" y="298"/>
                    <a:pt x="300" y="300"/>
                    <a:pt x="298" y="302"/>
                  </a:cubicBezTo>
                  <a:cubicBezTo>
                    <a:pt x="286" y="316"/>
                    <a:pt x="274" y="330"/>
                    <a:pt x="262" y="344"/>
                  </a:cubicBezTo>
                  <a:cubicBezTo>
                    <a:pt x="262" y="344"/>
                    <a:pt x="261" y="343"/>
                    <a:pt x="260" y="343"/>
                  </a:cubicBezTo>
                  <a:cubicBezTo>
                    <a:pt x="260" y="342"/>
                    <a:pt x="260" y="342"/>
                    <a:pt x="260" y="342"/>
                  </a:cubicBezTo>
                  <a:cubicBezTo>
                    <a:pt x="261" y="340"/>
                    <a:pt x="261" y="339"/>
                    <a:pt x="262" y="337"/>
                  </a:cubicBezTo>
                  <a:cubicBezTo>
                    <a:pt x="262" y="336"/>
                    <a:pt x="263" y="334"/>
                    <a:pt x="263" y="333"/>
                  </a:cubicBezTo>
                  <a:cubicBezTo>
                    <a:pt x="264" y="331"/>
                    <a:pt x="265" y="329"/>
                    <a:pt x="265" y="328"/>
                  </a:cubicBezTo>
                  <a:cubicBezTo>
                    <a:pt x="266" y="326"/>
                    <a:pt x="266" y="325"/>
                    <a:pt x="267" y="323"/>
                  </a:cubicBezTo>
                  <a:cubicBezTo>
                    <a:pt x="267" y="322"/>
                    <a:pt x="268" y="320"/>
                    <a:pt x="269" y="319"/>
                  </a:cubicBezTo>
                  <a:cubicBezTo>
                    <a:pt x="269" y="317"/>
                    <a:pt x="270" y="316"/>
                    <a:pt x="270" y="315"/>
                  </a:cubicBezTo>
                  <a:cubicBezTo>
                    <a:pt x="271" y="313"/>
                    <a:pt x="272" y="311"/>
                    <a:pt x="272" y="309"/>
                  </a:cubicBezTo>
                  <a:cubicBezTo>
                    <a:pt x="273" y="308"/>
                    <a:pt x="273" y="307"/>
                    <a:pt x="274" y="306"/>
                  </a:cubicBezTo>
                  <a:cubicBezTo>
                    <a:pt x="275" y="304"/>
                    <a:pt x="276" y="302"/>
                    <a:pt x="277" y="300"/>
                  </a:cubicBezTo>
                  <a:cubicBezTo>
                    <a:pt x="277" y="300"/>
                    <a:pt x="277" y="299"/>
                    <a:pt x="278" y="298"/>
                  </a:cubicBezTo>
                  <a:cubicBezTo>
                    <a:pt x="279" y="296"/>
                    <a:pt x="280" y="294"/>
                    <a:pt x="281" y="293"/>
                  </a:cubicBezTo>
                  <a:cubicBezTo>
                    <a:pt x="282" y="293"/>
                    <a:pt x="284" y="294"/>
                    <a:pt x="286" y="294"/>
                  </a:cubicBezTo>
                  <a:moveTo>
                    <a:pt x="266" y="348"/>
                  </a:moveTo>
                  <a:cubicBezTo>
                    <a:pt x="265" y="347"/>
                    <a:pt x="264" y="346"/>
                    <a:pt x="263" y="345"/>
                  </a:cubicBezTo>
                  <a:cubicBezTo>
                    <a:pt x="270" y="336"/>
                    <a:pt x="277" y="328"/>
                    <a:pt x="284" y="319"/>
                  </a:cubicBezTo>
                  <a:cubicBezTo>
                    <a:pt x="287" y="317"/>
                    <a:pt x="289" y="314"/>
                    <a:pt x="292" y="311"/>
                  </a:cubicBezTo>
                  <a:cubicBezTo>
                    <a:pt x="300" y="301"/>
                    <a:pt x="308" y="292"/>
                    <a:pt x="317" y="282"/>
                  </a:cubicBezTo>
                  <a:cubicBezTo>
                    <a:pt x="318" y="281"/>
                    <a:pt x="319" y="280"/>
                    <a:pt x="320" y="279"/>
                  </a:cubicBezTo>
                  <a:cubicBezTo>
                    <a:pt x="330" y="269"/>
                    <a:pt x="340" y="259"/>
                    <a:pt x="350" y="249"/>
                  </a:cubicBezTo>
                  <a:cubicBezTo>
                    <a:pt x="352" y="246"/>
                    <a:pt x="355" y="244"/>
                    <a:pt x="357" y="241"/>
                  </a:cubicBezTo>
                  <a:cubicBezTo>
                    <a:pt x="366" y="233"/>
                    <a:pt x="374" y="225"/>
                    <a:pt x="383" y="217"/>
                  </a:cubicBezTo>
                  <a:cubicBezTo>
                    <a:pt x="385" y="215"/>
                    <a:pt x="386" y="213"/>
                    <a:pt x="388" y="212"/>
                  </a:cubicBezTo>
                  <a:cubicBezTo>
                    <a:pt x="399" y="202"/>
                    <a:pt x="409" y="193"/>
                    <a:pt x="419" y="184"/>
                  </a:cubicBezTo>
                  <a:cubicBezTo>
                    <a:pt x="422" y="182"/>
                    <a:pt x="424" y="180"/>
                    <a:pt x="427" y="178"/>
                  </a:cubicBezTo>
                  <a:cubicBezTo>
                    <a:pt x="432" y="174"/>
                    <a:pt x="437" y="170"/>
                    <a:pt x="442" y="166"/>
                  </a:cubicBezTo>
                  <a:cubicBezTo>
                    <a:pt x="443" y="166"/>
                    <a:pt x="444" y="165"/>
                    <a:pt x="445" y="165"/>
                  </a:cubicBezTo>
                  <a:cubicBezTo>
                    <a:pt x="446" y="164"/>
                    <a:pt x="446" y="164"/>
                    <a:pt x="446" y="164"/>
                  </a:cubicBezTo>
                  <a:cubicBezTo>
                    <a:pt x="439" y="170"/>
                    <a:pt x="433" y="175"/>
                    <a:pt x="427" y="180"/>
                  </a:cubicBezTo>
                  <a:cubicBezTo>
                    <a:pt x="424" y="183"/>
                    <a:pt x="421" y="185"/>
                    <a:pt x="419" y="187"/>
                  </a:cubicBezTo>
                  <a:cubicBezTo>
                    <a:pt x="408" y="196"/>
                    <a:pt x="398" y="206"/>
                    <a:pt x="387" y="215"/>
                  </a:cubicBezTo>
                  <a:cubicBezTo>
                    <a:pt x="386" y="217"/>
                    <a:pt x="384" y="219"/>
                    <a:pt x="382" y="220"/>
                  </a:cubicBezTo>
                  <a:cubicBezTo>
                    <a:pt x="374" y="229"/>
                    <a:pt x="365" y="237"/>
                    <a:pt x="356" y="246"/>
                  </a:cubicBezTo>
                  <a:cubicBezTo>
                    <a:pt x="354" y="249"/>
                    <a:pt x="351" y="251"/>
                    <a:pt x="348" y="254"/>
                  </a:cubicBezTo>
                  <a:cubicBezTo>
                    <a:pt x="338" y="264"/>
                    <a:pt x="328" y="275"/>
                    <a:pt x="319" y="285"/>
                  </a:cubicBezTo>
                  <a:cubicBezTo>
                    <a:pt x="318" y="286"/>
                    <a:pt x="318" y="287"/>
                    <a:pt x="317" y="287"/>
                  </a:cubicBezTo>
                  <a:cubicBezTo>
                    <a:pt x="308" y="298"/>
                    <a:pt x="299" y="308"/>
                    <a:pt x="290" y="319"/>
                  </a:cubicBezTo>
                  <a:cubicBezTo>
                    <a:pt x="287" y="322"/>
                    <a:pt x="285" y="325"/>
                    <a:pt x="283" y="327"/>
                  </a:cubicBezTo>
                  <a:cubicBezTo>
                    <a:pt x="277" y="334"/>
                    <a:pt x="271" y="341"/>
                    <a:pt x="266" y="348"/>
                  </a:cubicBezTo>
                  <a:moveTo>
                    <a:pt x="267" y="352"/>
                  </a:moveTo>
                  <a:cubicBezTo>
                    <a:pt x="267" y="352"/>
                    <a:pt x="267" y="352"/>
                    <a:pt x="267" y="352"/>
                  </a:cubicBezTo>
                  <a:cubicBezTo>
                    <a:pt x="267" y="351"/>
                    <a:pt x="266" y="350"/>
                    <a:pt x="266" y="349"/>
                  </a:cubicBezTo>
                  <a:cubicBezTo>
                    <a:pt x="266" y="349"/>
                    <a:pt x="267" y="348"/>
                    <a:pt x="267" y="348"/>
                  </a:cubicBezTo>
                  <a:cubicBezTo>
                    <a:pt x="271" y="344"/>
                    <a:pt x="274" y="339"/>
                    <a:pt x="277" y="335"/>
                  </a:cubicBezTo>
                  <a:cubicBezTo>
                    <a:pt x="281" y="331"/>
                    <a:pt x="285" y="326"/>
                    <a:pt x="289" y="321"/>
                  </a:cubicBezTo>
                  <a:cubicBezTo>
                    <a:pt x="292" y="317"/>
                    <a:pt x="296" y="313"/>
                    <a:pt x="299" y="309"/>
                  </a:cubicBezTo>
                  <a:cubicBezTo>
                    <a:pt x="303" y="305"/>
                    <a:pt x="307" y="300"/>
                    <a:pt x="311" y="295"/>
                  </a:cubicBezTo>
                  <a:cubicBezTo>
                    <a:pt x="314" y="292"/>
                    <a:pt x="318" y="288"/>
                    <a:pt x="321" y="284"/>
                  </a:cubicBezTo>
                  <a:cubicBezTo>
                    <a:pt x="325" y="279"/>
                    <a:pt x="330" y="275"/>
                    <a:pt x="334" y="270"/>
                  </a:cubicBezTo>
                  <a:cubicBezTo>
                    <a:pt x="337" y="267"/>
                    <a:pt x="340" y="263"/>
                    <a:pt x="344" y="260"/>
                  </a:cubicBezTo>
                  <a:cubicBezTo>
                    <a:pt x="348" y="255"/>
                    <a:pt x="353" y="251"/>
                    <a:pt x="357" y="246"/>
                  </a:cubicBezTo>
                  <a:cubicBezTo>
                    <a:pt x="360" y="243"/>
                    <a:pt x="364" y="239"/>
                    <a:pt x="367" y="236"/>
                  </a:cubicBezTo>
                  <a:cubicBezTo>
                    <a:pt x="372" y="232"/>
                    <a:pt x="376" y="227"/>
                    <a:pt x="381" y="223"/>
                  </a:cubicBezTo>
                  <a:cubicBezTo>
                    <a:pt x="384" y="220"/>
                    <a:pt x="387" y="216"/>
                    <a:pt x="391" y="213"/>
                  </a:cubicBezTo>
                  <a:cubicBezTo>
                    <a:pt x="396" y="209"/>
                    <a:pt x="400" y="205"/>
                    <a:pt x="405" y="200"/>
                  </a:cubicBezTo>
                  <a:cubicBezTo>
                    <a:pt x="408" y="197"/>
                    <a:pt x="412" y="194"/>
                    <a:pt x="415" y="191"/>
                  </a:cubicBezTo>
                  <a:cubicBezTo>
                    <a:pt x="420" y="187"/>
                    <a:pt x="425" y="183"/>
                    <a:pt x="430" y="178"/>
                  </a:cubicBezTo>
                  <a:cubicBezTo>
                    <a:pt x="433" y="176"/>
                    <a:pt x="436" y="173"/>
                    <a:pt x="440" y="170"/>
                  </a:cubicBezTo>
                  <a:cubicBezTo>
                    <a:pt x="443" y="168"/>
                    <a:pt x="446" y="165"/>
                    <a:pt x="449" y="163"/>
                  </a:cubicBezTo>
                  <a:cubicBezTo>
                    <a:pt x="451" y="162"/>
                    <a:pt x="453" y="161"/>
                    <a:pt x="455" y="160"/>
                  </a:cubicBezTo>
                  <a:cubicBezTo>
                    <a:pt x="458" y="159"/>
                    <a:pt x="460" y="158"/>
                    <a:pt x="463" y="157"/>
                  </a:cubicBezTo>
                  <a:cubicBezTo>
                    <a:pt x="467" y="155"/>
                    <a:pt x="470" y="153"/>
                    <a:pt x="474" y="152"/>
                  </a:cubicBezTo>
                  <a:cubicBezTo>
                    <a:pt x="476" y="151"/>
                    <a:pt x="478" y="150"/>
                    <a:pt x="480" y="150"/>
                  </a:cubicBezTo>
                  <a:cubicBezTo>
                    <a:pt x="483" y="148"/>
                    <a:pt x="486" y="147"/>
                    <a:pt x="489" y="146"/>
                  </a:cubicBezTo>
                  <a:cubicBezTo>
                    <a:pt x="489" y="147"/>
                    <a:pt x="489" y="148"/>
                    <a:pt x="490" y="148"/>
                  </a:cubicBezTo>
                  <a:cubicBezTo>
                    <a:pt x="486" y="151"/>
                    <a:pt x="483" y="154"/>
                    <a:pt x="479" y="157"/>
                  </a:cubicBezTo>
                  <a:cubicBezTo>
                    <a:pt x="474" y="161"/>
                    <a:pt x="469" y="165"/>
                    <a:pt x="463" y="170"/>
                  </a:cubicBezTo>
                  <a:cubicBezTo>
                    <a:pt x="457" y="175"/>
                    <a:pt x="451" y="180"/>
                    <a:pt x="445" y="185"/>
                  </a:cubicBezTo>
                  <a:cubicBezTo>
                    <a:pt x="440" y="189"/>
                    <a:pt x="435" y="193"/>
                    <a:pt x="431" y="197"/>
                  </a:cubicBezTo>
                  <a:cubicBezTo>
                    <a:pt x="424" y="203"/>
                    <a:pt x="418" y="209"/>
                    <a:pt x="411" y="215"/>
                  </a:cubicBezTo>
                  <a:cubicBezTo>
                    <a:pt x="407" y="219"/>
                    <a:pt x="403" y="223"/>
                    <a:pt x="399" y="227"/>
                  </a:cubicBezTo>
                  <a:cubicBezTo>
                    <a:pt x="391" y="234"/>
                    <a:pt x="384" y="241"/>
                    <a:pt x="376" y="248"/>
                  </a:cubicBezTo>
                  <a:cubicBezTo>
                    <a:pt x="373" y="251"/>
                    <a:pt x="370" y="254"/>
                    <a:pt x="367" y="258"/>
                  </a:cubicBezTo>
                  <a:cubicBezTo>
                    <a:pt x="348" y="276"/>
                    <a:pt x="330" y="296"/>
                    <a:pt x="312" y="316"/>
                  </a:cubicBezTo>
                  <a:cubicBezTo>
                    <a:pt x="310" y="317"/>
                    <a:pt x="309" y="318"/>
                    <a:pt x="307" y="320"/>
                  </a:cubicBezTo>
                  <a:cubicBezTo>
                    <a:pt x="303" y="323"/>
                    <a:pt x="299" y="326"/>
                    <a:pt x="295" y="329"/>
                  </a:cubicBezTo>
                  <a:cubicBezTo>
                    <a:pt x="290" y="333"/>
                    <a:pt x="286" y="336"/>
                    <a:pt x="281" y="340"/>
                  </a:cubicBezTo>
                  <a:cubicBezTo>
                    <a:pt x="277" y="343"/>
                    <a:pt x="273" y="347"/>
                    <a:pt x="269" y="350"/>
                  </a:cubicBezTo>
                  <a:cubicBezTo>
                    <a:pt x="268" y="351"/>
                    <a:pt x="268" y="352"/>
                    <a:pt x="267" y="352"/>
                  </a:cubicBezTo>
                  <a:moveTo>
                    <a:pt x="445" y="164"/>
                  </a:moveTo>
                  <a:cubicBezTo>
                    <a:pt x="448" y="162"/>
                    <a:pt x="450" y="159"/>
                    <a:pt x="453" y="157"/>
                  </a:cubicBezTo>
                  <a:cubicBezTo>
                    <a:pt x="456" y="155"/>
                    <a:pt x="458" y="153"/>
                    <a:pt x="461" y="151"/>
                  </a:cubicBezTo>
                  <a:cubicBezTo>
                    <a:pt x="471" y="143"/>
                    <a:pt x="482" y="135"/>
                    <a:pt x="493" y="127"/>
                  </a:cubicBezTo>
                  <a:cubicBezTo>
                    <a:pt x="495" y="126"/>
                    <a:pt x="498" y="124"/>
                    <a:pt x="500" y="123"/>
                  </a:cubicBezTo>
                  <a:cubicBezTo>
                    <a:pt x="504" y="119"/>
                    <a:pt x="509" y="116"/>
                    <a:pt x="514" y="113"/>
                  </a:cubicBezTo>
                  <a:cubicBezTo>
                    <a:pt x="509" y="116"/>
                    <a:pt x="505" y="120"/>
                    <a:pt x="500" y="123"/>
                  </a:cubicBezTo>
                  <a:cubicBezTo>
                    <a:pt x="498" y="125"/>
                    <a:pt x="495" y="126"/>
                    <a:pt x="493" y="128"/>
                  </a:cubicBezTo>
                  <a:cubicBezTo>
                    <a:pt x="482" y="136"/>
                    <a:pt x="471" y="144"/>
                    <a:pt x="460" y="153"/>
                  </a:cubicBezTo>
                  <a:cubicBezTo>
                    <a:pt x="458" y="155"/>
                    <a:pt x="455" y="157"/>
                    <a:pt x="453" y="159"/>
                  </a:cubicBezTo>
                  <a:cubicBezTo>
                    <a:pt x="452" y="160"/>
                    <a:pt x="450" y="161"/>
                    <a:pt x="449" y="162"/>
                  </a:cubicBezTo>
                  <a:cubicBezTo>
                    <a:pt x="447" y="163"/>
                    <a:pt x="446" y="163"/>
                    <a:pt x="445" y="164"/>
                  </a:cubicBezTo>
                  <a:moveTo>
                    <a:pt x="521" y="108"/>
                  </a:moveTo>
                  <a:cubicBezTo>
                    <a:pt x="523" y="107"/>
                    <a:pt x="526" y="105"/>
                    <a:pt x="528" y="104"/>
                  </a:cubicBezTo>
                  <a:cubicBezTo>
                    <a:pt x="528" y="103"/>
                    <a:pt x="529" y="103"/>
                    <a:pt x="530" y="103"/>
                  </a:cubicBezTo>
                  <a:cubicBezTo>
                    <a:pt x="529" y="103"/>
                    <a:pt x="528" y="104"/>
                    <a:pt x="528" y="104"/>
                  </a:cubicBezTo>
                  <a:cubicBezTo>
                    <a:pt x="526" y="105"/>
                    <a:pt x="523" y="107"/>
                    <a:pt x="521" y="108"/>
                  </a:cubicBezTo>
                  <a:moveTo>
                    <a:pt x="452" y="160"/>
                  </a:moveTo>
                  <a:cubicBezTo>
                    <a:pt x="453" y="159"/>
                    <a:pt x="455" y="158"/>
                    <a:pt x="456" y="157"/>
                  </a:cubicBezTo>
                  <a:cubicBezTo>
                    <a:pt x="459" y="155"/>
                    <a:pt x="462" y="153"/>
                    <a:pt x="465" y="150"/>
                  </a:cubicBezTo>
                  <a:cubicBezTo>
                    <a:pt x="470" y="146"/>
                    <a:pt x="476" y="142"/>
                    <a:pt x="482" y="137"/>
                  </a:cubicBezTo>
                  <a:cubicBezTo>
                    <a:pt x="485" y="135"/>
                    <a:pt x="487" y="133"/>
                    <a:pt x="490" y="131"/>
                  </a:cubicBezTo>
                  <a:cubicBezTo>
                    <a:pt x="496" y="127"/>
                    <a:pt x="503" y="122"/>
                    <a:pt x="509" y="118"/>
                  </a:cubicBezTo>
                  <a:cubicBezTo>
                    <a:pt x="511" y="116"/>
                    <a:pt x="513" y="114"/>
                    <a:pt x="516" y="113"/>
                  </a:cubicBezTo>
                  <a:cubicBezTo>
                    <a:pt x="523" y="108"/>
                    <a:pt x="530" y="103"/>
                    <a:pt x="537" y="99"/>
                  </a:cubicBezTo>
                  <a:cubicBezTo>
                    <a:pt x="538" y="98"/>
                    <a:pt x="540" y="97"/>
                    <a:pt x="542" y="96"/>
                  </a:cubicBezTo>
                  <a:cubicBezTo>
                    <a:pt x="550" y="91"/>
                    <a:pt x="557" y="86"/>
                    <a:pt x="565" y="81"/>
                  </a:cubicBezTo>
                  <a:cubicBezTo>
                    <a:pt x="562" y="84"/>
                    <a:pt x="559" y="86"/>
                    <a:pt x="555" y="89"/>
                  </a:cubicBezTo>
                  <a:cubicBezTo>
                    <a:pt x="553" y="90"/>
                    <a:pt x="552" y="92"/>
                    <a:pt x="550" y="93"/>
                  </a:cubicBezTo>
                  <a:cubicBezTo>
                    <a:pt x="546" y="96"/>
                    <a:pt x="542" y="100"/>
                    <a:pt x="538" y="103"/>
                  </a:cubicBezTo>
                  <a:cubicBezTo>
                    <a:pt x="536" y="104"/>
                    <a:pt x="535" y="106"/>
                    <a:pt x="533" y="107"/>
                  </a:cubicBezTo>
                  <a:cubicBezTo>
                    <a:pt x="528" y="112"/>
                    <a:pt x="523" y="117"/>
                    <a:pt x="518" y="122"/>
                  </a:cubicBezTo>
                  <a:cubicBezTo>
                    <a:pt x="516" y="123"/>
                    <a:pt x="515" y="124"/>
                    <a:pt x="514" y="126"/>
                  </a:cubicBezTo>
                  <a:cubicBezTo>
                    <a:pt x="511" y="129"/>
                    <a:pt x="507" y="132"/>
                    <a:pt x="504" y="135"/>
                  </a:cubicBezTo>
                  <a:cubicBezTo>
                    <a:pt x="502" y="134"/>
                    <a:pt x="500" y="133"/>
                    <a:pt x="498" y="133"/>
                  </a:cubicBezTo>
                  <a:cubicBezTo>
                    <a:pt x="492" y="133"/>
                    <a:pt x="488" y="137"/>
                    <a:pt x="488" y="143"/>
                  </a:cubicBezTo>
                  <a:cubicBezTo>
                    <a:pt x="488" y="144"/>
                    <a:pt x="488" y="145"/>
                    <a:pt x="488" y="146"/>
                  </a:cubicBezTo>
                  <a:cubicBezTo>
                    <a:pt x="486" y="146"/>
                    <a:pt x="484" y="147"/>
                    <a:pt x="482" y="148"/>
                  </a:cubicBezTo>
                  <a:cubicBezTo>
                    <a:pt x="480" y="149"/>
                    <a:pt x="478" y="150"/>
                    <a:pt x="476" y="150"/>
                  </a:cubicBezTo>
                  <a:cubicBezTo>
                    <a:pt x="472" y="152"/>
                    <a:pt x="469" y="153"/>
                    <a:pt x="466" y="154"/>
                  </a:cubicBezTo>
                  <a:cubicBezTo>
                    <a:pt x="463" y="155"/>
                    <a:pt x="461" y="156"/>
                    <a:pt x="458" y="158"/>
                  </a:cubicBezTo>
                  <a:cubicBezTo>
                    <a:pt x="456" y="159"/>
                    <a:pt x="454" y="159"/>
                    <a:pt x="452" y="160"/>
                  </a:cubicBezTo>
                  <a:moveTo>
                    <a:pt x="361" y="216"/>
                  </a:moveTo>
                  <a:cubicBezTo>
                    <a:pt x="374" y="205"/>
                    <a:pt x="387" y="194"/>
                    <a:pt x="401" y="184"/>
                  </a:cubicBezTo>
                  <a:cubicBezTo>
                    <a:pt x="401" y="183"/>
                    <a:pt x="402" y="183"/>
                    <a:pt x="402" y="182"/>
                  </a:cubicBezTo>
                  <a:cubicBezTo>
                    <a:pt x="455" y="141"/>
                    <a:pt x="512" y="105"/>
                    <a:pt x="572" y="73"/>
                  </a:cubicBezTo>
                  <a:cubicBezTo>
                    <a:pt x="574" y="72"/>
                    <a:pt x="576" y="71"/>
                    <a:pt x="578" y="70"/>
                  </a:cubicBezTo>
                  <a:cubicBezTo>
                    <a:pt x="582" y="68"/>
                    <a:pt x="585" y="67"/>
                    <a:pt x="589" y="65"/>
                  </a:cubicBezTo>
                  <a:cubicBezTo>
                    <a:pt x="585" y="67"/>
                    <a:pt x="581" y="70"/>
                    <a:pt x="577" y="73"/>
                  </a:cubicBezTo>
                  <a:cubicBezTo>
                    <a:pt x="574" y="74"/>
                    <a:pt x="572" y="76"/>
                    <a:pt x="569" y="77"/>
                  </a:cubicBezTo>
                  <a:cubicBezTo>
                    <a:pt x="566" y="79"/>
                    <a:pt x="562" y="81"/>
                    <a:pt x="558" y="84"/>
                  </a:cubicBezTo>
                  <a:cubicBezTo>
                    <a:pt x="553" y="87"/>
                    <a:pt x="548" y="89"/>
                    <a:pt x="544" y="93"/>
                  </a:cubicBezTo>
                  <a:cubicBezTo>
                    <a:pt x="540" y="95"/>
                    <a:pt x="536" y="97"/>
                    <a:pt x="532" y="100"/>
                  </a:cubicBezTo>
                  <a:cubicBezTo>
                    <a:pt x="528" y="103"/>
                    <a:pt x="523" y="106"/>
                    <a:pt x="518" y="109"/>
                  </a:cubicBezTo>
                  <a:cubicBezTo>
                    <a:pt x="514" y="111"/>
                    <a:pt x="511" y="114"/>
                    <a:pt x="507" y="117"/>
                  </a:cubicBezTo>
                  <a:cubicBezTo>
                    <a:pt x="502" y="120"/>
                    <a:pt x="498" y="123"/>
                    <a:pt x="493" y="126"/>
                  </a:cubicBezTo>
                  <a:cubicBezTo>
                    <a:pt x="489" y="129"/>
                    <a:pt x="486" y="132"/>
                    <a:pt x="482" y="134"/>
                  </a:cubicBezTo>
                  <a:cubicBezTo>
                    <a:pt x="477" y="138"/>
                    <a:pt x="473" y="141"/>
                    <a:pt x="469" y="144"/>
                  </a:cubicBezTo>
                  <a:cubicBezTo>
                    <a:pt x="465" y="147"/>
                    <a:pt x="461" y="150"/>
                    <a:pt x="457" y="153"/>
                  </a:cubicBezTo>
                  <a:cubicBezTo>
                    <a:pt x="453" y="156"/>
                    <a:pt x="449" y="160"/>
                    <a:pt x="444" y="163"/>
                  </a:cubicBezTo>
                  <a:cubicBezTo>
                    <a:pt x="443" y="164"/>
                    <a:pt x="442" y="165"/>
                    <a:pt x="440" y="166"/>
                  </a:cubicBezTo>
                  <a:cubicBezTo>
                    <a:pt x="427" y="173"/>
                    <a:pt x="414" y="180"/>
                    <a:pt x="402" y="188"/>
                  </a:cubicBezTo>
                  <a:cubicBezTo>
                    <a:pt x="401" y="188"/>
                    <a:pt x="400" y="188"/>
                    <a:pt x="400" y="189"/>
                  </a:cubicBezTo>
                  <a:cubicBezTo>
                    <a:pt x="396" y="191"/>
                    <a:pt x="392" y="194"/>
                    <a:pt x="388" y="197"/>
                  </a:cubicBezTo>
                  <a:cubicBezTo>
                    <a:pt x="387" y="197"/>
                    <a:pt x="387" y="197"/>
                    <a:pt x="386" y="198"/>
                  </a:cubicBezTo>
                  <a:cubicBezTo>
                    <a:pt x="378" y="203"/>
                    <a:pt x="369" y="209"/>
                    <a:pt x="361" y="216"/>
                  </a:cubicBezTo>
                  <a:moveTo>
                    <a:pt x="588" y="66"/>
                  </a:moveTo>
                  <a:cubicBezTo>
                    <a:pt x="589" y="66"/>
                    <a:pt x="589" y="66"/>
                    <a:pt x="590" y="65"/>
                  </a:cubicBezTo>
                  <a:cubicBezTo>
                    <a:pt x="592" y="64"/>
                    <a:pt x="595" y="62"/>
                    <a:pt x="597" y="61"/>
                  </a:cubicBezTo>
                  <a:cubicBezTo>
                    <a:pt x="597" y="61"/>
                    <a:pt x="598" y="60"/>
                    <a:pt x="598" y="60"/>
                  </a:cubicBezTo>
                  <a:cubicBezTo>
                    <a:pt x="605" y="57"/>
                    <a:pt x="612" y="53"/>
                    <a:pt x="618" y="50"/>
                  </a:cubicBezTo>
                  <a:cubicBezTo>
                    <a:pt x="619" y="50"/>
                    <a:pt x="619" y="50"/>
                    <a:pt x="620" y="50"/>
                  </a:cubicBezTo>
                  <a:cubicBezTo>
                    <a:pt x="611" y="54"/>
                    <a:pt x="603" y="58"/>
                    <a:pt x="595" y="62"/>
                  </a:cubicBezTo>
                  <a:cubicBezTo>
                    <a:pt x="593" y="64"/>
                    <a:pt x="590" y="65"/>
                    <a:pt x="588" y="66"/>
                  </a:cubicBezTo>
                  <a:moveTo>
                    <a:pt x="506" y="138"/>
                  </a:moveTo>
                  <a:cubicBezTo>
                    <a:pt x="506" y="138"/>
                    <a:pt x="506" y="138"/>
                    <a:pt x="506" y="138"/>
                  </a:cubicBezTo>
                  <a:cubicBezTo>
                    <a:pt x="509" y="136"/>
                    <a:pt x="511" y="135"/>
                    <a:pt x="514" y="133"/>
                  </a:cubicBezTo>
                  <a:cubicBezTo>
                    <a:pt x="518" y="131"/>
                    <a:pt x="523" y="128"/>
                    <a:pt x="527" y="125"/>
                  </a:cubicBezTo>
                  <a:cubicBezTo>
                    <a:pt x="531" y="123"/>
                    <a:pt x="536" y="120"/>
                    <a:pt x="540" y="118"/>
                  </a:cubicBezTo>
                  <a:cubicBezTo>
                    <a:pt x="544" y="115"/>
                    <a:pt x="548" y="113"/>
                    <a:pt x="553" y="110"/>
                  </a:cubicBezTo>
                  <a:cubicBezTo>
                    <a:pt x="557" y="108"/>
                    <a:pt x="562" y="105"/>
                    <a:pt x="566" y="103"/>
                  </a:cubicBezTo>
                  <a:cubicBezTo>
                    <a:pt x="570" y="101"/>
                    <a:pt x="575" y="98"/>
                    <a:pt x="579" y="96"/>
                  </a:cubicBezTo>
                  <a:cubicBezTo>
                    <a:pt x="584" y="93"/>
                    <a:pt x="588" y="91"/>
                    <a:pt x="593" y="89"/>
                  </a:cubicBezTo>
                  <a:cubicBezTo>
                    <a:pt x="597" y="86"/>
                    <a:pt x="601" y="84"/>
                    <a:pt x="606" y="82"/>
                  </a:cubicBezTo>
                  <a:cubicBezTo>
                    <a:pt x="610" y="80"/>
                    <a:pt x="615" y="77"/>
                    <a:pt x="620" y="75"/>
                  </a:cubicBezTo>
                  <a:cubicBezTo>
                    <a:pt x="624" y="73"/>
                    <a:pt x="628" y="71"/>
                    <a:pt x="633" y="69"/>
                  </a:cubicBezTo>
                  <a:cubicBezTo>
                    <a:pt x="637" y="67"/>
                    <a:pt x="642" y="64"/>
                    <a:pt x="647" y="62"/>
                  </a:cubicBezTo>
                  <a:cubicBezTo>
                    <a:pt x="651" y="60"/>
                    <a:pt x="655" y="58"/>
                    <a:pt x="660" y="56"/>
                  </a:cubicBezTo>
                  <a:cubicBezTo>
                    <a:pt x="665" y="54"/>
                    <a:pt x="670" y="52"/>
                    <a:pt x="675" y="50"/>
                  </a:cubicBezTo>
                  <a:cubicBezTo>
                    <a:pt x="679" y="48"/>
                    <a:pt x="683" y="46"/>
                    <a:pt x="687" y="44"/>
                  </a:cubicBezTo>
                  <a:cubicBezTo>
                    <a:pt x="690" y="43"/>
                    <a:pt x="693" y="42"/>
                    <a:pt x="695" y="41"/>
                  </a:cubicBezTo>
                  <a:cubicBezTo>
                    <a:pt x="707" y="46"/>
                    <a:pt x="720" y="55"/>
                    <a:pt x="733" y="66"/>
                  </a:cubicBezTo>
                  <a:cubicBezTo>
                    <a:pt x="731" y="67"/>
                    <a:pt x="730" y="67"/>
                    <a:pt x="728" y="67"/>
                  </a:cubicBezTo>
                  <a:cubicBezTo>
                    <a:pt x="724" y="68"/>
                    <a:pt x="720" y="69"/>
                    <a:pt x="717" y="69"/>
                  </a:cubicBezTo>
                  <a:cubicBezTo>
                    <a:pt x="712" y="70"/>
                    <a:pt x="707" y="71"/>
                    <a:pt x="702" y="72"/>
                  </a:cubicBezTo>
                  <a:cubicBezTo>
                    <a:pt x="698" y="73"/>
                    <a:pt x="694" y="74"/>
                    <a:pt x="690" y="75"/>
                  </a:cubicBezTo>
                  <a:cubicBezTo>
                    <a:pt x="685" y="76"/>
                    <a:pt x="680" y="77"/>
                    <a:pt x="675" y="79"/>
                  </a:cubicBezTo>
                  <a:cubicBezTo>
                    <a:pt x="671" y="80"/>
                    <a:pt x="667" y="81"/>
                    <a:pt x="664" y="82"/>
                  </a:cubicBezTo>
                  <a:cubicBezTo>
                    <a:pt x="659" y="83"/>
                    <a:pt x="654" y="84"/>
                    <a:pt x="649" y="85"/>
                  </a:cubicBezTo>
                  <a:cubicBezTo>
                    <a:pt x="645" y="87"/>
                    <a:pt x="641" y="88"/>
                    <a:pt x="638" y="89"/>
                  </a:cubicBezTo>
                  <a:cubicBezTo>
                    <a:pt x="633" y="90"/>
                    <a:pt x="628" y="92"/>
                    <a:pt x="623" y="93"/>
                  </a:cubicBezTo>
                  <a:cubicBezTo>
                    <a:pt x="619" y="94"/>
                    <a:pt x="616" y="95"/>
                    <a:pt x="612" y="97"/>
                  </a:cubicBezTo>
                  <a:cubicBezTo>
                    <a:pt x="607" y="98"/>
                    <a:pt x="602" y="100"/>
                    <a:pt x="598" y="101"/>
                  </a:cubicBezTo>
                  <a:cubicBezTo>
                    <a:pt x="594" y="102"/>
                    <a:pt x="590" y="104"/>
                    <a:pt x="587" y="105"/>
                  </a:cubicBezTo>
                  <a:cubicBezTo>
                    <a:pt x="582" y="107"/>
                    <a:pt x="577" y="108"/>
                    <a:pt x="573" y="110"/>
                  </a:cubicBezTo>
                  <a:cubicBezTo>
                    <a:pt x="569" y="111"/>
                    <a:pt x="566" y="113"/>
                    <a:pt x="562" y="114"/>
                  </a:cubicBezTo>
                  <a:cubicBezTo>
                    <a:pt x="557" y="116"/>
                    <a:pt x="553" y="118"/>
                    <a:pt x="548" y="120"/>
                  </a:cubicBezTo>
                  <a:cubicBezTo>
                    <a:pt x="545" y="121"/>
                    <a:pt x="541" y="123"/>
                    <a:pt x="538" y="124"/>
                  </a:cubicBezTo>
                  <a:cubicBezTo>
                    <a:pt x="533" y="126"/>
                    <a:pt x="529" y="128"/>
                    <a:pt x="524" y="130"/>
                  </a:cubicBezTo>
                  <a:cubicBezTo>
                    <a:pt x="521" y="132"/>
                    <a:pt x="517" y="133"/>
                    <a:pt x="514" y="135"/>
                  </a:cubicBezTo>
                  <a:cubicBezTo>
                    <a:pt x="511" y="136"/>
                    <a:pt x="509" y="137"/>
                    <a:pt x="506" y="138"/>
                  </a:cubicBezTo>
                  <a:moveTo>
                    <a:pt x="649" y="45"/>
                  </a:moveTo>
                  <a:cubicBezTo>
                    <a:pt x="655" y="45"/>
                    <a:pt x="659" y="41"/>
                    <a:pt x="659" y="36"/>
                  </a:cubicBezTo>
                  <a:cubicBezTo>
                    <a:pt x="659" y="35"/>
                    <a:pt x="659" y="35"/>
                    <a:pt x="659" y="34"/>
                  </a:cubicBezTo>
                  <a:cubicBezTo>
                    <a:pt x="661" y="34"/>
                    <a:pt x="663" y="34"/>
                    <a:pt x="665" y="34"/>
                  </a:cubicBezTo>
                  <a:cubicBezTo>
                    <a:pt x="674" y="34"/>
                    <a:pt x="684" y="36"/>
                    <a:pt x="694" y="41"/>
                  </a:cubicBezTo>
                  <a:cubicBezTo>
                    <a:pt x="691" y="42"/>
                    <a:pt x="687" y="43"/>
                    <a:pt x="684" y="45"/>
                  </a:cubicBezTo>
                  <a:cubicBezTo>
                    <a:pt x="681" y="46"/>
                    <a:pt x="678" y="47"/>
                    <a:pt x="674" y="49"/>
                  </a:cubicBezTo>
                  <a:cubicBezTo>
                    <a:pt x="669" y="51"/>
                    <a:pt x="663" y="54"/>
                    <a:pt x="657" y="56"/>
                  </a:cubicBezTo>
                  <a:cubicBezTo>
                    <a:pt x="653" y="58"/>
                    <a:pt x="649" y="60"/>
                    <a:pt x="645" y="62"/>
                  </a:cubicBezTo>
                  <a:cubicBezTo>
                    <a:pt x="640" y="64"/>
                    <a:pt x="635" y="67"/>
                    <a:pt x="630" y="69"/>
                  </a:cubicBezTo>
                  <a:cubicBezTo>
                    <a:pt x="626" y="71"/>
                    <a:pt x="621" y="73"/>
                    <a:pt x="617" y="75"/>
                  </a:cubicBezTo>
                  <a:cubicBezTo>
                    <a:pt x="612" y="78"/>
                    <a:pt x="608" y="80"/>
                    <a:pt x="603" y="82"/>
                  </a:cubicBezTo>
                  <a:cubicBezTo>
                    <a:pt x="599" y="85"/>
                    <a:pt x="594" y="87"/>
                    <a:pt x="590" y="89"/>
                  </a:cubicBezTo>
                  <a:cubicBezTo>
                    <a:pt x="585" y="91"/>
                    <a:pt x="581" y="94"/>
                    <a:pt x="576" y="96"/>
                  </a:cubicBezTo>
                  <a:cubicBezTo>
                    <a:pt x="572" y="99"/>
                    <a:pt x="568" y="101"/>
                    <a:pt x="563" y="103"/>
                  </a:cubicBezTo>
                  <a:cubicBezTo>
                    <a:pt x="559" y="106"/>
                    <a:pt x="555" y="108"/>
                    <a:pt x="550" y="111"/>
                  </a:cubicBezTo>
                  <a:cubicBezTo>
                    <a:pt x="546" y="113"/>
                    <a:pt x="542" y="116"/>
                    <a:pt x="537" y="118"/>
                  </a:cubicBezTo>
                  <a:cubicBezTo>
                    <a:pt x="533" y="121"/>
                    <a:pt x="529" y="123"/>
                    <a:pt x="524" y="126"/>
                  </a:cubicBezTo>
                  <a:cubicBezTo>
                    <a:pt x="520" y="128"/>
                    <a:pt x="516" y="131"/>
                    <a:pt x="512" y="133"/>
                  </a:cubicBezTo>
                  <a:cubicBezTo>
                    <a:pt x="510" y="135"/>
                    <a:pt x="508" y="136"/>
                    <a:pt x="506" y="137"/>
                  </a:cubicBezTo>
                  <a:cubicBezTo>
                    <a:pt x="505" y="137"/>
                    <a:pt x="505" y="136"/>
                    <a:pt x="505" y="136"/>
                  </a:cubicBezTo>
                  <a:cubicBezTo>
                    <a:pt x="508" y="132"/>
                    <a:pt x="512" y="128"/>
                    <a:pt x="516" y="125"/>
                  </a:cubicBezTo>
                  <a:cubicBezTo>
                    <a:pt x="517" y="123"/>
                    <a:pt x="519" y="122"/>
                    <a:pt x="521" y="120"/>
                  </a:cubicBezTo>
                  <a:cubicBezTo>
                    <a:pt x="526" y="115"/>
                    <a:pt x="531" y="110"/>
                    <a:pt x="536" y="106"/>
                  </a:cubicBezTo>
                  <a:cubicBezTo>
                    <a:pt x="538" y="104"/>
                    <a:pt x="539" y="103"/>
                    <a:pt x="541" y="102"/>
                  </a:cubicBezTo>
                  <a:cubicBezTo>
                    <a:pt x="545" y="98"/>
                    <a:pt x="548" y="95"/>
                    <a:pt x="552" y="92"/>
                  </a:cubicBezTo>
                  <a:cubicBezTo>
                    <a:pt x="554" y="90"/>
                    <a:pt x="557" y="89"/>
                    <a:pt x="559" y="87"/>
                  </a:cubicBezTo>
                  <a:cubicBezTo>
                    <a:pt x="563" y="84"/>
                    <a:pt x="566" y="82"/>
                    <a:pt x="569" y="79"/>
                  </a:cubicBezTo>
                  <a:cubicBezTo>
                    <a:pt x="571" y="78"/>
                    <a:pt x="572" y="77"/>
                    <a:pt x="573" y="76"/>
                  </a:cubicBezTo>
                  <a:cubicBezTo>
                    <a:pt x="595" y="63"/>
                    <a:pt x="618" y="51"/>
                    <a:pt x="641" y="40"/>
                  </a:cubicBezTo>
                  <a:cubicBezTo>
                    <a:pt x="642" y="43"/>
                    <a:pt x="646" y="45"/>
                    <a:pt x="649" y="45"/>
                  </a:cubicBezTo>
                  <a:moveTo>
                    <a:pt x="738" y="0"/>
                  </a:moveTo>
                  <a:cubicBezTo>
                    <a:pt x="737" y="0"/>
                    <a:pt x="736" y="1"/>
                    <a:pt x="734" y="1"/>
                  </a:cubicBezTo>
                  <a:cubicBezTo>
                    <a:pt x="730" y="2"/>
                    <a:pt x="726" y="4"/>
                    <a:pt x="722" y="5"/>
                  </a:cubicBezTo>
                  <a:cubicBezTo>
                    <a:pt x="721" y="6"/>
                    <a:pt x="720" y="6"/>
                    <a:pt x="718" y="6"/>
                  </a:cubicBezTo>
                  <a:cubicBezTo>
                    <a:pt x="708" y="10"/>
                    <a:pt x="697" y="14"/>
                    <a:pt x="686" y="19"/>
                  </a:cubicBezTo>
                  <a:cubicBezTo>
                    <a:pt x="684" y="19"/>
                    <a:pt x="683" y="20"/>
                    <a:pt x="681" y="21"/>
                  </a:cubicBezTo>
                  <a:cubicBezTo>
                    <a:pt x="673" y="24"/>
                    <a:pt x="666" y="28"/>
                    <a:pt x="658" y="31"/>
                  </a:cubicBezTo>
                  <a:cubicBezTo>
                    <a:pt x="656" y="28"/>
                    <a:pt x="653" y="26"/>
                    <a:pt x="649" y="26"/>
                  </a:cubicBezTo>
                  <a:cubicBezTo>
                    <a:pt x="644" y="26"/>
                    <a:pt x="639" y="30"/>
                    <a:pt x="639" y="36"/>
                  </a:cubicBezTo>
                  <a:cubicBezTo>
                    <a:pt x="639" y="37"/>
                    <a:pt x="640" y="38"/>
                    <a:pt x="640" y="39"/>
                  </a:cubicBezTo>
                  <a:cubicBezTo>
                    <a:pt x="637" y="40"/>
                    <a:pt x="635" y="41"/>
                    <a:pt x="632" y="42"/>
                  </a:cubicBezTo>
                  <a:cubicBezTo>
                    <a:pt x="631" y="42"/>
                    <a:pt x="629" y="43"/>
                    <a:pt x="628" y="44"/>
                  </a:cubicBezTo>
                  <a:cubicBezTo>
                    <a:pt x="623" y="46"/>
                    <a:pt x="617" y="49"/>
                    <a:pt x="612" y="51"/>
                  </a:cubicBezTo>
                  <a:cubicBezTo>
                    <a:pt x="610" y="52"/>
                    <a:pt x="609" y="53"/>
                    <a:pt x="607" y="54"/>
                  </a:cubicBezTo>
                  <a:cubicBezTo>
                    <a:pt x="605" y="55"/>
                    <a:pt x="603" y="56"/>
                    <a:pt x="600" y="58"/>
                  </a:cubicBezTo>
                  <a:cubicBezTo>
                    <a:pt x="600" y="58"/>
                    <a:pt x="600" y="58"/>
                    <a:pt x="600" y="58"/>
                  </a:cubicBezTo>
                  <a:cubicBezTo>
                    <a:pt x="590" y="63"/>
                    <a:pt x="580" y="68"/>
                    <a:pt x="570" y="74"/>
                  </a:cubicBezTo>
                  <a:cubicBezTo>
                    <a:pt x="567" y="75"/>
                    <a:pt x="563" y="77"/>
                    <a:pt x="560" y="79"/>
                  </a:cubicBezTo>
                  <a:cubicBezTo>
                    <a:pt x="553" y="83"/>
                    <a:pt x="546" y="87"/>
                    <a:pt x="538" y="91"/>
                  </a:cubicBezTo>
                  <a:cubicBezTo>
                    <a:pt x="535" y="92"/>
                    <a:pt x="532" y="94"/>
                    <a:pt x="529" y="96"/>
                  </a:cubicBezTo>
                  <a:cubicBezTo>
                    <a:pt x="520" y="102"/>
                    <a:pt x="510" y="107"/>
                    <a:pt x="501" y="113"/>
                  </a:cubicBezTo>
                  <a:cubicBezTo>
                    <a:pt x="498" y="115"/>
                    <a:pt x="496" y="116"/>
                    <a:pt x="494" y="118"/>
                  </a:cubicBezTo>
                  <a:cubicBezTo>
                    <a:pt x="486" y="122"/>
                    <a:pt x="479" y="127"/>
                    <a:pt x="472" y="132"/>
                  </a:cubicBezTo>
                  <a:cubicBezTo>
                    <a:pt x="468" y="134"/>
                    <a:pt x="465" y="136"/>
                    <a:pt x="462" y="138"/>
                  </a:cubicBezTo>
                  <a:cubicBezTo>
                    <a:pt x="460" y="140"/>
                    <a:pt x="458" y="141"/>
                    <a:pt x="455" y="143"/>
                  </a:cubicBezTo>
                  <a:cubicBezTo>
                    <a:pt x="450" y="146"/>
                    <a:pt x="445" y="150"/>
                    <a:pt x="440" y="153"/>
                  </a:cubicBezTo>
                  <a:cubicBezTo>
                    <a:pt x="438" y="155"/>
                    <a:pt x="436" y="156"/>
                    <a:pt x="434" y="158"/>
                  </a:cubicBezTo>
                  <a:cubicBezTo>
                    <a:pt x="425" y="164"/>
                    <a:pt x="416" y="171"/>
                    <a:pt x="407" y="178"/>
                  </a:cubicBezTo>
                  <a:cubicBezTo>
                    <a:pt x="404" y="180"/>
                    <a:pt x="401" y="182"/>
                    <a:pt x="398" y="184"/>
                  </a:cubicBezTo>
                  <a:cubicBezTo>
                    <a:pt x="392" y="189"/>
                    <a:pt x="385" y="194"/>
                    <a:pt x="379" y="200"/>
                  </a:cubicBezTo>
                  <a:cubicBezTo>
                    <a:pt x="376" y="202"/>
                    <a:pt x="373" y="204"/>
                    <a:pt x="371" y="206"/>
                  </a:cubicBezTo>
                  <a:cubicBezTo>
                    <a:pt x="362" y="214"/>
                    <a:pt x="353" y="221"/>
                    <a:pt x="345" y="228"/>
                  </a:cubicBezTo>
                  <a:cubicBezTo>
                    <a:pt x="344" y="229"/>
                    <a:pt x="344" y="229"/>
                    <a:pt x="344" y="229"/>
                  </a:cubicBezTo>
                  <a:cubicBezTo>
                    <a:pt x="342" y="231"/>
                    <a:pt x="340" y="232"/>
                    <a:pt x="338" y="234"/>
                  </a:cubicBezTo>
                  <a:cubicBezTo>
                    <a:pt x="336" y="235"/>
                    <a:pt x="334" y="237"/>
                    <a:pt x="333" y="239"/>
                  </a:cubicBezTo>
                  <a:cubicBezTo>
                    <a:pt x="330" y="241"/>
                    <a:pt x="328" y="243"/>
                    <a:pt x="325" y="245"/>
                  </a:cubicBezTo>
                  <a:cubicBezTo>
                    <a:pt x="323" y="247"/>
                    <a:pt x="320" y="249"/>
                    <a:pt x="318" y="252"/>
                  </a:cubicBezTo>
                  <a:cubicBezTo>
                    <a:pt x="316" y="254"/>
                    <a:pt x="314" y="255"/>
                    <a:pt x="312" y="257"/>
                  </a:cubicBezTo>
                  <a:cubicBezTo>
                    <a:pt x="309" y="260"/>
                    <a:pt x="306" y="263"/>
                    <a:pt x="303" y="266"/>
                  </a:cubicBezTo>
                  <a:cubicBezTo>
                    <a:pt x="301" y="267"/>
                    <a:pt x="300" y="269"/>
                    <a:pt x="299" y="270"/>
                  </a:cubicBezTo>
                  <a:cubicBezTo>
                    <a:pt x="297" y="272"/>
                    <a:pt x="294" y="275"/>
                    <a:pt x="292" y="277"/>
                  </a:cubicBezTo>
                  <a:cubicBezTo>
                    <a:pt x="290" y="275"/>
                    <a:pt x="288" y="274"/>
                    <a:pt x="286" y="274"/>
                  </a:cubicBezTo>
                  <a:cubicBezTo>
                    <a:pt x="280" y="274"/>
                    <a:pt x="276" y="279"/>
                    <a:pt x="276" y="284"/>
                  </a:cubicBezTo>
                  <a:cubicBezTo>
                    <a:pt x="276" y="286"/>
                    <a:pt x="277" y="288"/>
                    <a:pt x="278" y="290"/>
                  </a:cubicBezTo>
                  <a:cubicBezTo>
                    <a:pt x="277" y="291"/>
                    <a:pt x="276" y="293"/>
                    <a:pt x="275" y="294"/>
                  </a:cubicBezTo>
                  <a:cubicBezTo>
                    <a:pt x="274" y="295"/>
                    <a:pt x="274" y="295"/>
                    <a:pt x="274" y="295"/>
                  </a:cubicBezTo>
                  <a:cubicBezTo>
                    <a:pt x="272" y="297"/>
                    <a:pt x="270" y="299"/>
                    <a:pt x="268" y="302"/>
                  </a:cubicBezTo>
                  <a:cubicBezTo>
                    <a:pt x="264" y="305"/>
                    <a:pt x="260" y="309"/>
                    <a:pt x="257" y="313"/>
                  </a:cubicBezTo>
                  <a:cubicBezTo>
                    <a:pt x="252" y="318"/>
                    <a:pt x="248" y="322"/>
                    <a:pt x="244" y="327"/>
                  </a:cubicBezTo>
                  <a:cubicBezTo>
                    <a:pt x="241" y="331"/>
                    <a:pt x="237" y="334"/>
                    <a:pt x="234" y="338"/>
                  </a:cubicBezTo>
                  <a:cubicBezTo>
                    <a:pt x="230" y="343"/>
                    <a:pt x="225" y="348"/>
                    <a:pt x="221" y="353"/>
                  </a:cubicBezTo>
                  <a:cubicBezTo>
                    <a:pt x="218" y="357"/>
                    <a:pt x="214" y="361"/>
                    <a:pt x="211" y="365"/>
                  </a:cubicBezTo>
                  <a:cubicBezTo>
                    <a:pt x="207" y="370"/>
                    <a:pt x="203" y="375"/>
                    <a:pt x="199" y="379"/>
                  </a:cubicBezTo>
                  <a:cubicBezTo>
                    <a:pt x="198" y="381"/>
                    <a:pt x="197" y="382"/>
                    <a:pt x="197" y="383"/>
                  </a:cubicBezTo>
                  <a:cubicBezTo>
                    <a:pt x="193" y="387"/>
                    <a:pt x="190" y="391"/>
                    <a:pt x="187" y="396"/>
                  </a:cubicBezTo>
                  <a:cubicBezTo>
                    <a:pt x="181" y="402"/>
                    <a:pt x="176" y="409"/>
                    <a:pt x="171" y="416"/>
                  </a:cubicBezTo>
                  <a:cubicBezTo>
                    <a:pt x="168" y="421"/>
                    <a:pt x="164" y="425"/>
                    <a:pt x="161" y="429"/>
                  </a:cubicBezTo>
                  <a:cubicBezTo>
                    <a:pt x="155" y="438"/>
                    <a:pt x="149" y="447"/>
                    <a:pt x="142" y="456"/>
                  </a:cubicBezTo>
                  <a:cubicBezTo>
                    <a:pt x="139" y="461"/>
                    <a:pt x="137" y="465"/>
                    <a:pt x="134" y="470"/>
                  </a:cubicBezTo>
                  <a:cubicBezTo>
                    <a:pt x="127" y="479"/>
                    <a:pt x="121" y="489"/>
                    <a:pt x="115" y="499"/>
                  </a:cubicBezTo>
                  <a:cubicBezTo>
                    <a:pt x="113" y="502"/>
                    <a:pt x="111" y="506"/>
                    <a:pt x="109" y="509"/>
                  </a:cubicBezTo>
                  <a:cubicBezTo>
                    <a:pt x="108" y="510"/>
                    <a:pt x="108" y="510"/>
                    <a:pt x="108" y="511"/>
                  </a:cubicBezTo>
                  <a:cubicBezTo>
                    <a:pt x="107" y="510"/>
                    <a:pt x="106" y="510"/>
                    <a:pt x="104" y="510"/>
                  </a:cubicBezTo>
                  <a:cubicBezTo>
                    <a:pt x="99" y="510"/>
                    <a:pt x="94" y="515"/>
                    <a:pt x="94" y="520"/>
                  </a:cubicBezTo>
                  <a:cubicBezTo>
                    <a:pt x="94" y="523"/>
                    <a:pt x="96" y="526"/>
                    <a:pt x="98" y="527"/>
                  </a:cubicBezTo>
                  <a:cubicBezTo>
                    <a:pt x="96" y="532"/>
                    <a:pt x="93" y="536"/>
                    <a:pt x="91" y="540"/>
                  </a:cubicBezTo>
                  <a:cubicBezTo>
                    <a:pt x="90" y="541"/>
                    <a:pt x="89" y="543"/>
                    <a:pt x="88" y="544"/>
                  </a:cubicBezTo>
                  <a:cubicBezTo>
                    <a:pt x="84" y="552"/>
                    <a:pt x="80" y="560"/>
                    <a:pt x="76" y="568"/>
                  </a:cubicBezTo>
                  <a:cubicBezTo>
                    <a:pt x="76" y="568"/>
                    <a:pt x="76" y="568"/>
                    <a:pt x="76" y="568"/>
                  </a:cubicBezTo>
                  <a:cubicBezTo>
                    <a:pt x="75" y="568"/>
                    <a:pt x="75" y="568"/>
                    <a:pt x="75" y="568"/>
                  </a:cubicBezTo>
                  <a:cubicBezTo>
                    <a:pt x="74" y="571"/>
                    <a:pt x="73" y="574"/>
                    <a:pt x="71" y="576"/>
                  </a:cubicBezTo>
                  <a:cubicBezTo>
                    <a:pt x="70" y="576"/>
                    <a:pt x="69" y="575"/>
                    <a:pt x="67" y="575"/>
                  </a:cubicBezTo>
                  <a:cubicBezTo>
                    <a:pt x="62" y="575"/>
                    <a:pt x="57" y="580"/>
                    <a:pt x="57" y="585"/>
                  </a:cubicBezTo>
                  <a:cubicBezTo>
                    <a:pt x="57" y="589"/>
                    <a:pt x="59" y="592"/>
                    <a:pt x="62" y="594"/>
                  </a:cubicBezTo>
                  <a:cubicBezTo>
                    <a:pt x="61" y="596"/>
                    <a:pt x="60" y="598"/>
                    <a:pt x="59" y="601"/>
                  </a:cubicBezTo>
                  <a:cubicBezTo>
                    <a:pt x="58" y="600"/>
                    <a:pt x="57" y="600"/>
                    <a:pt x="55" y="600"/>
                  </a:cubicBezTo>
                  <a:cubicBezTo>
                    <a:pt x="50" y="600"/>
                    <a:pt x="45" y="604"/>
                    <a:pt x="45" y="610"/>
                  </a:cubicBezTo>
                  <a:cubicBezTo>
                    <a:pt x="45" y="614"/>
                    <a:pt x="47" y="617"/>
                    <a:pt x="50" y="618"/>
                  </a:cubicBezTo>
                  <a:cubicBezTo>
                    <a:pt x="49" y="621"/>
                    <a:pt x="48" y="623"/>
                    <a:pt x="47" y="625"/>
                  </a:cubicBezTo>
                  <a:cubicBezTo>
                    <a:pt x="45" y="629"/>
                    <a:pt x="44" y="634"/>
                    <a:pt x="42" y="638"/>
                  </a:cubicBezTo>
                  <a:cubicBezTo>
                    <a:pt x="41" y="639"/>
                    <a:pt x="41" y="641"/>
                    <a:pt x="40" y="642"/>
                  </a:cubicBezTo>
                  <a:cubicBezTo>
                    <a:pt x="37" y="648"/>
                    <a:pt x="34" y="655"/>
                    <a:pt x="31" y="661"/>
                  </a:cubicBezTo>
                  <a:cubicBezTo>
                    <a:pt x="30" y="664"/>
                    <a:pt x="29" y="667"/>
                    <a:pt x="28" y="669"/>
                  </a:cubicBezTo>
                  <a:cubicBezTo>
                    <a:pt x="28" y="671"/>
                    <a:pt x="27" y="672"/>
                    <a:pt x="26" y="673"/>
                  </a:cubicBezTo>
                  <a:cubicBezTo>
                    <a:pt x="26" y="673"/>
                    <a:pt x="26" y="673"/>
                    <a:pt x="26" y="673"/>
                  </a:cubicBezTo>
                  <a:cubicBezTo>
                    <a:pt x="26" y="674"/>
                    <a:pt x="26" y="674"/>
                    <a:pt x="26" y="675"/>
                  </a:cubicBezTo>
                  <a:cubicBezTo>
                    <a:pt x="26" y="675"/>
                    <a:pt x="26" y="675"/>
                    <a:pt x="26" y="675"/>
                  </a:cubicBezTo>
                  <a:cubicBezTo>
                    <a:pt x="20" y="675"/>
                    <a:pt x="16" y="679"/>
                    <a:pt x="16" y="685"/>
                  </a:cubicBezTo>
                  <a:cubicBezTo>
                    <a:pt x="16" y="688"/>
                    <a:pt x="17" y="690"/>
                    <a:pt x="19" y="692"/>
                  </a:cubicBezTo>
                  <a:cubicBezTo>
                    <a:pt x="19" y="693"/>
                    <a:pt x="18" y="693"/>
                    <a:pt x="18" y="694"/>
                  </a:cubicBezTo>
                  <a:cubicBezTo>
                    <a:pt x="18" y="695"/>
                    <a:pt x="17" y="696"/>
                    <a:pt x="17" y="697"/>
                  </a:cubicBezTo>
                  <a:cubicBezTo>
                    <a:pt x="16" y="700"/>
                    <a:pt x="15" y="703"/>
                    <a:pt x="14" y="706"/>
                  </a:cubicBezTo>
                  <a:cubicBezTo>
                    <a:pt x="13" y="707"/>
                    <a:pt x="13" y="708"/>
                    <a:pt x="13" y="709"/>
                  </a:cubicBezTo>
                  <a:cubicBezTo>
                    <a:pt x="12" y="710"/>
                    <a:pt x="12" y="711"/>
                    <a:pt x="12" y="712"/>
                  </a:cubicBezTo>
                  <a:cubicBezTo>
                    <a:pt x="10" y="716"/>
                    <a:pt x="9" y="720"/>
                    <a:pt x="7" y="724"/>
                  </a:cubicBezTo>
                  <a:cubicBezTo>
                    <a:pt x="6" y="724"/>
                    <a:pt x="5" y="723"/>
                    <a:pt x="4" y="723"/>
                  </a:cubicBezTo>
                  <a:cubicBezTo>
                    <a:pt x="3" y="723"/>
                    <a:pt x="2" y="724"/>
                    <a:pt x="0" y="724"/>
                  </a:cubicBezTo>
                  <a:cubicBezTo>
                    <a:pt x="8" y="724"/>
                    <a:pt x="8" y="724"/>
                    <a:pt x="8" y="724"/>
                  </a:cubicBezTo>
                  <a:cubicBezTo>
                    <a:pt x="9" y="723"/>
                    <a:pt x="9" y="722"/>
                    <a:pt x="10" y="720"/>
                  </a:cubicBezTo>
                  <a:cubicBezTo>
                    <a:pt x="10" y="719"/>
                    <a:pt x="11" y="718"/>
                    <a:pt x="11" y="717"/>
                  </a:cubicBezTo>
                  <a:cubicBezTo>
                    <a:pt x="12" y="714"/>
                    <a:pt x="13" y="711"/>
                    <a:pt x="15" y="709"/>
                  </a:cubicBezTo>
                  <a:cubicBezTo>
                    <a:pt x="15" y="707"/>
                    <a:pt x="16" y="706"/>
                    <a:pt x="17" y="704"/>
                  </a:cubicBezTo>
                  <a:cubicBezTo>
                    <a:pt x="18" y="702"/>
                    <a:pt x="19" y="700"/>
                    <a:pt x="20" y="698"/>
                  </a:cubicBezTo>
                  <a:cubicBezTo>
                    <a:pt x="20" y="697"/>
                    <a:pt x="20" y="696"/>
                    <a:pt x="20" y="696"/>
                  </a:cubicBezTo>
                  <a:cubicBezTo>
                    <a:pt x="21" y="697"/>
                    <a:pt x="21" y="697"/>
                    <a:pt x="21" y="697"/>
                  </a:cubicBezTo>
                  <a:cubicBezTo>
                    <a:pt x="20" y="698"/>
                    <a:pt x="20" y="700"/>
                    <a:pt x="19" y="701"/>
                  </a:cubicBezTo>
                  <a:cubicBezTo>
                    <a:pt x="18" y="705"/>
                    <a:pt x="17" y="709"/>
                    <a:pt x="15" y="713"/>
                  </a:cubicBezTo>
                  <a:cubicBezTo>
                    <a:pt x="14" y="716"/>
                    <a:pt x="14" y="718"/>
                    <a:pt x="13" y="721"/>
                  </a:cubicBezTo>
                  <a:cubicBezTo>
                    <a:pt x="12" y="722"/>
                    <a:pt x="12" y="723"/>
                    <a:pt x="12" y="724"/>
                  </a:cubicBezTo>
                  <a:cubicBezTo>
                    <a:pt x="13" y="724"/>
                    <a:pt x="13" y="724"/>
                    <a:pt x="13" y="724"/>
                  </a:cubicBezTo>
                  <a:cubicBezTo>
                    <a:pt x="13" y="724"/>
                    <a:pt x="13" y="724"/>
                    <a:pt x="13" y="723"/>
                  </a:cubicBezTo>
                  <a:cubicBezTo>
                    <a:pt x="16" y="715"/>
                    <a:pt x="20" y="707"/>
                    <a:pt x="24" y="700"/>
                  </a:cubicBezTo>
                  <a:cubicBezTo>
                    <a:pt x="24" y="700"/>
                    <a:pt x="25" y="701"/>
                    <a:pt x="26" y="701"/>
                  </a:cubicBezTo>
                  <a:cubicBezTo>
                    <a:pt x="26" y="702"/>
                    <a:pt x="25" y="702"/>
                    <a:pt x="25" y="703"/>
                  </a:cubicBezTo>
                  <a:cubicBezTo>
                    <a:pt x="21" y="710"/>
                    <a:pt x="18" y="717"/>
                    <a:pt x="15" y="724"/>
                  </a:cubicBezTo>
                  <a:cubicBezTo>
                    <a:pt x="16" y="724"/>
                    <a:pt x="16" y="724"/>
                    <a:pt x="16" y="724"/>
                  </a:cubicBezTo>
                  <a:cubicBezTo>
                    <a:pt x="18" y="719"/>
                    <a:pt x="20" y="714"/>
                    <a:pt x="23" y="709"/>
                  </a:cubicBezTo>
                  <a:cubicBezTo>
                    <a:pt x="23" y="710"/>
                    <a:pt x="22" y="711"/>
                    <a:pt x="22" y="712"/>
                  </a:cubicBezTo>
                  <a:cubicBezTo>
                    <a:pt x="21" y="714"/>
                    <a:pt x="20" y="716"/>
                    <a:pt x="20" y="718"/>
                  </a:cubicBezTo>
                  <a:cubicBezTo>
                    <a:pt x="19" y="720"/>
                    <a:pt x="18" y="722"/>
                    <a:pt x="18" y="724"/>
                  </a:cubicBezTo>
                  <a:cubicBezTo>
                    <a:pt x="19" y="724"/>
                    <a:pt x="19" y="724"/>
                    <a:pt x="19" y="724"/>
                  </a:cubicBezTo>
                  <a:cubicBezTo>
                    <a:pt x="19" y="722"/>
                    <a:pt x="20" y="719"/>
                    <a:pt x="21" y="717"/>
                  </a:cubicBezTo>
                  <a:cubicBezTo>
                    <a:pt x="21" y="716"/>
                    <a:pt x="21" y="716"/>
                    <a:pt x="21" y="716"/>
                  </a:cubicBezTo>
                  <a:cubicBezTo>
                    <a:pt x="20" y="719"/>
                    <a:pt x="20" y="722"/>
                    <a:pt x="19" y="724"/>
                  </a:cubicBezTo>
                  <a:cubicBezTo>
                    <a:pt x="20" y="724"/>
                    <a:pt x="20" y="724"/>
                    <a:pt x="20" y="724"/>
                  </a:cubicBezTo>
                  <a:cubicBezTo>
                    <a:pt x="22" y="716"/>
                    <a:pt x="25" y="709"/>
                    <a:pt x="27" y="701"/>
                  </a:cubicBezTo>
                  <a:cubicBezTo>
                    <a:pt x="28" y="701"/>
                    <a:pt x="29" y="702"/>
                    <a:pt x="29" y="702"/>
                  </a:cubicBezTo>
                  <a:cubicBezTo>
                    <a:pt x="30" y="702"/>
                    <a:pt x="31" y="701"/>
                    <a:pt x="32" y="701"/>
                  </a:cubicBezTo>
                  <a:cubicBezTo>
                    <a:pt x="32" y="702"/>
                    <a:pt x="32" y="702"/>
                    <a:pt x="32" y="702"/>
                  </a:cubicBezTo>
                  <a:cubicBezTo>
                    <a:pt x="33" y="703"/>
                    <a:pt x="33" y="705"/>
                    <a:pt x="34" y="707"/>
                  </a:cubicBezTo>
                  <a:cubicBezTo>
                    <a:pt x="34" y="709"/>
                    <a:pt x="34" y="710"/>
                    <a:pt x="35" y="712"/>
                  </a:cubicBezTo>
                  <a:cubicBezTo>
                    <a:pt x="35" y="714"/>
                    <a:pt x="35" y="716"/>
                    <a:pt x="36" y="718"/>
                  </a:cubicBezTo>
                  <a:cubicBezTo>
                    <a:pt x="36" y="720"/>
                    <a:pt x="36" y="722"/>
                    <a:pt x="37" y="724"/>
                  </a:cubicBezTo>
                  <a:cubicBezTo>
                    <a:pt x="37" y="724"/>
                    <a:pt x="37" y="724"/>
                    <a:pt x="37" y="724"/>
                  </a:cubicBezTo>
                  <a:cubicBezTo>
                    <a:pt x="37" y="724"/>
                    <a:pt x="37" y="724"/>
                    <a:pt x="37" y="723"/>
                  </a:cubicBezTo>
                  <a:cubicBezTo>
                    <a:pt x="37" y="720"/>
                    <a:pt x="36" y="717"/>
                    <a:pt x="36" y="714"/>
                  </a:cubicBezTo>
                  <a:cubicBezTo>
                    <a:pt x="36" y="713"/>
                    <a:pt x="36" y="712"/>
                    <a:pt x="35" y="711"/>
                  </a:cubicBezTo>
                  <a:cubicBezTo>
                    <a:pt x="35" y="708"/>
                    <a:pt x="34" y="704"/>
                    <a:pt x="33" y="701"/>
                  </a:cubicBezTo>
                  <a:cubicBezTo>
                    <a:pt x="37" y="700"/>
                    <a:pt x="39" y="696"/>
                    <a:pt x="39" y="692"/>
                  </a:cubicBezTo>
                  <a:cubicBezTo>
                    <a:pt x="39" y="689"/>
                    <a:pt x="38" y="686"/>
                    <a:pt x="36" y="684"/>
                  </a:cubicBezTo>
                  <a:cubicBezTo>
                    <a:pt x="57" y="645"/>
                    <a:pt x="83" y="608"/>
                    <a:pt x="112" y="574"/>
                  </a:cubicBezTo>
                  <a:cubicBezTo>
                    <a:pt x="114" y="576"/>
                    <a:pt x="116" y="577"/>
                    <a:pt x="118" y="577"/>
                  </a:cubicBezTo>
                  <a:cubicBezTo>
                    <a:pt x="123" y="577"/>
                    <a:pt x="128" y="572"/>
                    <a:pt x="128" y="567"/>
                  </a:cubicBezTo>
                  <a:cubicBezTo>
                    <a:pt x="128" y="564"/>
                    <a:pt x="127" y="562"/>
                    <a:pt x="125" y="560"/>
                  </a:cubicBezTo>
                  <a:cubicBezTo>
                    <a:pt x="135" y="549"/>
                    <a:pt x="145" y="538"/>
                    <a:pt x="156" y="527"/>
                  </a:cubicBezTo>
                  <a:cubicBezTo>
                    <a:pt x="154" y="531"/>
                    <a:pt x="152" y="535"/>
                    <a:pt x="150" y="538"/>
                  </a:cubicBezTo>
                  <a:cubicBezTo>
                    <a:pt x="148" y="542"/>
                    <a:pt x="146" y="547"/>
                    <a:pt x="144" y="551"/>
                  </a:cubicBezTo>
                  <a:cubicBezTo>
                    <a:pt x="142" y="556"/>
                    <a:pt x="139" y="560"/>
                    <a:pt x="137" y="565"/>
                  </a:cubicBezTo>
                  <a:cubicBezTo>
                    <a:pt x="135" y="570"/>
                    <a:pt x="132" y="575"/>
                    <a:pt x="130" y="580"/>
                  </a:cubicBezTo>
                  <a:cubicBezTo>
                    <a:pt x="128" y="584"/>
                    <a:pt x="126" y="588"/>
                    <a:pt x="124" y="592"/>
                  </a:cubicBezTo>
                  <a:cubicBezTo>
                    <a:pt x="121" y="599"/>
                    <a:pt x="118" y="606"/>
                    <a:pt x="114" y="613"/>
                  </a:cubicBezTo>
                  <a:cubicBezTo>
                    <a:pt x="113" y="616"/>
                    <a:pt x="112" y="618"/>
                    <a:pt x="111" y="620"/>
                  </a:cubicBezTo>
                  <a:cubicBezTo>
                    <a:pt x="107" y="630"/>
                    <a:pt x="103" y="639"/>
                    <a:pt x="99" y="649"/>
                  </a:cubicBezTo>
                  <a:cubicBezTo>
                    <a:pt x="98" y="651"/>
                    <a:pt x="97" y="652"/>
                    <a:pt x="97" y="654"/>
                  </a:cubicBezTo>
                  <a:cubicBezTo>
                    <a:pt x="93" y="662"/>
                    <a:pt x="90" y="670"/>
                    <a:pt x="87" y="678"/>
                  </a:cubicBezTo>
                  <a:cubicBezTo>
                    <a:pt x="86" y="680"/>
                    <a:pt x="85" y="683"/>
                    <a:pt x="84" y="686"/>
                  </a:cubicBezTo>
                  <a:cubicBezTo>
                    <a:pt x="81" y="693"/>
                    <a:pt x="78" y="700"/>
                    <a:pt x="75" y="707"/>
                  </a:cubicBezTo>
                  <a:cubicBezTo>
                    <a:pt x="74" y="710"/>
                    <a:pt x="73" y="713"/>
                    <a:pt x="71" y="716"/>
                  </a:cubicBezTo>
                  <a:cubicBezTo>
                    <a:pt x="70" y="719"/>
                    <a:pt x="69" y="721"/>
                    <a:pt x="68" y="724"/>
                  </a:cubicBezTo>
                  <a:cubicBezTo>
                    <a:pt x="69" y="724"/>
                    <a:pt x="69" y="724"/>
                    <a:pt x="69" y="724"/>
                  </a:cubicBezTo>
                  <a:cubicBezTo>
                    <a:pt x="70" y="723"/>
                    <a:pt x="71" y="721"/>
                    <a:pt x="71" y="719"/>
                  </a:cubicBezTo>
                  <a:cubicBezTo>
                    <a:pt x="78" y="702"/>
                    <a:pt x="84" y="686"/>
                    <a:pt x="91" y="669"/>
                  </a:cubicBezTo>
                  <a:cubicBezTo>
                    <a:pt x="92" y="667"/>
                    <a:pt x="93" y="665"/>
                    <a:pt x="94" y="662"/>
                  </a:cubicBezTo>
                  <a:cubicBezTo>
                    <a:pt x="101" y="646"/>
                    <a:pt x="108" y="630"/>
                    <a:pt x="115" y="614"/>
                  </a:cubicBezTo>
                  <a:cubicBezTo>
                    <a:pt x="116" y="612"/>
                    <a:pt x="117" y="609"/>
                    <a:pt x="118" y="607"/>
                  </a:cubicBezTo>
                  <a:cubicBezTo>
                    <a:pt x="126" y="591"/>
                    <a:pt x="133" y="575"/>
                    <a:pt x="141" y="560"/>
                  </a:cubicBezTo>
                  <a:cubicBezTo>
                    <a:pt x="142" y="558"/>
                    <a:pt x="142" y="556"/>
                    <a:pt x="143" y="554"/>
                  </a:cubicBezTo>
                  <a:cubicBezTo>
                    <a:pt x="148" y="544"/>
                    <a:pt x="153" y="535"/>
                    <a:pt x="158" y="525"/>
                  </a:cubicBezTo>
                  <a:cubicBezTo>
                    <a:pt x="178" y="507"/>
                    <a:pt x="198" y="489"/>
                    <a:pt x="219" y="473"/>
                  </a:cubicBezTo>
                  <a:cubicBezTo>
                    <a:pt x="218" y="475"/>
                    <a:pt x="216" y="477"/>
                    <a:pt x="214" y="479"/>
                  </a:cubicBezTo>
                  <a:cubicBezTo>
                    <a:pt x="208" y="489"/>
                    <a:pt x="201" y="498"/>
                    <a:pt x="194" y="508"/>
                  </a:cubicBezTo>
                  <a:cubicBezTo>
                    <a:pt x="190" y="514"/>
                    <a:pt x="186" y="520"/>
                    <a:pt x="182" y="526"/>
                  </a:cubicBezTo>
                  <a:cubicBezTo>
                    <a:pt x="176" y="535"/>
                    <a:pt x="171" y="544"/>
                    <a:pt x="165" y="553"/>
                  </a:cubicBezTo>
                  <a:cubicBezTo>
                    <a:pt x="161" y="559"/>
                    <a:pt x="157" y="566"/>
                    <a:pt x="153" y="573"/>
                  </a:cubicBezTo>
                  <a:cubicBezTo>
                    <a:pt x="148" y="581"/>
                    <a:pt x="143" y="590"/>
                    <a:pt x="138" y="599"/>
                  </a:cubicBezTo>
                  <a:cubicBezTo>
                    <a:pt x="134" y="606"/>
                    <a:pt x="130" y="613"/>
                    <a:pt x="126" y="620"/>
                  </a:cubicBezTo>
                  <a:cubicBezTo>
                    <a:pt x="121" y="628"/>
                    <a:pt x="116" y="637"/>
                    <a:pt x="112" y="645"/>
                  </a:cubicBezTo>
                  <a:cubicBezTo>
                    <a:pt x="108" y="653"/>
                    <a:pt x="104" y="660"/>
                    <a:pt x="101" y="667"/>
                  </a:cubicBezTo>
                  <a:cubicBezTo>
                    <a:pt x="96" y="676"/>
                    <a:pt x="92" y="684"/>
                    <a:pt x="88" y="693"/>
                  </a:cubicBezTo>
                  <a:cubicBezTo>
                    <a:pt x="84" y="700"/>
                    <a:pt x="81" y="708"/>
                    <a:pt x="77" y="715"/>
                  </a:cubicBezTo>
                  <a:cubicBezTo>
                    <a:pt x="76" y="718"/>
                    <a:pt x="75" y="721"/>
                    <a:pt x="73" y="724"/>
                  </a:cubicBezTo>
                  <a:cubicBezTo>
                    <a:pt x="74" y="724"/>
                    <a:pt x="74" y="724"/>
                    <a:pt x="74" y="724"/>
                  </a:cubicBezTo>
                  <a:cubicBezTo>
                    <a:pt x="75" y="723"/>
                    <a:pt x="75" y="721"/>
                    <a:pt x="76" y="720"/>
                  </a:cubicBezTo>
                  <a:cubicBezTo>
                    <a:pt x="80" y="712"/>
                    <a:pt x="83" y="705"/>
                    <a:pt x="86" y="697"/>
                  </a:cubicBezTo>
                  <a:cubicBezTo>
                    <a:pt x="91" y="688"/>
                    <a:pt x="95" y="680"/>
                    <a:pt x="100" y="671"/>
                  </a:cubicBezTo>
                  <a:cubicBezTo>
                    <a:pt x="103" y="663"/>
                    <a:pt x="107" y="656"/>
                    <a:pt x="111" y="649"/>
                  </a:cubicBezTo>
                  <a:cubicBezTo>
                    <a:pt x="115" y="640"/>
                    <a:pt x="120" y="631"/>
                    <a:pt x="125" y="622"/>
                  </a:cubicBezTo>
                  <a:cubicBezTo>
                    <a:pt x="129" y="615"/>
                    <a:pt x="133" y="608"/>
                    <a:pt x="137" y="602"/>
                  </a:cubicBezTo>
                  <a:cubicBezTo>
                    <a:pt x="142" y="592"/>
                    <a:pt x="148" y="583"/>
                    <a:pt x="153" y="574"/>
                  </a:cubicBezTo>
                  <a:cubicBezTo>
                    <a:pt x="157" y="568"/>
                    <a:pt x="161" y="561"/>
                    <a:pt x="165" y="555"/>
                  </a:cubicBezTo>
                  <a:cubicBezTo>
                    <a:pt x="171" y="545"/>
                    <a:pt x="177" y="536"/>
                    <a:pt x="183" y="527"/>
                  </a:cubicBezTo>
                  <a:cubicBezTo>
                    <a:pt x="187" y="521"/>
                    <a:pt x="190" y="515"/>
                    <a:pt x="194" y="510"/>
                  </a:cubicBezTo>
                  <a:cubicBezTo>
                    <a:pt x="202" y="498"/>
                    <a:pt x="210" y="487"/>
                    <a:pt x="218" y="476"/>
                  </a:cubicBezTo>
                  <a:cubicBezTo>
                    <a:pt x="219" y="474"/>
                    <a:pt x="220" y="473"/>
                    <a:pt x="221" y="471"/>
                  </a:cubicBezTo>
                  <a:cubicBezTo>
                    <a:pt x="237" y="459"/>
                    <a:pt x="252" y="448"/>
                    <a:pt x="269" y="437"/>
                  </a:cubicBezTo>
                  <a:cubicBezTo>
                    <a:pt x="269" y="438"/>
                    <a:pt x="270" y="438"/>
                    <a:pt x="270" y="439"/>
                  </a:cubicBezTo>
                  <a:cubicBezTo>
                    <a:pt x="271" y="441"/>
                    <a:pt x="272" y="443"/>
                    <a:pt x="274" y="445"/>
                  </a:cubicBezTo>
                  <a:cubicBezTo>
                    <a:pt x="275" y="447"/>
                    <a:pt x="276" y="450"/>
                    <a:pt x="278" y="452"/>
                  </a:cubicBezTo>
                  <a:cubicBezTo>
                    <a:pt x="279" y="454"/>
                    <a:pt x="280" y="456"/>
                    <a:pt x="281" y="458"/>
                  </a:cubicBezTo>
                  <a:cubicBezTo>
                    <a:pt x="283" y="461"/>
                    <a:pt x="284" y="465"/>
                    <a:pt x="286" y="468"/>
                  </a:cubicBezTo>
                  <a:cubicBezTo>
                    <a:pt x="287" y="470"/>
                    <a:pt x="287" y="471"/>
                    <a:pt x="288" y="473"/>
                  </a:cubicBezTo>
                  <a:cubicBezTo>
                    <a:pt x="290" y="477"/>
                    <a:pt x="292" y="481"/>
                    <a:pt x="293" y="485"/>
                  </a:cubicBezTo>
                  <a:cubicBezTo>
                    <a:pt x="294" y="487"/>
                    <a:pt x="295" y="489"/>
                    <a:pt x="296" y="490"/>
                  </a:cubicBezTo>
                  <a:cubicBezTo>
                    <a:pt x="298" y="496"/>
                    <a:pt x="300" y="502"/>
                    <a:pt x="303" y="509"/>
                  </a:cubicBezTo>
                  <a:cubicBezTo>
                    <a:pt x="303" y="510"/>
                    <a:pt x="304" y="512"/>
                    <a:pt x="304" y="514"/>
                  </a:cubicBezTo>
                  <a:cubicBezTo>
                    <a:pt x="306" y="519"/>
                    <a:pt x="308" y="524"/>
                    <a:pt x="310" y="529"/>
                  </a:cubicBezTo>
                  <a:cubicBezTo>
                    <a:pt x="311" y="533"/>
                    <a:pt x="312" y="537"/>
                    <a:pt x="313" y="541"/>
                  </a:cubicBezTo>
                  <a:cubicBezTo>
                    <a:pt x="313" y="541"/>
                    <a:pt x="314" y="542"/>
                    <a:pt x="314" y="542"/>
                  </a:cubicBezTo>
                  <a:cubicBezTo>
                    <a:pt x="310" y="544"/>
                    <a:pt x="307" y="547"/>
                    <a:pt x="307" y="551"/>
                  </a:cubicBezTo>
                  <a:cubicBezTo>
                    <a:pt x="307" y="553"/>
                    <a:pt x="308" y="554"/>
                    <a:pt x="308" y="555"/>
                  </a:cubicBezTo>
                  <a:cubicBezTo>
                    <a:pt x="307" y="555"/>
                    <a:pt x="306" y="555"/>
                    <a:pt x="305" y="556"/>
                  </a:cubicBezTo>
                  <a:cubicBezTo>
                    <a:pt x="302" y="557"/>
                    <a:pt x="299" y="558"/>
                    <a:pt x="296" y="559"/>
                  </a:cubicBezTo>
                  <a:cubicBezTo>
                    <a:pt x="291" y="561"/>
                    <a:pt x="286" y="564"/>
                    <a:pt x="281" y="566"/>
                  </a:cubicBezTo>
                  <a:cubicBezTo>
                    <a:pt x="279" y="567"/>
                    <a:pt x="277" y="568"/>
                    <a:pt x="275" y="569"/>
                  </a:cubicBezTo>
                  <a:cubicBezTo>
                    <a:pt x="269" y="571"/>
                    <a:pt x="263" y="574"/>
                    <a:pt x="257" y="577"/>
                  </a:cubicBezTo>
                  <a:cubicBezTo>
                    <a:pt x="256" y="578"/>
                    <a:pt x="255" y="579"/>
                    <a:pt x="254" y="579"/>
                  </a:cubicBezTo>
                  <a:cubicBezTo>
                    <a:pt x="248" y="583"/>
                    <a:pt x="241" y="586"/>
                    <a:pt x="235" y="590"/>
                  </a:cubicBezTo>
                  <a:cubicBezTo>
                    <a:pt x="235" y="590"/>
                    <a:pt x="234" y="590"/>
                    <a:pt x="234" y="591"/>
                  </a:cubicBezTo>
                  <a:cubicBezTo>
                    <a:pt x="207" y="607"/>
                    <a:pt x="182" y="626"/>
                    <a:pt x="158" y="647"/>
                  </a:cubicBezTo>
                  <a:cubicBezTo>
                    <a:pt x="152" y="653"/>
                    <a:pt x="147" y="658"/>
                    <a:pt x="141" y="664"/>
                  </a:cubicBezTo>
                  <a:cubicBezTo>
                    <a:pt x="139" y="665"/>
                    <a:pt x="137" y="667"/>
                    <a:pt x="136" y="669"/>
                  </a:cubicBezTo>
                  <a:cubicBezTo>
                    <a:pt x="132" y="673"/>
                    <a:pt x="128" y="677"/>
                    <a:pt x="125" y="680"/>
                  </a:cubicBezTo>
                  <a:cubicBezTo>
                    <a:pt x="123" y="683"/>
                    <a:pt x="121" y="685"/>
                    <a:pt x="119" y="687"/>
                  </a:cubicBezTo>
                  <a:cubicBezTo>
                    <a:pt x="115" y="691"/>
                    <a:pt x="112" y="694"/>
                    <a:pt x="109" y="698"/>
                  </a:cubicBezTo>
                  <a:cubicBezTo>
                    <a:pt x="107" y="700"/>
                    <a:pt x="105" y="703"/>
                    <a:pt x="103" y="706"/>
                  </a:cubicBezTo>
                  <a:cubicBezTo>
                    <a:pt x="100" y="709"/>
                    <a:pt x="97" y="713"/>
                    <a:pt x="94" y="716"/>
                  </a:cubicBezTo>
                  <a:cubicBezTo>
                    <a:pt x="92" y="719"/>
                    <a:pt x="90" y="721"/>
                    <a:pt x="89" y="724"/>
                  </a:cubicBezTo>
                  <a:cubicBezTo>
                    <a:pt x="90" y="724"/>
                    <a:pt x="90" y="724"/>
                    <a:pt x="90" y="724"/>
                  </a:cubicBezTo>
                  <a:cubicBezTo>
                    <a:pt x="91" y="722"/>
                    <a:pt x="93" y="720"/>
                    <a:pt x="94" y="718"/>
                  </a:cubicBezTo>
                  <a:cubicBezTo>
                    <a:pt x="96" y="716"/>
                    <a:pt x="97" y="714"/>
                    <a:pt x="99" y="712"/>
                  </a:cubicBezTo>
                  <a:cubicBezTo>
                    <a:pt x="102" y="708"/>
                    <a:pt x="106" y="703"/>
                    <a:pt x="110" y="699"/>
                  </a:cubicBezTo>
                  <a:cubicBezTo>
                    <a:pt x="111" y="697"/>
                    <a:pt x="113" y="695"/>
                    <a:pt x="115" y="693"/>
                  </a:cubicBezTo>
                  <a:cubicBezTo>
                    <a:pt x="118" y="689"/>
                    <a:pt x="122" y="685"/>
                    <a:pt x="125" y="681"/>
                  </a:cubicBezTo>
                  <a:cubicBezTo>
                    <a:pt x="127" y="679"/>
                    <a:pt x="129" y="677"/>
                    <a:pt x="131" y="675"/>
                  </a:cubicBezTo>
                  <a:cubicBezTo>
                    <a:pt x="135" y="671"/>
                    <a:pt x="138" y="668"/>
                    <a:pt x="142" y="664"/>
                  </a:cubicBezTo>
                  <a:cubicBezTo>
                    <a:pt x="144" y="662"/>
                    <a:pt x="146" y="660"/>
                    <a:pt x="148" y="658"/>
                  </a:cubicBezTo>
                  <a:cubicBezTo>
                    <a:pt x="152" y="655"/>
                    <a:pt x="156" y="651"/>
                    <a:pt x="159" y="648"/>
                  </a:cubicBezTo>
                  <a:cubicBezTo>
                    <a:pt x="161" y="646"/>
                    <a:pt x="164" y="644"/>
                    <a:pt x="166" y="642"/>
                  </a:cubicBezTo>
                  <a:cubicBezTo>
                    <a:pt x="170" y="639"/>
                    <a:pt x="173" y="635"/>
                    <a:pt x="177" y="632"/>
                  </a:cubicBezTo>
                  <a:cubicBezTo>
                    <a:pt x="179" y="630"/>
                    <a:pt x="182" y="628"/>
                    <a:pt x="185" y="626"/>
                  </a:cubicBezTo>
                  <a:cubicBezTo>
                    <a:pt x="188" y="624"/>
                    <a:pt x="192" y="621"/>
                    <a:pt x="195" y="618"/>
                  </a:cubicBezTo>
                  <a:cubicBezTo>
                    <a:pt x="198" y="616"/>
                    <a:pt x="201" y="614"/>
                    <a:pt x="203" y="612"/>
                  </a:cubicBezTo>
                  <a:cubicBezTo>
                    <a:pt x="207" y="610"/>
                    <a:pt x="211" y="607"/>
                    <a:pt x="214" y="605"/>
                  </a:cubicBezTo>
                  <a:cubicBezTo>
                    <a:pt x="217" y="603"/>
                    <a:pt x="220" y="601"/>
                    <a:pt x="223" y="599"/>
                  </a:cubicBezTo>
                  <a:cubicBezTo>
                    <a:pt x="227" y="597"/>
                    <a:pt x="230" y="594"/>
                    <a:pt x="234" y="592"/>
                  </a:cubicBezTo>
                  <a:cubicBezTo>
                    <a:pt x="237" y="590"/>
                    <a:pt x="240" y="588"/>
                    <a:pt x="243" y="587"/>
                  </a:cubicBezTo>
                  <a:cubicBezTo>
                    <a:pt x="246" y="585"/>
                    <a:pt x="250" y="582"/>
                    <a:pt x="254" y="581"/>
                  </a:cubicBezTo>
                  <a:cubicBezTo>
                    <a:pt x="257" y="579"/>
                    <a:pt x="260" y="577"/>
                    <a:pt x="263" y="576"/>
                  </a:cubicBezTo>
                  <a:cubicBezTo>
                    <a:pt x="267" y="574"/>
                    <a:pt x="270" y="572"/>
                    <a:pt x="274" y="570"/>
                  </a:cubicBezTo>
                  <a:cubicBezTo>
                    <a:pt x="277" y="568"/>
                    <a:pt x="281" y="567"/>
                    <a:pt x="284" y="566"/>
                  </a:cubicBezTo>
                  <a:cubicBezTo>
                    <a:pt x="287" y="564"/>
                    <a:pt x="291" y="562"/>
                    <a:pt x="295" y="561"/>
                  </a:cubicBezTo>
                  <a:cubicBezTo>
                    <a:pt x="298" y="559"/>
                    <a:pt x="302" y="558"/>
                    <a:pt x="305" y="557"/>
                  </a:cubicBezTo>
                  <a:cubicBezTo>
                    <a:pt x="306" y="556"/>
                    <a:pt x="307" y="556"/>
                    <a:pt x="308" y="555"/>
                  </a:cubicBezTo>
                  <a:cubicBezTo>
                    <a:pt x="308" y="556"/>
                    <a:pt x="309" y="556"/>
                    <a:pt x="309" y="557"/>
                  </a:cubicBezTo>
                  <a:cubicBezTo>
                    <a:pt x="307" y="558"/>
                    <a:pt x="305" y="560"/>
                    <a:pt x="303" y="561"/>
                  </a:cubicBezTo>
                  <a:cubicBezTo>
                    <a:pt x="300" y="563"/>
                    <a:pt x="297" y="565"/>
                    <a:pt x="295" y="568"/>
                  </a:cubicBezTo>
                  <a:cubicBezTo>
                    <a:pt x="290" y="571"/>
                    <a:pt x="286" y="574"/>
                    <a:pt x="282" y="577"/>
                  </a:cubicBezTo>
                  <a:cubicBezTo>
                    <a:pt x="279" y="580"/>
                    <a:pt x="277" y="582"/>
                    <a:pt x="274" y="584"/>
                  </a:cubicBezTo>
                  <a:cubicBezTo>
                    <a:pt x="270" y="587"/>
                    <a:pt x="266" y="591"/>
                    <a:pt x="261" y="594"/>
                  </a:cubicBezTo>
                  <a:cubicBezTo>
                    <a:pt x="259" y="596"/>
                    <a:pt x="256" y="598"/>
                    <a:pt x="254" y="601"/>
                  </a:cubicBezTo>
                  <a:cubicBezTo>
                    <a:pt x="250" y="604"/>
                    <a:pt x="246" y="608"/>
                    <a:pt x="242" y="611"/>
                  </a:cubicBezTo>
                  <a:cubicBezTo>
                    <a:pt x="239" y="613"/>
                    <a:pt x="236" y="615"/>
                    <a:pt x="234" y="618"/>
                  </a:cubicBezTo>
                  <a:cubicBezTo>
                    <a:pt x="230" y="621"/>
                    <a:pt x="226" y="625"/>
                    <a:pt x="222" y="629"/>
                  </a:cubicBezTo>
                  <a:cubicBezTo>
                    <a:pt x="220" y="631"/>
                    <a:pt x="217" y="633"/>
                    <a:pt x="215" y="635"/>
                  </a:cubicBezTo>
                  <a:cubicBezTo>
                    <a:pt x="211" y="639"/>
                    <a:pt x="207" y="643"/>
                    <a:pt x="203" y="647"/>
                  </a:cubicBezTo>
                  <a:cubicBezTo>
                    <a:pt x="201" y="649"/>
                    <a:pt x="199" y="651"/>
                    <a:pt x="196" y="653"/>
                  </a:cubicBezTo>
                  <a:cubicBezTo>
                    <a:pt x="192" y="657"/>
                    <a:pt x="189" y="661"/>
                    <a:pt x="185" y="665"/>
                  </a:cubicBezTo>
                  <a:cubicBezTo>
                    <a:pt x="183" y="668"/>
                    <a:pt x="180" y="670"/>
                    <a:pt x="178" y="672"/>
                  </a:cubicBezTo>
                  <a:cubicBezTo>
                    <a:pt x="175" y="676"/>
                    <a:pt x="171" y="680"/>
                    <a:pt x="167" y="684"/>
                  </a:cubicBezTo>
                  <a:cubicBezTo>
                    <a:pt x="165" y="687"/>
                    <a:pt x="163" y="689"/>
                    <a:pt x="161" y="691"/>
                  </a:cubicBezTo>
                  <a:cubicBezTo>
                    <a:pt x="157" y="695"/>
                    <a:pt x="154" y="700"/>
                    <a:pt x="150" y="704"/>
                  </a:cubicBezTo>
                  <a:cubicBezTo>
                    <a:pt x="148" y="706"/>
                    <a:pt x="146" y="708"/>
                    <a:pt x="144" y="710"/>
                  </a:cubicBezTo>
                  <a:cubicBezTo>
                    <a:pt x="141" y="715"/>
                    <a:pt x="137" y="719"/>
                    <a:pt x="133" y="724"/>
                  </a:cubicBezTo>
                  <a:cubicBezTo>
                    <a:pt x="134" y="724"/>
                    <a:pt x="134" y="724"/>
                    <a:pt x="134" y="724"/>
                  </a:cubicBezTo>
                  <a:cubicBezTo>
                    <a:pt x="134" y="724"/>
                    <a:pt x="134" y="724"/>
                    <a:pt x="134" y="724"/>
                  </a:cubicBezTo>
                  <a:cubicBezTo>
                    <a:pt x="138" y="720"/>
                    <a:pt x="141" y="715"/>
                    <a:pt x="145" y="711"/>
                  </a:cubicBezTo>
                  <a:cubicBezTo>
                    <a:pt x="147" y="709"/>
                    <a:pt x="149" y="706"/>
                    <a:pt x="151" y="703"/>
                  </a:cubicBezTo>
                  <a:cubicBezTo>
                    <a:pt x="155" y="700"/>
                    <a:pt x="158" y="696"/>
                    <a:pt x="161" y="692"/>
                  </a:cubicBezTo>
                  <a:cubicBezTo>
                    <a:pt x="164" y="689"/>
                    <a:pt x="166" y="687"/>
                    <a:pt x="169" y="684"/>
                  </a:cubicBezTo>
                  <a:cubicBezTo>
                    <a:pt x="172" y="680"/>
                    <a:pt x="175" y="677"/>
                    <a:pt x="179" y="673"/>
                  </a:cubicBezTo>
                  <a:cubicBezTo>
                    <a:pt x="181" y="670"/>
                    <a:pt x="184" y="668"/>
                    <a:pt x="186" y="665"/>
                  </a:cubicBezTo>
                  <a:cubicBezTo>
                    <a:pt x="190" y="662"/>
                    <a:pt x="193" y="658"/>
                    <a:pt x="196" y="655"/>
                  </a:cubicBezTo>
                  <a:cubicBezTo>
                    <a:pt x="199" y="652"/>
                    <a:pt x="202" y="649"/>
                    <a:pt x="205" y="647"/>
                  </a:cubicBezTo>
                  <a:cubicBezTo>
                    <a:pt x="208" y="643"/>
                    <a:pt x="211" y="640"/>
                    <a:pt x="215" y="637"/>
                  </a:cubicBezTo>
                  <a:cubicBezTo>
                    <a:pt x="218" y="634"/>
                    <a:pt x="221" y="631"/>
                    <a:pt x="223" y="629"/>
                  </a:cubicBezTo>
                  <a:cubicBezTo>
                    <a:pt x="227" y="625"/>
                    <a:pt x="230" y="622"/>
                    <a:pt x="234" y="619"/>
                  </a:cubicBezTo>
                  <a:cubicBezTo>
                    <a:pt x="237" y="616"/>
                    <a:pt x="240" y="614"/>
                    <a:pt x="243" y="611"/>
                  </a:cubicBezTo>
                  <a:cubicBezTo>
                    <a:pt x="246" y="608"/>
                    <a:pt x="250" y="605"/>
                    <a:pt x="253" y="602"/>
                  </a:cubicBezTo>
                  <a:cubicBezTo>
                    <a:pt x="257" y="599"/>
                    <a:pt x="260" y="597"/>
                    <a:pt x="263" y="594"/>
                  </a:cubicBezTo>
                  <a:cubicBezTo>
                    <a:pt x="266" y="591"/>
                    <a:pt x="270" y="588"/>
                    <a:pt x="274" y="585"/>
                  </a:cubicBezTo>
                  <a:cubicBezTo>
                    <a:pt x="277" y="583"/>
                    <a:pt x="280" y="580"/>
                    <a:pt x="283" y="578"/>
                  </a:cubicBezTo>
                  <a:cubicBezTo>
                    <a:pt x="287" y="575"/>
                    <a:pt x="291" y="572"/>
                    <a:pt x="294" y="569"/>
                  </a:cubicBezTo>
                  <a:cubicBezTo>
                    <a:pt x="297" y="566"/>
                    <a:pt x="301" y="564"/>
                    <a:pt x="304" y="562"/>
                  </a:cubicBezTo>
                  <a:cubicBezTo>
                    <a:pt x="306" y="560"/>
                    <a:pt x="308" y="559"/>
                    <a:pt x="310" y="558"/>
                  </a:cubicBezTo>
                  <a:cubicBezTo>
                    <a:pt x="310" y="558"/>
                    <a:pt x="310" y="558"/>
                    <a:pt x="310" y="558"/>
                  </a:cubicBezTo>
                  <a:cubicBezTo>
                    <a:pt x="306" y="563"/>
                    <a:pt x="302" y="567"/>
                    <a:pt x="297" y="571"/>
                  </a:cubicBezTo>
                  <a:cubicBezTo>
                    <a:pt x="292" y="577"/>
                    <a:pt x="286" y="583"/>
                    <a:pt x="281" y="589"/>
                  </a:cubicBezTo>
                  <a:cubicBezTo>
                    <a:pt x="275" y="595"/>
                    <a:pt x="269" y="602"/>
                    <a:pt x="263" y="608"/>
                  </a:cubicBezTo>
                  <a:cubicBezTo>
                    <a:pt x="258" y="614"/>
                    <a:pt x="253" y="619"/>
                    <a:pt x="248" y="625"/>
                  </a:cubicBezTo>
                  <a:cubicBezTo>
                    <a:pt x="242" y="631"/>
                    <a:pt x="236" y="638"/>
                    <a:pt x="230" y="645"/>
                  </a:cubicBezTo>
                  <a:cubicBezTo>
                    <a:pt x="226" y="650"/>
                    <a:pt x="221" y="656"/>
                    <a:pt x="216" y="661"/>
                  </a:cubicBezTo>
                  <a:cubicBezTo>
                    <a:pt x="210" y="668"/>
                    <a:pt x="205" y="676"/>
                    <a:pt x="199" y="683"/>
                  </a:cubicBezTo>
                  <a:cubicBezTo>
                    <a:pt x="195" y="688"/>
                    <a:pt x="190" y="693"/>
                    <a:pt x="186" y="698"/>
                  </a:cubicBezTo>
                  <a:cubicBezTo>
                    <a:pt x="180" y="706"/>
                    <a:pt x="174" y="713"/>
                    <a:pt x="169" y="721"/>
                  </a:cubicBezTo>
                  <a:cubicBezTo>
                    <a:pt x="168" y="722"/>
                    <a:pt x="167" y="723"/>
                    <a:pt x="166" y="724"/>
                  </a:cubicBezTo>
                  <a:cubicBezTo>
                    <a:pt x="167" y="724"/>
                    <a:pt x="167" y="724"/>
                    <a:pt x="167" y="724"/>
                  </a:cubicBezTo>
                  <a:cubicBezTo>
                    <a:pt x="168" y="723"/>
                    <a:pt x="169" y="722"/>
                    <a:pt x="169" y="721"/>
                  </a:cubicBezTo>
                  <a:cubicBezTo>
                    <a:pt x="175" y="714"/>
                    <a:pt x="181" y="706"/>
                    <a:pt x="187" y="699"/>
                  </a:cubicBezTo>
                  <a:cubicBezTo>
                    <a:pt x="191" y="693"/>
                    <a:pt x="195" y="688"/>
                    <a:pt x="200" y="683"/>
                  </a:cubicBezTo>
                  <a:cubicBezTo>
                    <a:pt x="205" y="676"/>
                    <a:pt x="211" y="669"/>
                    <a:pt x="217" y="662"/>
                  </a:cubicBezTo>
                  <a:cubicBezTo>
                    <a:pt x="222" y="656"/>
                    <a:pt x="227" y="651"/>
                    <a:pt x="231" y="645"/>
                  </a:cubicBezTo>
                  <a:cubicBezTo>
                    <a:pt x="237" y="638"/>
                    <a:pt x="243" y="632"/>
                    <a:pt x="249" y="625"/>
                  </a:cubicBezTo>
                  <a:cubicBezTo>
                    <a:pt x="254" y="619"/>
                    <a:pt x="259" y="614"/>
                    <a:pt x="264" y="608"/>
                  </a:cubicBezTo>
                  <a:cubicBezTo>
                    <a:pt x="270" y="602"/>
                    <a:pt x="276" y="595"/>
                    <a:pt x="282" y="589"/>
                  </a:cubicBezTo>
                  <a:cubicBezTo>
                    <a:pt x="287" y="583"/>
                    <a:pt x="293" y="577"/>
                    <a:pt x="299" y="571"/>
                  </a:cubicBezTo>
                  <a:cubicBezTo>
                    <a:pt x="303" y="567"/>
                    <a:pt x="307" y="563"/>
                    <a:pt x="311" y="559"/>
                  </a:cubicBezTo>
                  <a:cubicBezTo>
                    <a:pt x="312" y="559"/>
                    <a:pt x="312" y="559"/>
                    <a:pt x="312" y="559"/>
                  </a:cubicBezTo>
                  <a:cubicBezTo>
                    <a:pt x="309" y="563"/>
                    <a:pt x="307" y="567"/>
                    <a:pt x="304" y="571"/>
                  </a:cubicBezTo>
                  <a:cubicBezTo>
                    <a:pt x="300" y="578"/>
                    <a:pt x="295" y="585"/>
                    <a:pt x="291" y="592"/>
                  </a:cubicBezTo>
                  <a:cubicBezTo>
                    <a:pt x="287" y="599"/>
                    <a:pt x="283" y="605"/>
                    <a:pt x="279" y="612"/>
                  </a:cubicBezTo>
                  <a:cubicBezTo>
                    <a:pt x="275" y="618"/>
                    <a:pt x="271" y="625"/>
                    <a:pt x="267" y="631"/>
                  </a:cubicBezTo>
                  <a:cubicBezTo>
                    <a:pt x="262" y="638"/>
                    <a:pt x="258" y="645"/>
                    <a:pt x="254" y="653"/>
                  </a:cubicBezTo>
                  <a:cubicBezTo>
                    <a:pt x="250" y="658"/>
                    <a:pt x="247" y="664"/>
                    <a:pt x="243" y="669"/>
                  </a:cubicBezTo>
                  <a:cubicBezTo>
                    <a:pt x="238" y="678"/>
                    <a:pt x="234" y="686"/>
                    <a:pt x="229" y="694"/>
                  </a:cubicBezTo>
                  <a:cubicBezTo>
                    <a:pt x="226" y="698"/>
                    <a:pt x="223" y="703"/>
                    <a:pt x="220" y="707"/>
                  </a:cubicBezTo>
                  <a:cubicBezTo>
                    <a:pt x="217" y="713"/>
                    <a:pt x="214" y="719"/>
                    <a:pt x="210" y="724"/>
                  </a:cubicBezTo>
                  <a:cubicBezTo>
                    <a:pt x="211" y="724"/>
                    <a:pt x="211" y="724"/>
                    <a:pt x="211" y="724"/>
                  </a:cubicBezTo>
                  <a:cubicBezTo>
                    <a:pt x="212" y="724"/>
                    <a:pt x="212" y="723"/>
                    <a:pt x="213" y="722"/>
                  </a:cubicBezTo>
                  <a:cubicBezTo>
                    <a:pt x="215" y="717"/>
                    <a:pt x="218" y="713"/>
                    <a:pt x="221" y="708"/>
                  </a:cubicBezTo>
                  <a:cubicBezTo>
                    <a:pt x="226" y="700"/>
                    <a:pt x="231" y="692"/>
                    <a:pt x="236" y="684"/>
                  </a:cubicBezTo>
                  <a:cubicBezTo>
                    <a:pt x="239" y="679"/>
                    <a:pt x="241" y="674"/>
                    <a:pt x="244" y="669"/>
                  </a:cubicBezTo>
                  <a:cubicBezTo>
                    <a:pt x="249" y="662"/>
                    <a:pt x="254" y="654"/>
                    <a:pt x="259" y="646"/>
                  </a:cubicBezTo>
                  <a:cubicBezTo>
                    <a:pt x="262" y="641"/>
                    <a:pt x="265" y="636"/>
                    <a:pt x="268" y="631"/>
                  </a:cubicBezTo>
                  <a:cubicBezTo>
                    <a:pt x="273" y="622"/>
                    <a:pt x="278" y="614"/>
                    <a:pt x="283" y="606"/>
                  </a:cubicBezTo>
                  <a:cubicBezTo>
                    <a:pt x="286" y="601"/>
                    <a:pt x="289" y="596"/>
                    <a:pt x="292" y="592"/>
                  </a:cubicBezTo>
                  <a:cubicBezTo>
                    <a:pt x="297" y="584"/>
                    <a:pt x="302" y="576"/>
                    <a:pt x="307" y="569"/>
                  </a:cubicBezTo>
                  <a:cubicBezTo>
                    <a:pt x="309" y="566"/>
                    <a:pt x="310" y="563"/>
                    <a:pt x="312" y="560"/>
                  </a:cubicBezTo>
                  <a:cubicBezTo>
                    <a:pt x="314" y="561"/>
                    <a:pt x="315" y="561"/>
                    <a:pt x="317" y="561"/>
                  </a:cubicBezTo>
                  <a:cubicBezTo>
                    <a:pt x="317" y="561"/>
                    <a:pt x="317" y="561"/>
                    <a:pt x="317" y="561"/>
                  </a:cubicBezTo>
                  <a:cubicBezTo>
                    <a:pt x="317" y="566"/>
                    <a:pt x="318" y="571"/>
                    <a:pt x="318" y="575"/>
                  </a:cubicBezTo>
                  <a:cubicBezTo>
                    <a:pt x="318" y="583"/>
                    <a:pt x="319" y="590"/>
                    <a:pt x="319" y="597"/>
                  </a:cubicBezTo>
                  <a:cubicBezTo>
                    <a:pt x="319" y="606"/>
                    <a:pt x="319" y="615"/>
                    <a:pt x="320" y="625"/>
                  </a:cubicBezTo>
                  <a:cubicBezTo>
                    <a:pt x="320" y="631"/>
                    <a:pt x="320" y="637"/>
                    <a:pt x="320" y="643"/>
                  </a:cubicBezTo>
                  <a:cubicBezTo>
                    <a:pt x="320" y="653"/>
                    <a:pt x="321" y="663"/>
                    <a:pt x="321" y="673"/>
                  </a:cubicBezTo>
                  <a:cubicBezTo>
                    <a:pt x="321" y="679"/>
                    <a:pt x="321" y="685"/>
                    <a:pt x="321" y="690"/>
                  </a:cubicBezTo>
                  <a:cubicBezTo>
                    <a:pt x="321" y="701"/>
                    <a:pt x="321" y="711"/>
                    <a:pt x="321" y="722"/>
                  </a:cubicBezTo>
                  <a:cubicBezTo>
                    <a:pt x="321" y="723"/>
                    <a:pt x="321" y="723"/>
                    <a:pt x="321" y="724"/>
                  </a:cubicBezTo>
                  <a:cubicBezTo>
                    <a:pt x="322" y="724"/>
                    <a:pt x="322" y="724"/>
                    <a:pt x="322" y="724"/>
                  </a:cubicBezTo>
                  <a:cubicBezTo>
                    <a:pt x="322" y="696"/>
                    <a:pt x="322" y="669"/>
                    <a:pt x="321" y="643"/>
                  </a:cubicBezTo>
                  <a:cubicBezTo>
                    <a:pt x="321" y="642"/>
                    <a:pt x="321" y="641"/>
                    <a:pt x="321" y="641"/>
                  </a:cubicBezTo>
                  <a:cubicBezTo>
                    <a:pt x="321" y="626"/>
                    <a:pt x="320" y="611"/>
                    <a:pt x="320" y="597"/>
                  </a:cubicBezTo>
                  <a:cubicBezTo>
                    <a:pt x="319" y="590"/>
                    <a:pt x="319" y="584"/>
                    <a:pt x="319" y="578"/>
                  </a:cubicBezTo>
                  <a:cubicBezTo>
                    <a:pt x="319" y="573"/>
                    <a:pt x="318" y="567"/>
                    <a:pt x="318" y="561"/>
                  </a:cubicBezTo>
                  <a:cubicBezTo>
                    <a:pt x="323" y="561"/>
                    <a:pt x="327" y="557"/>
                    <a:pt x="327" y="551"/>
                  </a:cubicBezTo>
                  <a:cubicBezTo>
                    <a:pt x="327" y="551"/>
                    <a:pt x="327" y="550"/>
                    <a:pt x="327" y="550"/>
                  </a:cubicBezTo>
                  <a:cubicBezTo>
                    <a:pt x="328" y="550"/>
                    <a:pt x="330" y="549"/>
                    <a:pt x="331" y="549"/>
                  </a:cubicBezTo>
                  <a:cubicBezTo>
                    <a:pt x="334" y="548"/>
                    <a:pt x="338" y="547"/>
                    <a:pt x="342" y="547"/>
                  </a:cubicBezTo>
                  <a:cubicBezTo>
                    <a:pt x="346" y="546"/>
                    <a:pt x="351" y="545"/>
                    <a:pt x="356" y="545"/>
                  </a:cubicBezTo>
                  <a:cubicBezTo>
                    <a:pt x="360" y="544"/>
                    <a:pt x="363" y="543"/>
                    <a:pt x="367" y="543"/>
                  </a:cubicBezTo>
                  <a:cubicBezTo>
                    <a:pt x="372" y="542"/>
                    <a:pt x="378" y="542"/>
                    <a:pt x="384" y="542"/>
                  </a:cubicBezTo>
                  <a:cubicBezTo>
                    <a:pt x="387" y="541"/>
                    <a:pt x="389" y="541"/>
                    <a:pt x="392" y="541"/>
                  </a:cubicBezTo>
                  <a:cubicBezTo>
                    <a:pt x="401" y="540"/>
                    <a:pt x="410" y="540"/>
                    <a:pt x="418" y="540"/>
                  </a:cubicBezTo>
                  <a:cubicBezTo>
                    <a:pt x="432" y="540"/>
                    <a:pt x="446" y="541"/>
                    <a:pt x="460" y="542"/>
                  </a:cubicBezTo>
                  <a:cubicBezTo>
                    <a:pt x="461" y="542"/>
                    <a:pt x="461" y="542"/>
                    <a:pt x="461" y="542"/>
                  </a:cubicBezTo>
                  <a:cubicBezTo>
                    <a:pt x="466" y="542"/>
                    <a:pt x="471" y="543"/>
                    <a:pt x="476" y="544"/>
                  </a:cubicBezTo>
                  <a:cubicBezTo>
                    <a:pt x="479" y="544"/>
                    <a:pt x="481" y="544"/>
                    <a:pt x="484" y="544"/>
                  </a:cubicBezTo>
                  <a:cubicBezTo>
                    <a:pt x="488" y="545"/>
                    <a:pt x="492" y="545"/>
                    <a:pt x="495" y="546"/>
                  </a:cubicBezTo>
                  <a:cubicBezTo>
                    <a:pt x="499" y="547"/>
                    <a:pt x="503" y="547"/>
                    <a:pt x="506" y="548"/>
                  </a:cubicBezTo>
                  <a:cubicBezTo>
                    <a:pt x="510" y="548"/>
                    <a:pt x="514" y="549"/>
                    <a:pt x="518" y="550"/>
                  </a:cubicBezTo>
                  <a:cubicBezTo>
                    <a:pt x="521" y="550"/>
                    <a:pt x="525" y="551"/>
                    <a:pt x="529" y="552"/>
                  </a:cubicBezTo>
                  <a:cubicBezTo>
                    <a:pt x="532" y="552"/>
                    <a:pt x="536" y="553"/>
                    <a:pt x="539" y="554"/>
                  </a:cubicBezTo>
                  <a:cubicBezTo>
                    <a:pt x="544" y="555"/>
                    <a:pt x="548" y="556"/>
                    <a:pt x="552" y="557"/>
                  </a:cubicBezTo>
                  <a:cubicBezTo>
                    <a:pt x="555" y="557"/>
                    <a:pt x="558" y="558"/>
                    <a:pt x="561" y="559"/>
                  </a:cubicBezTo>
                  <a:cubicBezTo>
                    <a:pt x="566" y="560"/>
                    <a:pt x="571" y="561"/>
                    <a:pt x="576" y="563"/>
                  </a:cubicBezTo>
                  <a:cubicBezTo>
                    <a:pt x="579" y="563"/>
                    <a:pt x="582" y="564"/>
                    <a:pt x="584" y="565"/>
                  </a:cubicBezTo>
                  <a:cubicBezTo>
                    <a:pt x="589" y="566"/>
                    <a:pt x="594" y="568"/>
                    <a:pt x="600" y="569"/>
                  </a:cubicBezTo>
                  <a:cubicBezTo>
                    <a:pt x="602" y="570"/>
                    <a:pt x="605" y="571"/>
                    <a:pt x="608" y="572"/>
                  </a:cubicBezTo>
                  <a:cubicBezTo>
                    <a:pt x="613" y="574"/>
                    <a:pt x="618" y="575"/>
                    <a:pt x="624" y="577"/>
                  </a:cubicBezTo>
                  <a:cubicBezTo>
                    <a:pt x="626" y="578"/>
                    <a:pt x="629" y="579"/>
                    <a:pt x="632" y="580"/>
                  </a:cubicBezTo>
                  <a:cubicBezTo>
                    <a:pt x="637" y="582"/>
                    <a:pt x="643" y="584"/>
                    <a:pt x="648" y="586"/>
                  </a:cubicBezTo>
                  <a:cubicBezTo>
                    <a:pt x="651" y="587"/>
                    <a:pt x="654" y="588"/>
                    <a:pt x="656" y="589"/>
                  </a:cubicBezTo>
                  <a:cubicBezTo>
                    <a:pt x="662" y="591"/>
                    <a:pt x="667" y="593"/>
                    <a:pt x="673" y="595"/>
                  </a:cubicBezTo>
                  <a:cubicBezTo>
                    <a:pt x="676" y="596"/>
                    <a:pt x="679" y="598"/>
                    <a:pt x="682" y="599"/>
                  </a:cubicBezTo>
                  <a:cubicBezTo>
                    <a:pt x="687" y="601"/>
                    <a:pt x="692" y="603"/>
                    <a:pt x="697" y="605"/>
                  </a:cubicBezTo>
                  <a:cubicBezTo>
                    <a:pt x="701" y="607"/>
                    <a:pt x="704" y="609"/>
                    <a:pt x="708" y="610"/>
                  </a:cubicBezTo>
                  <a:cubicBezTo>
                    <a:pt x="713" y="612"/>
                    <a:pt x="717" y="614"/>
                    <a:pt x="722" y="617"/>
                  </a:cubicBezTo>
                  <a:cubicBezTo>
                    <a:pt x="726" y="618"/>
                    <a:pt x="730" y="620"/>
                    <a:pt x="734" y="622"/>
                  </a:cubicBezTo>
                  <a:cubicBezTo>
                    <a:pt x="735" y="623"/>
                    <a:pt x="736" y="623"/>
                    <a:pt x="738" y="624"/>
                  </a:cubicBezTo>
                  <a:cubicBezTo>
                    <a:pt x="738" y="623"/>
                    <a:pt x="738" y="623"/>
                    <a:pt x="738" y="623"/>
                  </a:cubicBezTo>
                  <a:cubicBezTo>
                    <a:pt x="735" y="621"/>
                    <a:pt x="732" y="620"/>
                    <a:pt x="729" y="619"/>
                  </a:cubicBezTo>
                  <a:cubicBezTo>
                    <a:pt x="727" y="618"/>
                    <a:pt x="725" y="617"/>
                    <a:pt x="723" y="616"/>
                  </a:cubicBezTo>
                  <a:cubicBezTo>
                    <a:pt x="716" y="613"/>
                    <a:pt x="710" y="610"/>
                    <a:pt x="704" y="607"/>
                  </a:cubicBezTo>
                  <a:cubicBezTo>
                    <a:pt x="702" y="606"/>
                    <a:pt x="700" y="605"/>
                    <a:pt x="698" y="605"/>
                  </a:cubicBezTo>
                  <a:cubicBezTo>
                    <a:pt x="692" y="602"/>
                    <a:pt x="685" y="599"/>
                    <a:pt x="679" y="597"/>
                  </a:cubicBezTo>
                  <a:cubicBezTo>
                    <a:pt x="677" y="596"/>
                    <a:pt x="675" y="595"/>
                    <a:pt x="673" y="594"/>
                  </a:cubicBezTo>
                  <a:cubicBezTo>
                    <a:pt x="667" y="592"/>
                    <a:pt x="661" y="590"/>
                    <a:pt x="655" y="587"/>
                  </a:cubicBezTo>
                  <a:cubicBezTo>
                    <a:pt x="653" y="587"/>
                    <a:pt x="650" y="586"/>
                    <a:pt x="648" y="585"/>
                  </a:cubicBezTo>
                  <a:cubicBezTo>
                    <a:pt x="642" y="583"/>
                    <a:pt x="636" y="580"/>
                    <a:pt x="629" y="578"/>
                  </a:cubicBezTo>
                  <a:cubicBezTo>
                    <a:pt x="628" y="578"/>
                    <a:pt x="626" y="577"/>
                    <a:pt x="624" y="576"/>
                  </a:cubicBezTo>
                  <a:cubicBezTo>
                    <a:pt x="618" y="574"/>
                    <a:pt x="612" y="572"/>
                    <a:pt x="606" y="570"/>
                  </a:cubicBezTo>
                  <a:cubicBezTo>
                    <a:pt x="604" y="570"/>
                    <a:pt x="602" y="569"/>
                    <a:pt x="600" y="569"/>
                  </a:cubicBezTo>
                  <a:cubicBezTo>
                    <a:pt x="594" y="567"/>
                    <a:pt x="588" y="565"/>
                    <a:pt x="582" y="564"/>
                  </a:cubicBezTo>
                  <a:cubicBezTo>
                    <a:pt x="580" y="563"/>
                    <a:pt x="578" y="562"/>
                    <a:pt x="576" y="562"/>
                  </a:cubicBezTo>
                  <a:cubicBezTo>
                    <a:pt x="570" y="560"/>
                    <a:pt x="565" y="559"/>
                    <a:pt x="559" y="557"/>
                  </a:cubicBezTo>
                  <a:cubicBezTo>
                    <a:pt x="557" y="557"/>
                    <a:pt x="555" y="556"/>
                    <a:pt x="552" y="556"/>
                  </a:cubicBezTo>
                  <a:cubicBezTo>
                    <a:pt x="547" y="555"/>
                    <a:pt x="542" y="554"/>
                    <a:pt x="537" y="552"/>
                  </a:cubicBezTo>
                  <a:cubicBezTo>
                    <a:pt x="534" y="552"/>
                    <a:pt x="532" y="551"/>
                    <a:pt x="529" y="551"/>
                  </a:cubicBezTo>
                  <a:cubicBezTo>
                    <a:pt x="524" y="550"/>
                    <a:pt x="519" y="549"/>
                    <a:pt x="514" y="548"/>
                  </a:cubicBezTo>
                  <a:cubicBezTo>
                    <a:pt x="511" y="548"/>
                    <a:pt x="509" y="547"/>
                    <a:pt x="506" y="547"/>
                  </a:cubicBezTo>
                  <a:cubicBezTo>
                    <a:pt x="501" y="546"/>
                    <a:pt x="496" y="545"/>
                    <a:pt x="490" y="544"/>
                  </a:cubicBezTo>
                  <a:cubicBezTo>
                    <a:pt x="488" y="544"/>
                    <a:pt x="486" y="544"/>
                    <a:pt x="484" y="543"/>
                  </a:cubicBezTo>
                  <a:cubicBezTo>
                    <a:pt x="479" y="543"/>
                    <a:pt x="474" y="542"/>
                    <a:pt x="470" y="542"/>
                  </a:cubicBezTo>
                  <a:cubicBezTo>
                    <a:pt x="467" y="542"/>
                    <a:pt x="464" y="541"/>
                    <a:pt x="462" y="541"/>
                  </a:cubicBezTo>
                  <a:cubicBezTo>
                    <a:pt x="457" y="541"/>
                    <a:pt x="453" y="541"/>
                    <a:pt x="449" y="540"/>
                  </a:cubicBezTo>
                  <a:cubicBezTo>
                    <a:pt x="446" y="540"/>
                    <a:pt x="443" y="540"/>
                    <a:pt x="440" y="540"/>
                  </a:cubicBezTo>
                  <a:cubicBezTo>
                    <a:pt x="433" y="539"/>
                    <a:pt x="425" y="539"/>
                    <a:pt x="418" y="539"/>
                  </a:cubicBezTo>
                  <a:cubicBezTo>
                    <a:pt x="418" y="539"/>
                    <a:pt x="418" y="539"/>
                    <a:pt x="418" y="539"/>
                  </a:cubicBezTo>
                  <a:cubicBezTo>
                    <a:pt x="409" y="539"/>
                    <a:pt x="401" y="540"/>
                    <a:pt x="392" y="540"/>
                  </a:cubicBezTo>
                  <a:cubicBezTo>
                    <a:pt x="389" y="540"/>
                    <a:pt x="387" y="541"/>
                    <a:pt x="384" y="541"/>
                  </a:cubicBezTo>
                  <a:cubicBezTo>
                    <a:pt x="378" y="541"/>
                    <a:pt x="372" y="542"/>
                    <a:pt x="367" y="542"/>
                  </a:cubicBezTo>
                  <a:cubicBezTo>
                    <a:pt x="363" y="543"/>
                    <a:pt x="360" y="543"/>
                    <a:pt x="357" y="544"/>
                  </a:cubicBezTo>
                  <a:cubicBezTo>
                    <a:pt x="352" y="544"/>
                    <a:pt x="347" y="545"/>
                    <a:pt x="342" y="546"/>
                  </a:cubicBezTo>
                  <a:cubicBezTo>
                    <a:pt x="339" y="546"/>
                    <a:pt x="335" y="547"/>
                    <a:pt x="332" y="548"/>
                  </a:cubicBezTo>
                  <a:cubicBezTo>
                    <a:pt x="330" y="548"/>
                    <a:pt x="328" y="549"/>
                    <a:pt x="327" y="549"/>
                  </a:cubicBezTo>
                  <a:cubicBezTo>
                    <a:pt x="326" y="547"/>
                    <a:pt x="326" y="546"/>
                    <a:pt x="324" y="545"/>
                  </a:cubicBezTo>
                  <a:cubicBezTo>
                    <a:pt x="328" y="541"/>
                    <a:pt x="331" y="538"/>
                    <a:pt x="334" y="535"/>
                  </a:cubicBezTo>
                  <a:cubicBezTo>
                    <a:pt x="338" y="530"/>
                    <a:pt x="342" y="526"/>
                    <a:pt x="346" y="522"/>
                  </a:cubicBezTo>
                  <a:cubicBezTo>
                    <a:pt x="352" y="517"/>
                    <a:pt x="357" y="511"/>
                    <a:pt x="362" y="506"/>
                  </a:cubicBezTo>
                  <a:cubicBezTo>
                    <a:pt x="367" y="502"/>
                    <a:pt x="371" y="498"/>
                    <a:pt x="375" y="494"/>
                  </a:cubicBezTo>
                  <a:cubicBezTo>
                    <a:pt x="380" y="489"/>
                    <a:pt x="385" y="484"/>
                    <a:pt x="391" y="479"/>
                  </a:cubicBezTo>
                  <a:cubicBezTo>
                    <a:pt x="395" y="474"/>
                    <a:pt x="400" y="470"/>
                    <a:pt x="404" y="466"/>
                  </a:cubicBezTo>
                  <a:cubicBezTo>
                    <a:pt x="409" y="461"/>
                    <a:pt x="414" y="457"/>
                    <a:pt x="419" y="452"/>
                  </a:cubicBezTo>
                  <a:cubicBezTo>
                    <a:pt x="424" y="448"/>
                    <a:pt x="429" y="443"/>
                    <a:pt x="434" y="439"/>
                  </a:cubicBezTo>
                  <a:cubicBezTo>
                    <a:pt x="439" y="434"/>
                    <a:pt x="444" y="430"/>
                    <a:pt x="449" y="426"/>
                  </a:cubicBezTo>
                  <a:cubicBezTo>
                    <a:pt x="453" y="421"/>
                    <a:pt x="458" y="417"/>
                    <a:pt x="463" y="413"/>
                  </a:cubicBezTo>
                  <a:cubicBezTo>
                    <a:pt x="468" y="409"/>
                    <a:pt x="473" y="405"/>
                    <a:pt x="478" y="401"/>
                  </a:cubicBezTo>
                  <a:cubicBezTo>
                    <a:pt x="483" y="396"/>
                    <a:pt x="488" y="392"/>
                    <a:pt x="493" y="387"/>
                  </a:cubicBezTo>
                  <a:cubicBezTo>
                    <a:pt x="498" y="384"/>
                    <a:pt x="503" y="380"/>
                    <a:pt x="508" y="376"/>
                  </a:cubicBezTo>
                  <a:cubicBezTo>
                    <a:pt x="513" y="372"/>
                    <a:pt x="518" y="367"/>
                    <a:pt x="524" y="363"/>
                  </a:cubicBezTo>
                  <a:cubicBezTo>
                    <a:pt x="529" y="359"/>
                    <a:pt x="533" y="356"/>
                    <a:pt x="538" y="352"/>
                  </a:cubicBezTo>
                  <a:cubicBezTo>
                    <a:pt x="544" y="348"/>
                    <a:pt x="549" y="343"/>
                    <a:pt x="555" y="339"/>
                  </a:cubicBezTo>
                  <a:cubicBezTo>
                    <a:pt x="559" y="336"/>
                    <a:pt x="563" y="333"/>
                    <a:pt x="568" y="330"/>
                  </a:cubicBezTo>
                  <a:cubicBezTo>
                    <a:pt x="574" y="325"/>
                    <a:pt x="580" y="321"/>
                    <a:pt x="586" y="316"/>
                  </a:cubicBezTo>
                  <a:cubicBezTo>
                    <a:pt x="590" y="313"/>
                    <a:pt x="594" y="311"/>
                    <a:pt x="598" y="308"/>
                  </a:cubicBezTo>
                  <a:cubicBezTo>
                    <a:pt x="604" y="303"/>
                    <a:pt x="610" y="299"/>
                    <a:pt x="616" y="295"/>
                  </a:cubicBezTo>
                  <a:cubicBezTo>
                    <a:pt x="656" y="286"/>
                    <a:pt x="696" y="279"/>
                    <a:pt x="738" y="274"/>
                  </a:cubicBezTo>
                  <a:cubicBezTo>
                    <a:pt x="738" y="273"/>
                    <a:pt x="738" y="273"/>
                    <a:pt x="738" y="273"/>
                  </a:cubicBezTo>
                  <a:cubicBezTo>
                    <a:pt x="697" y="278"/>
                    <a:pt x="657" y="285"/>
                    <a:pt x="618" y="293"/>
                  </a:cubicBezTo>
                  <a:cubicBezTo>
                    <a:pt x="628" y="287"/>
                    <a:pt x="637" y="280"/>
                    <a:pt x="647" y="274"/>
                  </a:cubicBezTo>
                  <a:cubicBezTo>
                    <a:pt x="648" y="273"/>
                    <a:pt x="648" y="273"/>
                    <a:pt x="649" y="273"/>
                  </a:cubicBezTo>
                  <a:cubicBezTo>
                    <a:pt x="654" y="269"/>
                    <a:pt x="659" y="266"/>
                    <a:pt x="664" y="263"/>
                  </a:cubicBezTo>
                  <a:cubicBezTo>
                    <a:pt x="670" y="259"/>
                    <a:pt x="675" y="256"/>
                    <a:pt x="681" y="252"/>
                  </a:cubicBezTo>
                  <a:cubicBezTo>
                    <a:pt x="685" y="249"/>
                    <a:pt x="690" y="246"/>
                    <a:pt x="695" y="243"/>
                  </a:cubicBezTo>
                  <a:cubicBezTo>
                    <a:pt x="701" y="240"/>
                    <a:pt x="707" y="236"/>
                    <a:pt x="713" y="232"/>
                  </a:cubicBezTo>
                  <a:cubicBezTo>
                    <a:pt x="717" y="230"/>
                    <a:pt x="722" y="227"/>
                    <a:pt x="726" y="225"/>
                  </a:cubicBezTo>
                  <a:cubicBezTo>
                    <a:pt x="727" y="224"/>
                    <a:pt x="728" y="223"/>
                    <a:pt x="729" y="223"/>
                  </a:cubicBezTo>
                  <a:cubicBezTo>
                    <a:pt x="732" y="223"/>
                    <a:pt x="735" y="222"/>
                    <a:pt x="738" y="222"/>
                  </a:cubicBezTo>
                  <a:cubicBezTo>
                    <a:pt x="738" y="221"/>
                    <a:pt x="738" y="221"/>
                    <a:pt x="738" y="221"/>
                  </a:cubicBezTo>
                  <a:cubicBezTo>
                    <a:pt x="736" y="221"/>
                    <a:pt x="735" y="221"/>
                    <a:pt x="734" y="222"/>
                  </a:cubicBezTo>
                  <a:cubicBezTo>
                    <a:pt x="733" y="222"/>
                    <a:pt x="732" y="222"/>
                    <a:pt x="731" y="222"/>
                  </a:cubicBezTo>
                  <a:cubicBezTo>
                    <a:pt x="733" y="221"/>
                    <a:pt x="735" y="219"/>
                    <a:pt x="738" y="218"/>
                  </a:cubicBezTo>
                  <a:cubicBezTo>
                    <a:pt x="738" y="217"/>
                    <a:pt x="738" y="217"/>
                    <a:pt x="738" y="217"/>
                  </a:cubicBezTo>
                  <a:cubicBezTo>
                    <a:pt x="735" y="219"/>
                    <a:pt x="732" y="220"/>
                    <a:pt x="729" y="222"/>
                  </a:cubicBezTo>
                  <a:cubicBezTo>
                    <a:pt x="723" y="222"/>
                    <a:pt x="717" y="223"/>
                    <a:pt x="710" y="224"/>
                  </a:cubicBezTo>
                  <a:cubicBezTo>
                    <a:pt x="704" y="224"/>
                    <a:pt x="698" y="225"/>
                    <a:pt x="692" y="226"/>
                  </a:cubicBezTo>
                  <a:cubicBezTo>
                    <a:pt x="685" y="227"/>
                    <a:pt x="677" y="227"/>
                    <a:pt x="670" y="228"/>
                  </a:cubicBezTo>
                  <a:cubicBezTo>
                    <a:pt x="664" y="229"/>
                    <a:pt x="657" y="230"/>
                    <a:pt x="651" y="231"/>
                  </a:cubicBezTo>
                  <a:cubicBezTo>
                    <a:pt x="644" y="232"/>
                    <a:pt x="637" y="233"/>
                    <a:pt x="630" y="234"/>
                  </a:cubicBezTo>
                  <a:cubicBezTo>
                    <a:pt x="624" y="235"/>
                    <a:pt x="618" y="237"/>
                    <a:pt x="612" y="238"/>
                  </a:cubicBezTo>
                  <a:cubicBezTo>
                    <a:pt x="605" y="239"/>
                    <a:pt x="598" y="240"/>
                    <a:pt x="591" y="242"/>
                  </a:cubicBezTo>
                  <a:cubicBezTo>
                    <a:pt x="585" y="243"/>
                    <a:pt x="579" y="244"/>
                    <a:pt x="573" y="246"/>
                  </a:cubicBezTo>
                  <a:cubicBezTo>
                    <a:pt x="566" y="247"/>
                    <a:pt x="559" y="249"/>
                    <a:pt x="553" y="251"/>
                  </a:cubicBezTo>
                  <a:cubicBezTo>
                    <a:pt x="547" y="252"/>
                    <a:pt x="541" y="254"/>
                    <a:pt x="535" y="255"/>
                  </a:cubicBezTo>
                  <a:cubicBezTo>
                    <a:pt x="529" y="257"/>
                    <a:pt x="522" y="259"/>
                    <a:pt x="516" y="261"/>
                  </a:cubicBezTo>
                  <a:cubicBezTo>
                    <a:pt x="510" y="262"/>
                    <a:pt x="504" y="264"/>
                    <a:pt x="499" y="266"/>
                  </a:cubicBezTo>
                  <a:cubicBezTo>
                    <a:pt x="492" y="268"/>
                    <a:pt x="486" y="270"/>
                    <a:pt x="479" y="272"/>
                  </a:cubicBezTo>
                  <a:cubicBezTo>
                    <a:pt x="478" y="273"/>
                    <a:pt x="476" y="273"/>
                    <a:pt x="474" y="274"/>
                  </a:cubicBezTo>
                  <a:cubicBezTo>
                    <a:pt x="474" y="273"/>
                    <a:pt x="475" y="273"/>
                    <a:pt x="475" y="273"/>
                  </a:cubicBezTo>
                  <a:cubicBezTo>
                    <a:pt x="481" y="270"/>
                    <a:pt x="488" y="267"/>
                    <a:pt x="494" y="264"/>
                  </a:cubicBezTo>
                  <a:cubicBezTo>
                    <a:pt x="499" y="262"/>
                    <a:pt x="504" y="259"/>
                    <a:pt x="510" y="257"/>
                  </a:cubicBezTo>
                  <a:cubicBezTo>
                    <a:pt x="516" y="254"/>
                    <a:pt x="522" y="252"/>
                    <a:pt x="529" y="249"/>
                  </a:cubicBezTo>
                  <a:cubicBezTo>
                    <a:pt x="534" y="247"/>
                    <a:pt x="540" y="244"/>
                    <a:pt x="545" y="242"/>
                  </a:cubicBezTo>
                  <a:cubicBezTo>
                    <a:pt x="552" y="240"/>
                    <a:pt x="558" y="237"/>
                    <a:pt x="565" y="235"/>
                  </a:cubicBezTo>
                  <a:cubicBezTo>
                    <a:pt x="570" y="233"/>
                    <a:pt x="576" y="231"/>
                    <a:pt x="581" y="229"/>
                  </a:cubicBezTo>
                  <a:cubicBezTo>
                    <a:pt x="588" y="227"/>
                    <a:pt x="595" y="224"/>
                    <a:pt x="601" y="222"/>
                  </a:cubicBezTo>
                  <a:cubicBezTo>
                    <a:pt x="607" y="220"/>
                    <a:pt x="612" y="219"/>
                    <a:pt x="618" y="217"/>
                  </a:cubicBezTo>
                  <a:cubicBezTo>
                    <a:pt x="625" y="215"/>
                    <a:pt x="631" y="213"/>
                    <a:pt x="638" y="211"/>
                  </a:cubicBezTo>
                  <a:cubicBezTo>
                    <a:pt x="644" y="209"/>
                    <a:pt x="650" y="208"/>
                    <a:pt x="655" y="206"/>
                  </a:cubicBezTo>
                  <a:cubicBezTo>
                    <a:pt x="662" y="204"/>
                    <a:pt x="669" y="203"/>
                    <a:pt x="676" y="201"/>
                  </a:cubicBezTo>
                  <a:cubicBezTo>
                    <a:pt x="681" y="200"/>
                    <a:pt x="687" y="198"/>
                    <a:pt x="693" y="197"/>
                  </a:cubicBezTo>
                  <a:cubicBezTo>
                    <a:pt x="700" y="196"/>
                    <a:pt x="707" y="194"/>
                    <a:pt x="714" y="193"/>
                  </a:cubicBezTo>
                  <a:cubicBezTo>
                    <a:pt x="716" y="192"/>
                    <a:pt x="718" y="192"/>
                    <a:pt x="721" y="191"/>
                  </a:cubicBezTo>
                  <a:cubicBezTo>
                    <a:pt x="723" y="191"/>
                    <a:pt x="726" y="191"/>
                    <a:pt x="728" y="190"/>
                  </a:cubicBezTo>
                  <a:cubicBezTo>
                    <a:pt x="732" y="190"/>
                    <a:pt x="735" y="189"/>
                    <a:pt x="738" y="189"/>
                  </a:cubicBezTo>
                  <a:cubicBezTo>
                    <a:pt x="738" y="187"/>
                    <a:pt x="738" y="187"/>
                    <a:pt x="738" y="187"/>
                  </a:cubicBezTo>
                  <a:cubicBezTo>
                    <a:pt x="735" y="188"/>
                    <a:pt x="733" y="188"/>
                    <a:pt x="731" y="189"/>
                  </a:cubicBezTo>
                  <a:cubicBezTo>
                    <a:pt x="727" y="189"/>
                    <a:pt x="724" y="190"/>
                    <a:pt x="720" y="191"/>
                  </a:cubicBezTo>
                  <a:cubicBezTo>
                    <a:pt x="713" y="192"/>
                    <a:pt x="706" y="193"/>
                    <a:pt x="699" y="194"/>
                  </a:cubicBezTo>
                  <a:cubicBezTo>
                    <a:pt x="691" y="196"/>
                    <a:pt x="684" y="197"/>
                    <a:pt x="677" y="199"/>
                  </a:cubicBezTo>
                  <a:cubicBezTo>
                    <a:pt x="668" y="201"/>
                    <a:pt x="660" y="202"/>
                    <a:pt x="652" y="204"/>
                  </a:cubicBezTo>
                  <a:cubicBezTo>
                    <a:pt x="645" y="206"/>
                    <a:pt x="637" y="208"/>
                    <a:pt x="630" y="209"/>
                  </a:cubicBezTo>
                  <a:cubicBezTo>
                    <a:pt x="622" y="211"/>
                    <a:pt x="614" y="213"/>
                    <a:pt x="606" y="215"/>
                  </a:cubicBezTo>
                  <a:cubicBezTo>
                    <a:pt x="599" y="217"/>
                    <a:pt x="592" y="219"/>
                    <a:pt x="585" y="222"/>
                  </a:cubicBezTo>
                  <a:cubicBezTo>
                    <a:pt x="577" y="224"/>
                    <a:pt x="569" y="226"/>
                    <a:pt x="561" y="229"/>
                  </a:cubicBezTo>
                  <a:cubicBezTo>
                    <a:pt x="554" y="231"/>
                    <a:pt x="547" y="233"/>
                    <a:pt x="541" y="235"/>
                  </a:cubicBezTo>
                  <a:cubicBezTo>
                    <a:pt x="533" y="238"/>
                    <a:pt x="525" y="241"/>
                    <a:pt x="518" y="243"/>
                  </a:cubicBezTo>
                  <a:cubicBezTo>
                    <a:pt x="511" y="246"/>
                    <a:pt x="504" y="248"/>
                    <a:pt x="498" y="251"/>
                  </a:cubicBezTo>
                  <a:cubicBezTo>
                    <a:pt x="490" y="254"/>
                    <a:pt x="483" y="257"/>
                    <a:pt x="475" y="260"/>
                  </a:cubicBezTo>
                  <a:cubicBezTo>
                    <a:pt x="469" y="262"/>
                    <a:pt x="462" y="265"/>
                    <a:pt x="456" y="268"/>
                  </a:cubicBezTo>
                  <a:cubicBezTo>
                    <a:pt x="449" y="271"/>
                    <a:pt x="441" y="274"/>
                    <a:pt x="434" y="278"/>
                  </a:cubicBezTo>
                  <a:cubicBezTo>
                    <a:pt x="428" y="281"/>
                    <a:pt x="422" y="284"/>
                    <a:pt x="415" y="287"/>
                  </a:cubicBezTo>
                  <a:cubicBezTo>
                    <a:pt x="408" y="290"/>
                    <a:pt x="401" y="294"/>
                    <a:pt x="394" y="297"/>
                  </a:cubicBezTo>
                  <a:cubicBezTo>
                    <a:pt x="388" y="300"/>
                    <a:pt x="382" y="304"/>
                    <a:pt x="376" y="307"/>
                  </a:cubicBezTo>
                  <a:cubicBezTo>
                    <a:pt x="369" y="311"/>
                    <a:pt x="363" y="314"/>
                    <a:pt x="356" y="318"/>
                  </a:cubicBezTo>
                  <a:cubicBezTo>
                    <a:pt x="350" y="322"/>
                    <a:pt x="344" y="325"/>
                    <a:pt x="338" y="329"/>
                  </a:cubicBezTo>
                  <a:cubicBezTo>
                    <a:pt x="332" y="333"/>
                    <a:pt x="326" y="337"/>
                    <a:pt x="320" y="341"/>
                  </a:cubicBezTo>
                  <a:cubicBezTo>
                    <a:pt x="314" y="345"/>
                    <a:pt x="308" y="349"/>
                    <a:pt x="302" y="353"/>
                  </a:cubicBezTo>
                  <a:cubicBezTo>
                    <a:pt x="296" y="357"/>
                    <a:pt x="290" y="361"/>
                    <a:pt x="284" y="365"/>
                  </a:cubicBezTo>
                  <a:cubicBezTo>
                    <a:pt x="279" y="369"/>
                    <a:pt x="273" y="373"/>
                    <a:pt x="268" y="378"/>
                  </a:cubicBezTo>
                  <a:cubicBezTo>
                    <a:pt x="264" y="380"/>
                    <a:pt x="260" y="383"/>
                    <a:pt x="257" y="386"/>
                  </a:cubicBezTo>
                  <a:cubicBezTo>
                    <a:pt x="258" y="385"/>
                    <a:pt x="260" y="383"/>
                    <a:pt x="261" y="382"/>
                  </a:cubicBezTo>
                  <a:cubicBezTo>
                    <a:pt x="265" y="379"/>
                    <a:pt x="268" y="376"/>
                    <a:pt x="272" y="373"/>
                  </a:cubicBezTo>
                  <a:cubicBezTo>
                    <a:pt x="275" y="369"/>
                    <a:pt x="279" y="366"/>
                    <a:pt x="283" y="363"/>
                  </a:cubicBezTo>
                  <a:cubicBezTo>
                    <a:pt x="286" y="360"/>
                    <a:pt x="290" y="357"/>
                    <a:pt x="293" y="354"/>
                  </a:cubicBezTo>
                  <a:cubicBezTo>
                    <a:pt x="297" y="351"/>
                    <a:pt x="300" y="348"/>
                    <a:pt x="304" y="345"/>
                  </a:cubicBezTo>
                  <a:cubicBezTo>
                    <a:pt x="308" y="343"/>
                    <a:pt x="311" y="340"/>
                    <a:pt x="315" y="337"/>
                  </a:cubicBezTo>
                  <a:cubicBezTo>
                    <a:pt x="319" y="334"/>
                    <a:pt x="322" y="331"/>
                    <a:pt x="326" y="328"/>
                  </a:cubicBezTo>
                  <a:cubicBezTo>
                    <a:pt x="330" y="325"/>
                    <a:pt x="333" y="323"/>
                    <a:pt x="337" y="320"/>
                  </a:cubicBezTo>
                  <a:cubicBezTo>
                    <a:pt x="341" y="317"/>
                    <a:pt x="345" y="314"/>
                    <a:pt x="349" y="311"/>
                  </a:cubicBezTo>
                  <a:cubicBezTo>
                    <a:pt x="352" y="308"/>
                    <a:pt x="356" y="306"/>
                    <a:pt x="360" y="303"/>
                  </a:cubicBezTo>
                  <a:cubicBezTo>
                    <a:pt x="364" y="300"/>
                    <a:pt x="368" y="297"/>
                    <a:pt x="372" y="295"/>
                  </a:cubicBezTo>
                  <a:cubicBezTo>
                    <a:pt x="375" y="292"/>
                    <a:pt x="379" y="290"/>
                    <a:pt x="383" y="287"/>
                  </a:cubicBezTo>
                  <a:cubicBezTo>
                    <a:pt x="387" y="284"/>
                    <a:pt x="391" y="282"/>
                    <a:pt x="395" y="279"/>
                  </a:cubicBezTo>
                  <a:cubicBezTo>
                    <a:pt x="399" y="276"/>
                    <a:pt x="403" y="274"/>
                    <a:pt x="406" y="271"/>
                  </a:cubicBezTo>
                  <a:cubicBezTo>
                    <a:pt x="411" y="269"/>
                    <a:pt x="415" y="266"/>
                    <a:pt x="419" y="263"/>
                  </a:cubicBezTo>
                  <a:cubicBezTo>
                    <a:pt x="423" y="261"/>
                    <a:pt x="427" y="259"/>
                    <a:pt x="430" y="256"/>
                  </a:cubicBezTo>
                  <a:cubicBezTo>
                    <a:pt x="435" y="254"/>
                    <a:pt x="439" y="251"/>
                    <a:pt x="443" y="249"/>
                  </a:cubicBezTo>
                  <a:cubicBezTo>
                    <a:pt x="447" y="246"/>
                    <a:pt x="451" y="244"/>
                    <a:pt x="455" y="242"/>
                  </a:cubicBezTo>
                  <a:cubicBezTo>
                    <a:pt x="459" y="239"/>
                    <a:pt x="464" y="237"/>
                    <a:pt x="468" y="234"/>
                  </a:cubicBezTo>
                  <a:cubicBezTo>
                    <a:pt x="472" y="232"/>
                    <a:pt x="476" y="230"/>
                    <a:pt x="480" y="228"/>
                  </a:cubicBezTo>
                  <a:cubicBezTo>
                    <a:pt x="483" y="226"/>
                    <a:pt x="487" y="224"/>
                    <a:pt x="491" y="221"/>
                  </a:cubicBezTo>
                  <a:cubicBezTo>
                    <a:pt x="494" y="221"/>
                    <a:pt x="496" y="220"/>
                    <a:pt x="499" y="219"/>
                  </a:cubicBezTo>
                  <a:cubicBezTo>
                    <a:pt x="504" y="217"/>
                    <a:pt x="509" y="215"/>
                    <a:pt x="514" y="213"/>
                  </a:cubicBezTo>
                  <a:cubicBezTo>
                    <a:pt x="521" y="211"/>
                    <a:pt x="529" y="209"/>
                    <a:pt x="536" y="207"/>
                  </a:cubicBezTo>
                  <a:cubicBezTo>
                    <a:pt x="539" y="206"/>
                    <a:pt x="543" y="204"/>
                    <a:pt x="546" y="203"/>
                  </a:cubicBezTo>
                  <a:cubicBezTo>
                    <a:pt x="554" y="201"/>
                    <a:pt x="561" y="200"/>
                    <a:pt x="568" y="198"/>
                  </a:cubicBezTo>
                  <a:cubicBezTo>
                    <a:pt x="572" y="197"/>
                    <a:pt x="575" y="196"/>
                    <a:pt x="579" y="195"/>
                  </a:cubicBezTo>
                  <a:cubicBezTo>
                    <a:pt x="589" y="193"/>
                    <a:pt x="599" y="191"/>
                    <a:pt x="608" y="189"/>
                  </a:cubicBezTo>
                  <a:cubicBezTo>
                    <a:pt x="610" y="189"/>
                    <a:pt x="611" y="188"/>
                    <a:pt x="612" y="188"/>
                  </a:cubicBezTo>
                  <a:cubicBezTo>
                    <a:pt x="653" y="180"/>
                    <a:pt x="695" y="176"/>
                    <a:pt x="738" y="175"/>
                  </a:cubicBezTo>
                  <a:cubicBezTo>
                    <a:pt x="738" y="175"/>
                    <a:pt x="738" y="175"/>
                    <a:pt x="738" y="175"/>
                  </a:cubicBezTo>
                  <a:cubicBezTo>
                    <a:pt x="656" y="176"/>
                    <a:pt x="575" y="190"/>
                    <a:pt x="498" y="218"/>
                  </a:cubicBezTo>
                  <a:cubicBezTo>
                    <a:pt x="500" y="217"/>
                    <a:pt x="502" y="215"/>
                    <a:pt x="505" y="214"/>
                  </a:cubicBezTo>
                  <a:cubicBezTo>
                    <a:pt x="509" y="212"/>
                    <a:pt x="514" y="210"/>
                    <a:pt x="518" y="207"/>
                  </a:cubicBezTo>
                  <a:cubicBezTo>
                    <a:pt x="522" y="205"/>
                    <a:pt x="526" y="203"/>
                    <a:pt x="530" y="201"/>
                  </a:cubicBezTo>
                  <a:cubicBezTo>
                    <a:pt x="535" y="199"/>
                    <a:pt x="540" y="197"/>
                    <a:pt x="544" y="194"/>
                  </a:cubicBezTo>
                  <a:cubicBezTo>
                    <a:pt x="548" y="193"/>
                    <a:pt x="552" y="191"/>
                    <a:pt x="556" y="189"/>
                  </a:cubicBezTo>
                  <a:cubicBezTo>
                    <a:pt x="561" y="187"/>
                    <a:pt x="566" y="184"/>
                    <a:pt x="570" y="182"/>
                  </a:cubicBezTo>
                  <a:cubicBezTo>
                    <a:pt x="574" y="181"/>
                    <a:pt x="578" y="179"/>
                    <a:pt x="582" y="177"/>
                  </a:cubicBezTo>
                  <a:cubicBezTo>
                    <a:pt x="587" y="175"/>
                    <a:pt x="592" y="173"/>
                    <a:pt x="597" y="171"/>
                  </a:cubicBezTo>
                  <a:cubicBezTo>
                    <a:pt x="601" y="169"/>
                    <a:pt x="605" y="167"/>
                    <a:pt x="609" y="166"/>
                  </a:cubicBezTo>
                  <a:cubicBezTo>
                    <a:pt x="614" y="164"/>
                    <a:pt x="619" y="162"/>
                    <a:pt x="624" y="160"/>
                  </a:cubicBezTo>
                  <a:cubicBezTo>
                    <a:pt x="628" y="158"/>
                    <a:pt x="632" y="156"/>
                    <a:pt x="636" y="155"/>
                  </a:cubicBezTo>
                  <a:cubicBezTo>
                    <a:pt x="641" y="153"/>
                    <a:pt x="646" y="151"/>
                    <a:pt x="651" y="149"/>
                  </a:cubicBezTo>
                  <a:cubicBezTo>
                    <a:pt x="655" y="148"/>
                    <a:pt x="659" y="146"/>
                    <a:pt x="663" y="145"/>
                  </a:cubicBezTo>
                  <a:cubicBezTo>
                    <a:pt x="668" y="143"/>
                    <a:pt x="673" y="141"/>
                    <a:pt x="678" y="139"/>
                  </a:cubicBezTo>
                  <a:cubicBezTo>
                    <a:pt x="682" y="138"/>
                    <a:pt x="686" y="136"/>
                    <a:pt x="690" y="135"/>
                  </a:cubicBezTo>
                  <a:cubicBezTo>
                    <a:pt x="695" y="133"/>
                    <a:pt x="701" y="132"/>
                    <a:pt x="706" y="130"/>
                  </a:cubicBezTo>
                  <a:cubicBezTo>
                    <a:pt x="710" y="129"/>
                    <a:pt x="714" y="127"/>
                    <a:pt x="718" y="126"/>
                  </a:cubicBezTo>
                  <a:cubicBezTo>
                    <a:pt x="723" y="124"/>
                    <a:pt x="728" y="123"/>
                    <a:pt x="733" y="121"/>
                  </a:cubicBezTo>
                  <a:cubicBezTo>
                    <a:pt x="735" y="121"/>
                    <a:pt x="736" y="120"/>
                    <a:pt x="738" y="120"/>
                  </a:cubicBezTo>
                  <a:cubicBezTo>
                    <a:pt x="738" y="119"/>
                    <a:pt x="738" y="119"/>
                    <a:pt x="738" y="119"/>
                  </a:cubicBezTo>
                  <a:cubicBezTo>
                    <a:pt x="702" y="130"/>
                    <a:pt x="667" y="142"/>
                    <a:pt x="632" y="156"/>
                  </a:cubicBezTo>
                  <a:cubicBezTo>
                    <a:pt x="585" y="174"/>
                    <a:pt x="538" y="196"/>
                    <a:pt x="494" y="219"/>
                  </a:cubicBezTo>
                  <a:cubicBezTo>
                    <a:pt x="490" y="221"/>
                    <a:pt x="486" y="222"/>
                    <a:pt x="482" y="223"/>
                  </a:cubicBezTo>
                  <a:cubicBezTo>
                    <a:pt x="479" y="225"/>
                    <a:pt x="476" y="226"/>
                    <a:pt x="473" y="227"/>
                  </a:cubicBezTo>
                  <a:cubicBezTo>
                    <a:pt x="466" y="230"/>
                    <a:pt x="458" y="233"/>
                    <a:pt x="451" y="236"/>
                  </a:cubicBezTo>
                  <a:cubicBezTo>
                    <a:pt x="447" y="238"/>
                    <a:pt x="443" y="240"/>
                    <a:pt x="439" y="242"/>
                  </a:cubicBezTo>
                  <a:cubicBezTo>
                    <a:pt x="433" y="245"/>
                    <a:pt x="426" y="247"/>
                    <a:pt x="420" y="250"/>
                  </a:cubicBezTo>
                  <a:cubicBezTo>
                    <a:pt x="416" y="252"/>
                    <a:pt x="412" y="255"/>
                    <a:pt x="408" y="257"/>
                  </a:cubicBezTo>
                  <a:cubicBezTo>
                    <a:pt x="402" y="260"/>
                    <a:pt x="396" y="263"/>
                    <a:pt x="391" y="266"/>
                  </a:cubicBezTo>
                  <a:cubicBezTo>
                    <a:pt x="387" y="268"/>
                    <a:pt x="382" y="271"/>
                    <a:pt x="378" y="273"/>
                  </a:cubicBezTo>
                  <a:cubicBezTo>
                    <a:pt x="373" y="276"/>
                    <a:pt x="367" y="279"/>
                    <a:pt x="362" y="282"/>
                  </a:cubicBezTo>
                  <a:cubicBezTo>
                    <a:pt x="358" y="285"/>
                    <a:pt x="354" y="288"/>
                    <a:pt x="350" y="290"/>
                  </a:cubicBezTo>
                  <a:cubicBezTo>
                    <a:pt x="344" y="294"/>
                    <a:pt x="339" y="297"/>
                    <a:pt x="334" y="300"/>
                  </a:cubicBezTo>
                  <a:cubicBezTo>
                    <a:pt x="330" y="303"/>
                    <a:pt x="326" y="306"/>
                    <a:pt x="322" y="309"/>
                  </a:cubicBezTo>
                  <a:cubicBezTo>
                    <a:pt x="320" y="310"/>
                    <a:pt x="317" y="312"/>
                    <a:pt x="315" y="314"/>
                  </a:cubicBezTo>
                  <a:cubicBezTo>
                    <a:pt x="318" y="311"/>
                    <a:pt x="321" y="307"/>
                    <a:pt x="324" y="304"/>
                  </a:cubicBezTo>
                  <a:cubicBezTo>
                    <a:pt x="328" y="299"/>
                    <a:pt x="333" y="294"/>
                    <a:pt x="338" y="289"/>
                  </a:cubicBezTo>
                  <a:cubicBezTo>
                    <a:pt x="343" y="283"/>
                    <a:pt x="349" y="277"/>
                    <a:pt x="355" y="271"/>
                  </a:cubicBezTo>
                  <a:cubicBezTo>
                    <a:pt x="360" y="266"/>
                    <a:pt x="364" y="262"/>
                    <a:pt x="369" y="257"/>
                  </a:cubicBezTo>
                  <a:cubicBezTo>
                    <a:pt x="375" y="250"/>
                    <a:pt x="382" y="244"/>
                    <a:pt x="389" y="238"/>
                  </a:cubicBezTo>
                  <a:cubicBezTo>
                    <a:pt x="392" y="234"/>
                    <a:pt x="396" y="230"/>
                    <a:pt x="400" y="227"/>
                  </a:cubicBezTo>
                  <a:cubicBezTo>
                    <a:pt x="408" y="219"/>
                    <a:pt x="416" y="212"/>
                    <a:pt x="425" y="204"/>
                  </a:cubicBezTo>
                  <a:cubicBezTo>
                    <a:pt x="427" y="202"/>
                    <a:pt x="430" y="200"/>
                    <a:pt x="432" y="197"/>
                  </a:cubicBezTo>
                  <a:cubicBezTo>
                    <a:pt x="451" y="180"/>
                    <a:pt x="471" y="164"/>
                    <a:pt x="490" y="149"/>
                  </a:cubicBezTo>
                  <a:cubicBezTo>
                    <a:pt x="492" y="151"/>
                    <a:pt x="495" y="153"/>
                    <a:pt x="498" y="153"/>
                  </a:cubicBezTo>
                  <a:cubicBezTo>
                    <a:pt x="503" y="153"/>
                    <a:pt x="508" y="148"/>
                    <a:pt x="508" y="143"/>
                  </a:cubicBezTo>
                  <a:cubicBezTo>
                    <a:pt x="508" y="141"/>
                    <a:pt x="507" y="140"/>
                    <a:pt x="507" y="139"/>
                  </a:cubicBezTo>
                  <a:cubicBezTo>
                    <a:pt x="577" y="106"/>
                    <a:pt x="653" y="82"/>
                    <a:pt x="733" y="67"/>
                  </a:cubicBezTo>
                  <a:cubicBezTo>
                    <a:pt x="735" y="68"/>
                    <a:pt x="736" y="70"/>
                    <a:pt x="738" y="71"/>
                  </a:cubicBezTo>
                  <a:cubicBezTo>
                    <a:pt x="738" y="70"/>
                    <a:pt x="738" y="70"/>
                    <a:pt x="738" y="70"/>
                  </a:cubicBezTo>
                  <a:cubicBezTo>
                    <a:pt x="737" y="69"/>
                    <a:pt x="736" y="68"/>
                    <a:pt x="734" y="67"/>
                  </a:cubicBezTo>
                  <a:cubicBezTo>
                    <a:pt x="736" y="67"/>
                    <a:pt x="737" y="66"/>
                    <a:pt x="738" y="66"/>
                  </a:cubicBezTo>
                  <a:cubicBezTo>
                    <a:pt x="738" y="65"/>
                    <a:pt x="738" y="65"/>
                    <a:pt x="738" y="65"/>
                  </a:cubicBezTo>
                  <a:cubicBezTo>
                    <a:pt x="736" y="66"/>
                    <a:pt x="735" y="66"/>
                    <a:pt x="734" y="66"/>
                  </a:cubicBezTo>
                  <a:cubicBezTo>
                    <a:pt x="721" y="55"/>
                    <a:pt x="709" y="46"/>
                    <a:pt x="696" y="41"/>
                  </a:cubicBezTo>
                  <a:cubicBezTo>
                    <a:pt x="698" y="40"/>
                    <a:pt x="700" y="39"/>
                    <a:pt x="703" y="38"/>
                  </a:cubicBezTo>
                  <a:cubicBezTo>
                    <a:pt x="707" y="36"/>
                    <a:pt x="711" y="35"/>
                    <a:pt x="715" y="33"/>
                  </a:cubicBezTo>
                  <a:cubicBezTo>
                    <a:pt x="720" y="31"/>
                    <a:pt x="725" y="29"/>
                    <a:pt x="730" y="27"/>
                  </a:cubicBezTo>
                  <a:cubicBezTo>
                    <a:pt x="733" y="26"/>
                    <a:pt x="735" y="25"/>
                    <a:pt x="738" y="24"/>
                  </a:cubicBezTo>
                  <a:cubicBezTo>
                    <a:pt x="738" y="23"/>
                    <a:pt x="738" y="23"/>
                    <a:pt x="738" y="23"/>
                  </a:cubicBezTo>
                  <a:cubicBezTo>
                    <a:pt x="729" y="27"/>
                    <a:pt x="720" y="30"/>
                    <a:pt x="712" y="33"/>
                  </a:cubicBezTo>
                  <a:cubicBezTo>
                    <a:pt x="706" y="35"/>
                    <a:pt x="701" y="38"/>
                    <a:pt x="695" y="40"/>
                  </a:cubicBezTo>
                  <a:cubicBezTo>
                    <a:pt x="685" y="36"/>
                    <a:pt x="674" y="33"/>
                    <a:pt x="665" y="33"/>
                  </a:cubicBezTo>
                  <a:cubicBezTo>
                    <a:pt x="663" y="33"/>
                    <a:pt x="661" y="33"/>
                    <a:pt x="659" y="33"/>
                  </a:cubicBezTo>
                  <a:cubicBezTo>
                    <a:pt x="659" y="33"/>
                    <a:pt x="659" y="33"/>
                    <a:pt x="659" y="32"/>
                  </a:cubicBezTo>
                  <a:cubicBezTo>
                    <a:pt x="663" y="30"/>
                    <a:pt x="668" y="29"/>
                    <a:pt x="672" y="27"/>
                  </a:cubicBezTo>
                  <a:cubicBezTo>
                    <a:pt x="678" y="25"/>
                    <a:pt x="683" y="22"/>
                    <a:pt x="689" y="20"/>
                  </a:cubicBezTo>
                  <a:cubicBezTo>
                    <a:pt x="696" y="17"/>
                    <a:pt x="703" y="15"/>
                    <a:pt x="710" y="12"/>
                  </a:cubicBezTo>
                  <a:cubicBezTo>
                    <a:pt x="716" y="10"/>
                    <a:pt x="721" y="8"/>
                    <a:pt x="727" y="7"/>
                  </a:cubicBezTo>
                  <a:cubicBezTo>
                    <a:pt x="730" y="5"/>
                    <a:pt x="734" y="4"/>
                    <a:pt x="738" y="3"/>
                  </a:cubicBezTo>
                  <a:cubicBezTo>
                    <a:pt x="738" y="2"/>
                    <a:pt x="738" y="2"/>
                    <a:pt x="738" y="2"/>
                  </a:cubicBezTo>
                  <a:cubicBezTo>
                    <a:pt x="736" y="3"/>
                    <a:pt x="735" y="3"/>
                    <a:pt x="734" y="3"/>
                  </a:cubicBezTo>
                  <a:cubicBezTo>
                    <a:pt x="730" y="5"/>
                    <a:pt x="727" y="6"/>
                    <a:pt x="723" y="7"/>
                  </a:cubicBezTo>
                  <a:cubicBezTo>
                    <a:pt x="712" y="11"/>
                    <a:pt x="700" y="15"/>
                    <a:pt x="689" y="19"/>
                  </a:cubicBezTo>
                  <a:cubicBezTo>
                    <a:pt x="690" y="19"/>
                    <a:pt x="690" y="19"/>
                    <a:pt x="690" y="19"/>
                  </a:cubicBezTo>
                  <a:cubicBezTo>
                    <a:pt x="698" y="15"/>
                    <a:pt x="706" y="12"/>
                    <a:pt x="715" y="9"/>
                  </a:cubicBezTo>
                  <a:cubicBezTo>
                    <a:pt x="720" y="7"/>
                    <a:pt x="724" y="6"/>
                    <a:pt x="729" y="4"/>
                  </a:cubicBezTo>
                  <a:cubicBezTo>
                    <a:pt x="732" y="3"/>
                    <a:pt x="735" y="2"/>
                    <a:pt x="738" y="1"/>
                  </a:cubicBezTo>
                  <a:cubicBezTo>
                    <a:pt x="738" y="0"/>
                    <a:pt x="738" y="0"/>
                    <a:pt x="7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59716A5D-3397-741B-5E7B-6DCA63707381}"/>
                </a:ext>
              </a:extLst>
            </p:cNvPr>
            <p:cNvSpPr>
              <a:spLocks noEditPoints="1"/>
            </p:cNvSpPr>
            <p:nvPr/>
          </p:nvSpPr>
          <p:spPr bwMode="auto">
            <a:xfrm>
              <a:off x="16668751" y="3754438"/>
              <a:ext cx="1211263" cy="1222375"/>
            </a:xfrm>
            <a:custGeom>
              <a:avLst/>
              <a:gdLst>
                <a:gd name="T0" fmla="*/ 157 w 712"/>
                <a:gd name="T1" fmla="*/ 261 h 718"/>
                <a:gd name="T2" fmla="*/ 148 w 712"/>
                <a:gd name="T3" fmla="*/ 239 h 718"/>
                <a:gd name="T4" fmla="*/ 287 w 712"/>
                <a:gd name="T5" fmla="*/ 200 h 718"/>
                <a:gd name="T6" fmla="*/ 274 w 712"/>
                <a:gd name="T7" fmla="*/ 186 h 718"/>
                <a:gd name="T8" fmla="*/ 306 w 712"/>
                <a:gd name="T9" fmla="*/ 166 h 718"/>
                <a:gd name="T10" fmla="*/ 299 w 712"/>
                <a:gd name="T11" fmla="*/ 161 h 718"/>
                <a:gd name="T12" fmla="*/ 257 w 712"/>
                <a:gd name="T13" fmla="*/ 138 h 718"/>
                <a:gd name="T14" fmla="*/ 241 w 712"/>
                <a:gd name="T15" fmla="*/ 148 h 718"/>
                <a:gd name="T16" fmla="*/ 270 w 712"/>
                <a:gd name="T17" fmla="*/ 197 h 718"/>
                <a:gd name="T18" fmla="*/ 292 w 712"/>
                <a:gd name="T19" fmla="*/ 222 h 718"/>
                <a:gd name="T20" fmla="*/ 323 w 712"/>
                <a:gd name="T21" fmla="*/ 202 h 718"/>
                <a:gd name="T22" fmla="*/ 359 w 712"/>
                <a:gd name="T23" fmla="*/ 211 h 718"/>
                <a:gd name="T24" fmla="*/ 305 w 712"/>
                <a:gd name="T25" fmla="*/ 164 h 718"/>
                <a:gd name="T26" fmla="*/ 530 w 712"/>
                <a:gd name="T27" fmla="*/ 710 h 718"/>
                <a:gd name="T28" fmla="*/ 237 w 712"/>
                <a:gd name="T29" fmla="*/ 531 h 718"/>
                <a:gd name="T30" fmla="*/ 63 w 712"/>
                <a:gd name="T31" fmla="*/ 690 h 718"/>
                <a:gd name="T32" fmla="*/ 63 w 712"/>
                <a:gd name="T33" fmla="*/ 637 h 718"/>
                <a:gd name="T34" fmla="*/ 558 w 712"/>
                <a:gd name="T35" fmla="*/ 596 h 718"/>
                <a:gd name="T36" fmla="*/ 475 w 712"/>
                <a:gd name="T37" fmla="*/ 531 h 718"/>
                <a:gd name="T38" fmla="*/ 599 w 712"/>
                <a:gd name="T39" fmla="*/ 635 h 718"/>
                <a:gd name="T40" fmla="*/ 503 w 712"/>
                <a:gd name="T41" fmla="*/ 503 h 718"/>
                <a:gd name="T42" fmla="*/ 672 w 712"/>
                <a:gd name="T43" fmla="*/ 699 h 718"/>
                <a:gd name="T44" fmla="*/ 627 w 712"/>
                <a:gd name="T45" fmla="*/ 563 h 718"/>
                <a:gd name="T46" fmla="*/ 613 w 712"/>
                <a:gd name="T47" fmla="*/ 535 h 718"/>
                <a:gd name="T48" fmla="*/ 574 w 712"/>
                <a:gd name="T49" fmla="*/ 487 h 718"/>
                <a:gd name="T50" fmla="*/ 659 w 712"/>
                <a:gd name="T51" fmla="*/ 644 h 718"/>
                <a:gd name="T52" fmla="*/ 680 w 712"/>
                <a:gd name="T53" fmla="*/ 680 h 718"/>
                <a:gd name="T54" fmla="*/ 598 w 712"/>
                <a:gd name="T55" fmla="*/ 493 h 718"/>
                <a:gd name="T56" fmla="*/ 675 w 712"/>
                <a:gd name="T57" fmla="*/ 626 h 718"/>
                <a:gd name="T58" fmla="*/ 349 w 712"/>
                <a:gd name="T59" fmla="*/ 459 h 718"/>
                <a:gd name="T60" fmla="*/ 424 w 712"/>
                <a:gd name="T61" fmla="*/ 424 h 718"/>
                <a:gd name="T62" fmla="*/ 262 w 712"/>
                <a:gd name="T63" fmla="*/ 372 h 718"/>
                <a:gd name="T64" fmla="*/ 421 w 712"/>
                <a:gd name="T65" fmla="*/ 413 h 718"/>
                <a:gd name="T66" fmla="*/ 424 w 712"/>
                <a:gd name="T67" fmla="*/ 382 h 718"/>
                <a:gd name="T68" fmla="*/ 286 w 712"/>
                <a:gd name="T69" fmla="*/ 256 h 718"/>
                <a:gd name="T70" fmla="*/ 255 w 712"/>
                <a:gd name="T71" fmla="*/ 290 h 718"/>
                <a:gd name="T72" fmla="*/ 238 w 712"/>
                <a:gd name="T73" fmla="*/ 385 h 718"/>
                <a:gd name="T74" fmla="*/ 277 w 712"/>
                <a:gd name="T75" fmla="*/ 479 h 718"/>
                <a:gd name="T76" fmla="*/ 382 w 712"/>
                <a:gd name="T77" fmla="*/ 446 h 718"/>
                <a:gd name="T78" fmla="*/ 469 w 712"/>
                <a:gd name="T79" fmla="*/ 452 h 718"/>
                <a:gd name="T80" fmla="*/ 470 w 712"/>
                <a:gd name="T81" fmla="*/ 396 h 718"/>
                <a:gd name="T82" fmla="*/ 386 w 712"/>
                <a:gd name="T83" fmla="*/ 257 h 718"/>
                <a:gd name="T84" fmla="*/ 429 w 712"/>
                <a:gd name="T85" fmla="*/ 293 h 718"/>
                <a:gd name="T86" fmla="*/ 475 w 712"/>
                <a:gd name="T87" fmla="*/ 329 h 718"/>
                <a:gd name="T88" fmla="*/ 395 w 712"/>
                <a:gd name="T89" fmla="*/ 243 h 718"/>
                <a:gd name="T90" fmla="*/ 193 w 712"/>
                <a:gd name="T91" fmla="*/ 106 h 718"/>
                <a:gd name="T92" fmla="*/ 167 w 712"/>
                <a:gd name="T93" fmla="*/ 103 h 718"/>
                <a:gd name="T94" fmla="*/ 13 w 712"/>
                <a:gd name="T95" fmla="*/ 7 h 718"/>
                <a:gd name="T96" fmla="*/ 0 w 712"/>
                <a:gd name="T97" fmla="*/ 9 h 718"/>
                <a:gd name="T98" fmla="*/ 16 w 712"/>
                <a:gd name="T99" fmla="*/ 21 h 718"/>
                <a:gd name="T100" fmla="*/ 98 w 712"/>
                <a:gd name="T101" fmla="*/ 102 h 718"/>
                <a:gd name="T102" fmla="*/ 33 w 712"/>
                <a:gd name="T103" fmla="*/ 109 h 718"/>
                <a:gd name="T104" fmla="*/ 14 w 712"/>
                <a:gd name="T105" fmla="*/ 109 h 718"/>
                <a:gd name="T106" fmla="*/ 23 w 712"/>
                <a:gd name="T107" fmla="*/ 127 h 718"/>
                <a:gd name="T108" fmla="*/ 51 w 712"/>
                <a:gd name="T109" fmla="*/ 239 h 718"/>
                <a:gd name="T110" fmla="*/ 89 w 712"/>
                <a:gd name="T111" fmla="*/ 173 h 718"/>
                <a:gd name="T112" fmla="*/ 71 w 712"/>
                <a:gd name="T113" fmla="*/ 149 h 718"/>
                <a:gd name="T114" fmla="*/ 92 w 712"/>
                <a:gd name="T115" fmla="*/ 129 h 718"/>
                <a:gd name="T116" fmla="*/ 98 w 712"/>
                <a:gd name="T117" fmla="*/ 117 h 718"/>
                <a:gd name="T118" fmla="*/ 237 w 712"/>
                <a:gd name="T119" fmla="*/ 137 h 718"/>
                <a:gd name="T120" fmla="*/ 196 w 712"/>
                <a:gd name="T121" fmla="*/ 107 h 718"/>
                <a:gd name="T122" fmla="*/ 76 w 712"/>
                <a:gd name="T123" fmla="*/ 41 h 718"/>
                <a:gd name="T124" fmla="*/ 78 w 712"/>
                <a:gd name="T125" fmla="*/ 3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2" h="718">
                  <a:moveTo>
                    <a:pt x="141" y="239"/>
                  </a:moveTo>
                  <a:cubicBezTo>
                    <a:pt x="140" y="239"/>
                    <a:pt x="140" y="239"/>
                    <a:pt x="140" y="239"/>
                  </a:cubicBezTo>
                  <a:cubicBezTo>
                    <a:pt x="150" y="253"/>
                    <a:pt x="161" y="267"/>
                    <a:pt x="171" y="282"/>
                  </a:cubicBezTo>
                  <a:cubicBezTo>
                    <a:pt x="173" y="285"/>
                    <a:pt x="175" y="287"/>
                    <a:pt x="176" y="289"/>
                  </a:cubicBezTo>
                  <a:cubicBezTo>
                    <a:pt x="178" y="292"/>
                    <a:pt x="180" y="294"/>
                    <a:pt x="181" y="297"/>
                  </a:cubicBezTo>
                  <a:cubicBezTo>
                    <a:pt x="184" y="301"/>
                    <a:pt x="187" y="305"/>
                    <a:pt x="190" y="309"/>
                  </a:cubicBezTo>
                  <a:cubicBezTo>
                    <a:pt x="191" y="310"/>
                    <a:pt x="192" y="312"/>
                    <a:pt x="193" y="314"/>
                  </a:cubicBezTo>
                  <a:cubicBezTo>
                    <a:pt x="197" y="318"/>
                    <a:pt x="200" y="323"/>
                    <a:pt x="203" y="328"/>
                  </a:cubicBezTo>
                  <a:cubicBezTo>
                    <a:pt x="204" y="330"/>
                    <a:pt x="205" y="331"/>
                    <a:pt x="206" y="332"/>
                  </a:cubicBezTo>
                  <a:cubicBezTo>
                    <a:pt x="210" y="338"/>
                    <a:pt x="213" y="343"/>
                    <a:pt x="217" y="349"/>
                  </a:cubicBezTo>
                  <a:cubicBezTo>
                    <a:pt x="217" y="349"/>
                    <a:pt x="218" y="350"/>
                    <a:pt x="218" y="351"/>
                  </a:cubicBezTo>
                  <a:cubicBezTo>
                    <a:pt x="223" y="357"/>
                    <a:pt x="227" y="363"/>
                    <a:pt x="231" y="370"/>
                  </a:cubicBezTo>
                  <a:cubicBezTo>
                    <a:pt x="231" y="371"/>
                    <a:pt x="231" y="371"/>
                    <a:pt x="231" y="371"/>
                  </a:cubicBezTo>
                  <a:cubicBezTo>
                    <a:pt x="233" y="374"/>
                    <a:pt x="235" y="377"/>
                    <a:pt x="237" y="380"/>
                  </a:cubicBezTo>
                  <a:cubicBezTo>
                    <a:pt x="237" y="378"/>
                    <a:pt x="237" y="378"/>
                    <a:pt x="237" y="378"/>
                  </a:cubicBezTo>
                  <a:cubicBezTo>
                    <a:pt x="235" y="375"/>
                    <a:pt x="233" y="372"/>
                    <a:pt x="231" y="369"/>
                  </a:cubicBezTo>
                  <a:cubicBezTo>
                    <a:pt x="230" y="366"/>
                    <a:pt x="228" y="364"/>
                    <a:pt x="227" y="362"/>
                  </a:cubicBezTo>
                  <a:cubicBezTo>
                    <a:pt x="224" y="357"/>
                    <a:pt x="220" y="352"/>
                    <a:pt x="217" y="348"/>
                  </a:cubicBezTo>
                  <a:cubicBezTo>
                    <a:pt x="215" y="344"/>
                    <a:pt x="213" y="341"/>
                    <a:pt x="211" y="338"/>
                  </a:cubicBezTo>
                  <a:cubicBezTo>
                    <a:pt x="208" y="335"/>
                    <a:pt x="206" y="331"/>
                    <a:pt x="204" y="328"/>
                  </a:cubicBezTo>
                  <a:cubicBezTo>
                    <a:pt x="201" y="324"/>
                    <a:pt x="199" y="320"/>
                    <a:pt x="196" y="316"/>
                  </a:cubicBezTo>
                  <a:cubicBezTo>
                    <a:pt x="194" y="314"/>
                    <a:pt x="192" y="311"/>
                    <a:pt x="190" y="308"/>
                  </a:cubicBezTo>
                  <a:cubicBezTo>
                    <a:pt x="188" y="304"/>
                    <a:pt x="185" y="300"/>
                    <a:pt x="182" y="297"/>
                  </a:cubicBezTo>
                  <a:cubicBezTo>
                    <a:pt x="181" y="294"/>
                    <a:pt x="179" y="292"/>
                    <a:pt x="177" y="289"/>
                  </a:cubicBezTo>
                  <a:cubicBezTo>
                    <a:pt x="174" y="285"/>
                    <a:pt x="171" y="281"/>
                    <a:pt x="168" y="276"/>
                  </a:cubicBezTo>
                  <a:cubicBezTo>
                    <a:pt x="167" y="275"/>
                    <a:pt x="165" y="273"/>
                    <a:pt x="164" y="271"/>
                  </a:cubicBezTo>
                  <a:cubicBezTo>
                    <a:pt x="162" y="267"/>
                    <a:pt x="159" y="264"/>
                    <a:pt x="157" y="261"/>
                  </a:cubicBezTo>
                  <a:cubicBezTo>
                    <a:pt x="151" y="253"/>
                    <a:pt x="146" y="246"/>
                    <a:pt x="141" y="239"/>
                  </a:cubicBezTo>
                  <a:moveTo>
                    <a:pt x="148" y="239"/>
                  </a:moveTo>
                  <a:cubicBezTo>
                    <a:pt x="147" y="239"/>
                    <a:pt x="147" y="239"/>
                    <a:pt x="147" y="239"/>
                  </a:cubicBezTo>
                  <a:cubicBezTo>
                    <a:pt x="149" y="242"/>
                    <a:pt x="151" y="245"/>
                    <a:pt x="154" y="249"/>
                  </a:cubicBezTo>
                  <a:cubicBezTo>
                    <a:pt x="155" y="251"/>
                    <a:pt x="157" y="253"/>
                    <a:pt x="159" y="255"/>
                  </a:cubicBezTo>
                  <a:cubicBezTo>
                    <a:pt x="161" y="258"/>
                    <a:pt x="164" y="262"/>
                    <a:pt x="167" y="266"/>
                  </a:cubicBezTo>
                  <a:cubicBezTo>
                    <a:pt x="168" y="268"/>
                    <a:pt x="170" y="270"/>
                    <a:pt x="172" y="272"/>
                  </a:cubicBezTo>
                  <a:cubicBezTo>
                    <a:pt x="174" y="276"/>
                    <a:pt x="177" y="280"/>
                    <a:pt x="180" y="284"/>
                  </a:cubicBezTo>
                  <a:cubicBezTo>
                    <a:pt x="182" y="286"/>
                    <a:pt x="183" y="288"/>
                    <a:pt x="185" y="290"/>
                  </a:cubicBezTo>
                  <a:cubicBezTo>
                    <a:pt x="188" y="295"/>
                    <a:pt x="191" y="299"/>
                    <a:pt x="194" y="303"/>
                  </a:cubicBezTo>
                  <a:cubicBezTo>
                    <a:pt x="195" y="305"/>
                    <a:pt x="197" y="307"/>
                    <a:pt x="198" y="309"/>
                  </a:cubicBezTo>
                  <a:cubicBezTo>
                    <a:pt x="201" y="313"/>
                    <a:pt x="204" y="317"/>
                    <a:pt x="207" y="322"/>
                  </a:cubicBezTo>
                  <a:cubicBezTo>
                    <a:pt x="208" y="324"/>
                    <a:pt x="210" y="326"/>
                    <a:pt x="211" y="328"/>
                  </a:cubicBezTo>
                  <a:cubicBezTo>
                    <a:pt x="214" y="333"/>
                    <a:pt x="217" y="337"/>
                    <a:pt x="220" y="342"/>
                  </a:cubicBezTo>
                  <a:cubicBezTo>
                    <a:pt x="222" y="344"/>
                    <a:pt x="223" y="346"/>
                    <a:pt x="224" y="348"/>
                  </a:cubicBezTo>
                  <a:cubicBezTo>
                    <a:pt x="227" y="352"/>
                    <a:pt x="231" y="357"/>
                    <a:pt x="234" y="362"/>
                  </a:cubicBezTo>
                  <a:cubicBezTo>
                    <a:pt x="235" y="364"/>
                    <a:pt x="236" y="365"/>
                    <a:pt x="237" y="367"/>
                  </a:cubicBezTo>
                  <a:cubicBezTo>
                    <a:pt x="237" y="366"/>
                    <a:pt x="237" y="366"/>
                    <a:pt x="237" y="366"/>
                  </a:cubicBezTo>
                  <a:cubicBezTo>
                    <a:pt x="234" y="360"/>
                    <a:pt x="230" y="354"/>
                    <a:pt x="226" y="349"/>
                  </a:cubicBezTo>
                  <a:cubicBezTo>
                    <a:pt x="226" y="348"/>
                    <a:pt x="226" y="348"/>
                    <a:pt x="226" y="348"/>
                  </a:cubicBezTo>
                  <a:cubicBezTo>
                    <a:pt x="218" y="336"/>
                    <a:pt x="209" y="324"/>
                    <a:pt x="201" y="312"/>
                  </a:cubicBezTo>
                  <a:cubicBezTo>
                    <a:pt x="201" y="311"/>
                    <a:pt x="200" y="311"/>
                    <a:pt x="200" y="310"/>
                  </a:cubicBezTo>
                  <a:cubicBezTo>
                    <a:pt x="192" y="299"/>
                    <a:pt x="184" y="287"/>
                    <a:pt x="176" y="277"/>
                  </a:cubicBezTo>
                  <a:cubicBezTo>
                    <a:pt x="175" y="276"/>
                    <a:pt x="175" y="275"/>
                    <a:pt x="174" y="274"/>
                  </a:cubicBezTo>
                  <a:cubicBezTo>
                    <a:pt x="166" y="263"/>
                    <a:pt x="158" y="253"/>
                    <a:pt x="150" y="243"/>
                  </a:cubicBezTo>
                  <a:cubicBezTo>
                    <a:pt x="150" y="242"/>
                    <a:pt x="149" y="241"/>
                    <a:pt x="148" y="240"/>
                  </a:cubicBezTo>
                  <a:cubicBezTo>
                    <a:pt x="148" y="240"/>
                    <a:pt x="148" y="239"/>
                    <a:pt x="148" y="239"/>
                  </a:cubicBezTo>
                  <a:moveTo>
                    <a:pt x="171" y="239"/>
                  </a:moveTo>
                  <a:cubicBezTo>
                    <a:pt x="170" y="239"/>
                    <a:pt x="170" y="239"/>
                    <a:pt x="170" y="239"/>
                  </a:cubicBezTo>
                  <a:cubicBezTo>
                    <a:pt x="172" y="240"/>
                    <a:pt x="173" y="242"/>
                    <a:pt x="174" y="243"/>
                  </a:cubicBezTo>
                  <a:cubicBezTo>
                    <a:pt x="178" y="247"/>
                    <a:pt x="182" y="252"/>
                    <a:pt x="186" y="256"/>
                  </a:cubicBezTo>
                  <a:cubicBezTo>
                    <a:pt x="192" y="262"/>
                    <a:pt x="198" y="269"/>
                    <a:pt x="203" y="275"/>
                  </a:cubicBezTo>
                  <a:cubicBezTo>
                    <a:pt x="207" y="279"/>
                    <a:pt x="211" y="283"/>
                    <a:pt x="215" y="288"/>
                  </a:cubicBezTo>
                  <a:cubicBezTo>
                    <a:pt x="221" y="295"/>
                    <a:pt x="228" y="303"/>
                    <a:pt x="235" y="310"/>
                  </a:cubicBezTo>
                  <a:cubicBezTo>
                    <a:pt x="235" y="312"/>
                    <a:pt x="236" y="313"/>
                    <a:pt x="237" y="314"/>
                  </a:cubicBezTo>
                  <a:cubicBezTo>
                    <a:pt x="237" y="312"/>
                    <a:pt x="237" y="312"/>
                    <a:pt x="237" y="312"/>
                  </a:cubicBezTo>
                  <a:cubicBezTo>
                    <a:pt x="235" y="310"/>
                    <a:pt x="233" y="307"/>
                    <a:pt x="231" y="305"/>
                  </a:cubicBezTo>
                  <a:cubicBezTo>
                    <a:pt x="211" y="282"/>
                    <a:pt x="191" y="260"/>
                    <a:pt x="171" y="239"/>
                  </a:cubicBezTo>
                  <a:moveTo>
                    <a:pt x="349" y="202"/>
                  </a:moveTo>
                  <a:cubicBezTo>
                    <a:pt x="348" y="201"/>
                    <a:pt x="347" y="201"/>
                    <a:pt x="346" y="200"/>
                  </a:cubicBezTo>
                  <a:cubicBezTo>
                    <a:pt x="343" y="198"/>
                    <a:pt x="339" y="195"/>
                    <a:pt x="336" y="193"/>
                  </a:cubicBezTo>
                  <a:cubicBezTo>
                    <a:pt x="335" y="193"/>
                    <a:pt x="334" y="192"/>
                    <a:pt x="333" y="192"/>
                  </a:cubicBezTo>
                  <a:cubicBezTo>
                    <a:pt x="333" y="190"/>
                    <a:pt x="333" y="189"/>
                    <a:pt x="332" y="188"/>
                  </a:cubicBezTo>
                  <a:cubicBezTo>
                    <a:pt x="333" y="189"/>
                    <a:pt x="335" y="190"/>
                    <a:pt x="336" y="191"/>
                  </a:cubicBezTo>
                  <a:cubicBezTo>
                    <a:pt x="338" y="193"/>
                    <a:pt x="341" y="195"/>
                    <a:pt x="343" y="197"/>
                  </a:cubicBezTo>
                  <a:cubicBezTo>
                    <a:pt x="345" y="198"/>
                    <a:pt x="347" y="200"/>
                    <a:pt x="349" y="202"/>
                  </a:cubicBezTo>
                  <a:moveTo>
                    <a:pt x="286" y="202"/>
                  </a:moveTo>
                  <a:cubicBezTo>
                    <a:pt x="283" y="200"/>
                    <a:pt x="280" y="198"/>
                    <a:pt x="276" y="197"/>
                  </a:cubicBezTo>
                  <a:cubicBezTo>
                    <a:pt x="275" y="196"/>
                    <a:pt x="273" y="195"/>
                    <a:pt x="272" y="194"/>
                  </a:cubicBezTo>
                  <a:cubicBezTo>
                    <a:pt x="272" y="194"/>
                    <a:pt x="272" y="193"/>
                    <a:pt x="272" y="193"/>
                  </a:cubicBezTo>
                  <a:cubicBezTo>
                    <a:pt x="272" y="191"/>
                    <a:pt x="273" y="189"/>
                    <a:pt x="273" y="188"/>
                  </a:cubicBezTo>
                  <a:cubicBezTo>
                    <a:pt x="274" y="187"/>
                    <a:pt x="274" y="187"/>
                    <a:pt x="274" y="187"/>
                  </a:cubicBezTo>
                  <a:cubicBezTo>
                    <a:pt x="274" y="188"/>
                    <a:pt x="275" y="188"/>
                    <a:pt x="276" y="189"/>
                  </a:cubicBezTo>
                  <a:cubicBezTo>
                    <a:pt x="280" y="193"/>
                    <a:pt x="283" y="196"/>
                    <a:pt x="287" y="200"/>
                  </a:cubicBezTo>
                  <a:cubicBezTo>
                    <a:pt x="287" y="200"/>
                    <a:pt x="286" y="201"/>
                    <a:pt x="286" y="202"/>
                  </a:cubicBezTo>
                  <a:moveTo>
                    <a:pt x="319" y="183"/>
                  </a:moveTo>
                  <a:cubicBezTo>
                    <a:pt x="318" y="183"/>
                    <a:pt x="317" y="182"/>
                    <a:pt x="316" y="182"/>
                  </a:cubicBezTo>
                  <a:cubicBezTo>
                    <a:pt x="317" y="182"/>
                    <a:pt x="318" y="181"/>
                    <a:pt x="318" y="181"/>
                  </a:cubicBezTo>
                  <a:cubicBezTo>
                    <a:pt x="319" y="182"/>
                    <a:pt x="319" y="182"/>
                    <a:pt x="319" y="183"/>
                  </a:cubicBezTo>
                  <a:cubicBezTo>
                    <a:pt x="319" y="183"/>
                    <a:pt x="319" y="183"/>
                    <a:pt x="319" y="183"/>
                  </a:cubicBezTo>
                  <a:cubicBezTo>
                    <a:pt x="319" y="183"/>
                    <a:pt x="319" y="183"/>
                    <a:pt x="319" y="183"/>
                  </a:cubicBezTo>
                  <a:moveTo>
                    <a:pt x="320" y="183"/>
                  </a:moveTo>
                  <a:cubicBezTo>
                    <a:pt x="320" y="182"/>
                    <a:pt x="320" y="182"/>
                    <a:pt x="319" y="181"/>
                  </a:cubicBezTo>
                  <a:cubicBezTo>
                    <a:pt x="319" y="181"/>
                    <a:pt x="319" y="181"/>
                    <a:pt x="319" y="181"/>
                  </a:cubicBezTo>
                  <a:cubicBezTo>
                    <a:pt x="320" y="180"/>
                    <a:pt x="321" y="180"/>
                    <a:pt x="321" y="179"/>
                  </a:cubicBezTo>
                  <a:cubicBezTo>
                    <a:pt x="323" y="180"/>
                    <a:pt x="324" y="182"/>
                    <a:pt x="326" y="183"/>
                  </a:cubicBezTo>
                  <a:cubicBezTo>
                    <a:pt x="325" y="183"/>
                    <a:pt x="324" y="182"/>
                    <a:pt x="323" y="182"/>
                  </a:cubicBezTo>
                  <a:cubicBezTo>
                    <a:pt x="322" y="182"/>
                    <a:pt x="321" y="183"/>
                    <a:pt x="320" y="183"/>
                  </a:cubicBezTo>
                  <a:moveTo>
                    <a:pt x="282" y="175"/>
                  </a:moveTo>
                  <a:cubicBezTo>
                    <a:pt x="285" y="175"/>
                    <a:pt x="287" y="174"/>
                    <a:pt x="289" y="172"/>
                  </a:cubicBezTo>
                  <a:cubicBezTo>
                    <a:pt x="292" y="174"/>
                    <a:pt x="294" y="176"/>
                    <a:pt x="297" y="178"/>
                  </a:cubicBezTo>
                  <a:cubicBezTo>
                    <a:pt x="303" y="183"/>
                    <a:pt x="308" y="187"/>
                    <a:pt x="314" y="192"/>
                  </a:cubicBezTo>
                  <a:cubicBezTo>
                    <a:pt x="314" y="192"/>
                    <a:pt x="314" y="192"/>
                    <a:pt x="314" y="192"/>
                  </a:cubicBezTo>
                  <a:cubicBezTo>
                    <a:pt x="314" y="193"/>
                    <a:pt x="314" y="194"/>
                    <a:pt x="314" y="194"/>
                  </a:cubicBezTo>
                  <a:cubicBezTo>
                    <a:pt x="313" y="194"/>
                    <a:pt x="312" y="195"/>
                    <a:pt x="311" y="195"/>
                  </a:cubicBezTo>
                  <a:cubicBezTo>
                    <a:pt x="310" y="196"/>
                    <a:pt x="309" y="196"/>
                    <a:pt x="309" y="196"/>
                  </a:cubicBezTo>
                  <a:cubicBezTo>
                    <a:pt x="306" y="197"/>
                    <a:pt x="304" y="199"/>
                    <a:pt x="302" y="200"/>
                  </a:cubicBezTo>
                  <a:cubicBezTo>
                    <a:pt x="302" y="200"/>
                    <a:pt x="302" y="200"/>
                    <a:pt x="302" y="200"/>
                  </a:cubicBezTo>
                  <a:cubicBezTo>
                    <a:pt x="300" y="198"/>
                    <a:pt x="297" y="197"/>
                    <a:pt x="294" y="197"/>
                  </a:cubicBezTo>
                  <a:cubicBezTo>
                    <a:pt x="292" y="197"/>
                    <a:pt x="289" y="198"/>
                    <a:pt x="288" y="199"/>
                  </a:cubicBezTo>
                  <a:cubicBezTo>
                    <a:pt x="283" y="195"/>
                    <a:pt x="278" y="190"/>
                    <a:pt x="274" y="186"/>
                  </a:cubicBezTo>
                  <a:cubicBezTo>
                    <a:pt x="274" y="185"/>
                    <a:pt x="274" y="185"/>
                    <a:pt x="275" y="184"/>
                  </a:cubicBezTo>
                  <a:cubicBezTo>
                    <a:pt x="275" y="182"/>
                    <a:pt x="275" y="181"/>
                    <a:pt x="276" y="179"/>
                  </a:cubicBezTo>
                  <a:cubicBezTo>
                    <a:pt x="276" y="178"/>
                    <a:pt x="277" y="177"/>
                    <a:pt x="277" y="176"/>
                  </a:cubicBezTo>
                  <a:cubicBezTo>
                    <a:pt x="277" y="175"/>
                    <a:pt x="278" y="175"/>
                    <a:pt x="278" y="174"/>
                  </a:cubicBezTo>
                  <a:cubicBezTo>
                    <a:pt x="279" y="175"/>
                    <a:pt x="280" y="175"/>
                    <a:pt x="282" y="175"/>
                  </a:cubicBezTo>
                  <a:moveTo>
                    <a:pt x="316" y="186"/>
                  </a:moveTo>
                  <a:cubicBezTo>
                    <a:pt x="309" y="181"/>
                    <a:pt x="302" y="176"/>
                    <a:pt x="294" y="172"/>
                  </a:cubicBezTo>
                  <a:cubicBezTo>
                    <a:pt x="296" y="172"/>
                    <a:pt x="298" y="173"/>
                    <a:pt x="300" y="174"/>
                  </a:cubicBezTo>
                  <a:cubicBezTo>
                    <a:pt x="301" y="174"/>
                    <a:pt x="301" y="175"/>
                    <a:pt x="302" y="175"/>
                  </a:cubicBezTo>
                  <a:cubicBezTo>
                    <a:pt x="303" y="176"/>
                    <a:pt x="304" y="176"/>
                    <a:pt x="305" y="177"/>
                  </a:cubicBezTo>
                  <a:cubicBezTo>
                    <a:pt x="307" y="180"/>
                    <a:pt x="310" y="182"/>
                    <a:pt x="314" y="182"/>
                  </a:cubicBezTo>
                  <a:cubicBezTo>
                    <a:pt x="314" y="182"/>
                    <a:pt x="315" y="182"/>
                    <a:pt x="315" y="182"/>
                  </a:cubicBezTo>
                  <a:cubicBezTo>
                    <a:pt x="316" y="182"/>
                    <a:pt x="316" y="183"/>
                    <a:pt x="317" y="183"/>
                  </a:cubicBezTo>
                  <a:cubicBezTo>
                    <a:pt x="318" y="183"/>
                    <a:pt x="318" y="184"/>
                    <a:pt x="318" y="184"/>
                  </a:cubicBezTo>
                  <a:cubicBezTo>
                    <a:pt x="317" y="185"/>
                    <a:pt x="316" y="185"/>
                    <a:pt x="316" y="186"/>
                  </a:cubicBezTo>
                  <a:moveTo>
                    <a:pt x="314" y="191"/>
                  </a:moveTo>
                  <a:cubicBezTo>
                    <a:pt x="313" y="190"/>
                    <a:pt x="311" y="188"/>
                    <a:pt x="310" y="187"/>
                  </a:cubicBezTo>
                  <a:cubicBezTo>
                    <a:pt x="306" y="184"/>
                    <a:pt x="302" y="181"/>
                    <a:pt x="298" y="178"/>
                  </a:cubicBezTo>
                  <a:cubicBezTo>
                    <a:pt x="295" y="176"/>
                    <a:pt x="292" y="173"/>
                    <a:pt x="289" y="171"/>
                  </a:cubicBezTo>
                  <a:cubicBezTo>
                    <a:pt x="290" y="171"/>
                    <a:pt x="290" y="170"/>
                    <a:pt x="290" y="170"/>
                  </a:cubicBezTo>
                  <a:cubicBezTo>
                    <a:pt x="299" y="175"/>
                    <a:pt x="307" y="181"/>
                    <a:pt x="315" y="187"/>
                  </a:cubicBezTo>
                  <a:cubicBezTo>
                    <a:pt x="315" y="188"/>
                    <a:pt x="314" y="189"/>
                    <a:pt x="314" y="191"/>
                  </a:cubicBezTo>
                  <a:moveTo>
                    <a:pt x="306" y="167"/>
                  </a:moveTo>
                  <a:cubicBezTo>
                    <a:pt x="305" y="166"/>
                    <a:pt x="304" y="165"/>
                    <a:pt x="302" y="164"/>
                  </a:cubicBezTo>
                  <a:cubicBezTo>
                    <a:pt x="302" y="164"/>
                    <a:pt x="301" y="164"/>
                    <a:pt x="301" y="163"/>
                  </a:cubicBezTo>
                  <a:cubicBezTo>
                    <a:pt x="302" y="164"/>
                    <a:pt x="303" y="164"/>
                    <a:pt x="304" y="164"/>
                  </a:cubicBezTo>
                  <a:cubicBezTo>
                    <a:pt x="305" y="165"/>
                    <a:pt x="305" y="166"/>
                    <a:pt x="306" y="166"/>
                  </a:cubicBezTo>
                  <a:cubicBezTo>
                    <a:pt x="306" y="167"/>
                    <a:pt x="306" y="167"/>
                    <a:pt x="306" y="167"/>
                  </a:cubicBezTo>
                  <a:moveTo>
                    <a:pt x="304" y="176"/>
                  </a:moveTo>
                  <a:cubicBezTo>
                    <a:pt x="304" y="175"/>
                    <a:pt x="304" y="175"/>
                    <a:pt x="303" y="175"/>
                  </a:cubicBezTo>
                  <a:cubicBezTo>
                    <a:pt x="301" y="174"/>
                    <a:pt x="300" y="173"/>
                    <a:pt x="298" y="172"/>
                  </a:cubicBezTo>
                  <a:cubicBezTo>
                    <a:pt x="296" y="171"/>
                    <a:pt x="293" y="170"/>
                    <a:pt x="291" y="169"/>
                  </a:cubicBezTo>
                  <a:cubicBezTo>
                    <a:pt x="291" y="168"/>
                    <a:pt x="292" y="166"/>
                    <a:pt x="292" y="165"/>
                  </a:cubicBezTo>
                  <a:cubicBezTo>
                    <a:pt x="292" y="164"/>
                    <a:pt x="291" y="163"/>
                    <a:pt x="291" y="162"/>
                  </a:cubicBezTo>
                  <a:cubicBezTo>
                    <a:pt x="292" y="162"/>
                    <a:pt x="292" y="162"/>
                    <a:pt x="293" y="162"/>
                  </a:cubicBezTo>
                  <a:cubicBezTo>
                    <a:pt x="295" y="162"/>
                    <a:pt x="296" y="162"/>
                    <a:pt x="298" y="162"/>
                  </a:cubicBezTo>
                  <a:cubicBezTo>
                    <a:pt x="300" y="164"/>
                    <a:pt x="303" y="166"/>
                    <a:pt x="305" y="167"/>
                  </a:cubicBezTo>
                  <a:cubicBezTo>
                    <a:pt x="305" y="169"/>
                    <a:pt x="304" y="171"/>
                    <a:pt x="304" y="172"/>
                  </a:cubicBezTo>
                  <a:cubicBezTo>
                    <a:pt x="304" y="174"/>
                    <a:pt x="304" y="175"/>
                    <a:pt x="304" y="176"/>
                  </a:cubicBezTo>
                  <a:moveTo>
                    <a:pt x="290" y="161"/>
                  </a:moveTo>
                  <a:cubicBezTo>
                    <a:pt x="289" y="158"/>
                    <a:pt x="287" y="157"/>
                    <a:pt x="285" y="156"/>
                  </a:cubicBezTo>
                  <a:cubicBezTo>
                    <a:pt x="285" y="156"/>
                    <a:pt x="286" y="155"/>
                    <a:pt x="286" y="155"/>
                  </a:cubicBezTo>
                  <a:cubicBezTo>
                    <a:pt x="288" y="156"/>
                    <a:pt x="290" y="157"/>
                    <a:pt x="292" y="158"/>
                  </a:cubicBezTo>
                  <a:cubicBezTo>
                    <a:pt x="293" y="159"/>
                    <a:pt x="294" y="160"/>
                    <a:pt x="296" y="161"/>
                  </a:cubicBezTo>
                  <a:cubicBezTo>
                    <a:pt x="295" y="161"/>
                    <a:pt x="294" y="161"/>
                    <a:pt x="293" y="161"/>
                  </a:cubicBezTo>
                  <a:cubicBezTo>
                    <a:pt x="292" y="161"/>
                    <a:pt x="291" y="161"/>
                    <a:pt x="290" y="161"/>
                  </a:cubicBezTo>
                  <a:moveTo>
                    <a:pt x="301" y="162"/>
                  </a:moveTo>
                  <a:cubicBezTo>
                    <a:pt x="301" y="162"/>
                    <a:pt x="300" y="162"/>
                    <a:pt x="300" y="162"/>
                  </a:cubicBezTo>
                  <a:cubicBezTo>
                    <a:pt x="299" y="162"/>
                    <a:pt x="299" y="161"/>
                    <a:pt x="298" y="161"/>
                  </a:cubicBezTo>
                  <a:cubicBezTo>
                    <a:pt x="298" y="161"/>
                    <a:pt x="298" y="161"/>
                    <a:pt x="298" y="161"/>
                  </a:cubicBezTo>
                  <a:cubicBezTo>
                    <a:pt x="297" y="161"/>
                    <a:pt x="296" y="160"/>
                    <a:pt x="295" y="160"/>
                  </a:cubicBezTo>
                  <a:cubicBezTo>
                    <a:pt x="293" y="158"/>
                    <a:pt x="290" y="156"/>
                    <a:pt x="287" y="154"/>
                  </a:cubicBezTo>
                  <a:cubicBezTo>
                    <a:pt x="288" y="154"/>
                    <a:pt x="288" y="153"/>
                    <a:pt x="289" y="153"/>
                  </a:cubicBezTo>
                  <a:cubicBezTo>
                    <a:pt x="292" y="155"/>
                    <a:pt x="296" y="158"/>
                    <a:pt x="299" y="161"/>
                  </a:cubicBezTo>
                  <a:cubicBezTo>
                    <a:pt x="300" y="161"/>
                    <a:pt x="300" y="162"/>
                    <a:pt x="301" y="162"/>
                  </a:cubicBezTo>
                  <a:moveTo>
                    <a:pt x="237" y="117"/>
                  </a:moveTo>
                  <a:cubicBezTo>
                    <a:pt x="237" y="118"/>
                    <a:pt x="237" y="118"/>
                    <a:pt x="237" y="118"/>
                  </a:cubicBezTo>
                  <a:cubicBezTo>
                    <a:pt x="239" y="119"/>
                    <a:pt x="240" y="119"/>
                    <a:pt x="241" y="120"/>
                  </a:cubicBezTo>
                  <a:cubicBezTo>
                    <a:pt x="246" y="123"/>
                    <a:pt x="250" y="126"/>
                    <a:pt x="255" y="129"/>
                  </a:cubicBezTo>
                  <a:cubicBezTo>
                    <a:pt x="254" y="129"/>
                    <a:pt x="254" y="129"/>
                    <a:pt x="253" y="128"/>
                  </a:cubicBezTo>
                  <a:cubicBezTo>
                    <a:pt x="250" y="127"/>
                    <a:pt x="247" y="125"/>
                    <a:pt x="244" y="124"/>
                  </a:cubicBezTo>
                  <a:cubicBezTo>
                    <a:pt x="243" y="123"/>
                    <a:pt x="242" y="122"/>
                    <a:pt x="240" y="122"/>
                  </a:cubicBezTo>
                  <a:cubicBezTo>
                    <a:pt x="239" y="121"/>
                    <a:pt x="238" y="121"/>
                    <a:pt x="237" y="120"/>
                  </a:cubicBezTo>
                  <a:cubicBezTo>
                    <a:pt x="237" y="121"/>
                    <a:pt x="237" y="121"/>
                    <a:pt x="237" y="121"/>
                  </a:cubicBezTo>
                  <a:cubicBezTo>
                    <a:pt x="239" y="122"/>
                    <a:pt x="240" y="122"/>
                    <a:pt x="241" y="123"/>
                  </a:cubicBezTo>
                  <a:cubicBezTo>
                    <a:pt x="244" y="124"/>
                    <a:pt x="246" y="125"/>
                    <a:pt x="248" y="126"/>
                  </a:cubicBezTo>
                  <a:cubicBezTo>
                    <a:pt x="250" y="127"/>
                    <a:pt x="252" y="129"/>
                    <a:pt x="254" y="130"/>
                  </a:cubicBezTo>
                  <a:cubicBezTo>
                    <a:pt x="256" y="131"/>
                    <a:pt x="258" y="132"/>
                    <a:pt x="260" y="133"/>
                  </a:cubicBezTo>
                  <a:cubicBezTo>
                    <a:pt x="262" y="135"/>
                    <a:pt x="264" y="136"/>
                    <a:pt x="266" y="137"/>
                  </a:cubicBezTo>
                  <a:cubicBezTo>
                    <a:pt x="269" y="138"/>
                    <a:pt x="271" y="140"/>
                    <a:pt x="273" y="141"/>
                  </a:cubicBezTo>
                  <a:cubicBezTo>
                    <a:pt x="273" y="141"/>
                    <a:pt x="273" y="141"/>
                    <a:pt x="273" y="141"/>
                  </a:cubicBezTo>
                  <a:cubicBezTo>
                    <a:pt x="272" y="143"/>
                    <a:pt x="272" y="144"/>
                    <a:pt x="272" y="145"/>
                  </a:cubicBezTo>
                  <a:cubicBezTo>
                    <a:pt x="271" y="145"/>
                    <a:pt x="270" y="144"/>
                    <a:pt x="269" y="144"/>
                  </a:cubicBezTo>
                  <a:cubicBezTo>
                    <a:pt x="267" y="143"/>
                    <a:pt x="265" y="141"/>
                    <a:pt x="263" y="140"/>
                  </a:cubicBezTo>
                  <a:cubicBezTo>
                    <a:pt x="259" y="138"/>
                    <a:pt x="255" y="136"/>
                    <a:pt x="251" y="134"/>
                  </a:cubicBezTo>
                  <a:cubicBezTo>
                    <a:pt x="250" y="133"/>
                    <a:pt x="248" y="132"/>
                    <a:pt x="246" y="132"/>
                  </a:cubicBezTo>
                  <a:cubicBezTo>
                    <a:pt x="243" y="130"/>
                    <a:pt x="240" y="129"/>
                    <a:pt x="237" y="127"/>
                  </a:cubicBezTo>
                  <a:cubicBezTo>
                    <a:pt x="237" y="128"/>
                    <a:pt x="237" y="128"/>
                    <a:pt x="237" y="128"/>
                  </a:cubicBezTo>
                  <a:cubicBezTo>
                    <a:pt x="238" y="129"/>
                    <a:pt x="239" y="129"/>
                    <a:pt x="240" y="129"/>
                  </a:cubicBezTo>
                  <a:cubicBezTo>
                    <a:pt x="242" y="131"/>
                    <a:pt x="245" y="132"/>
                    <a:pt x="248" y="133"/>
                  </a:cubicBezTo>
                  <a:cubicBezTo>
                    <a:pt x="251" y="135"/>
                    <a:pt x="254" y="137"/>
                    <a:pt x="257" y="138"/>
                  </a:cubicBezTo>
                  <a:cubicBezTo>
                    <a:pt x="259" y="140"/>
                    <a:pt x="262" y="141"/>
                    <a:pt x="264" y="142"/>
                  </a:cubicBezTo>
                  <a:cubicBezTo>
                    <a:pt x="267" y="143"/>
                    <a:pt x="269" y="145"/>
                    <a:pt x="271" y="146"/>
                  </a:cubicBezTo>
                  <a:cubicBezTo>
                    <a:pt x="271" y="147"/>
                    <a:pt x="271" y="147"/>
                    <a:pt x="271" y="147"/>
                  </a:cubicBezTo>
                  <a:cubicBezTo>
                    <a:pt x="271" y="151"/>
                    <a:pt x="274" y="155"/>
                    <a:pt x="278" y="156"/>
                  </a:cubicBezTo>
                  <a:cubicBezTo>
                    <a:pt x="277" y="156"/>
                    <a:pt x="275" y="157"/>
                    <a:pt x="274" y="158"/>
                  </a:cubicBezTo>
                  <a:cubicBezTo>
                    <a:pt x="270" y="156"/>
                    <a:pt x="267" y="153"/>
                    <a:pt x="263" y="151"/>
                  </a:cubicBezTo>
                  <a:cubicBezTo>
                    <a:pt x="261" y="150"/>
                    <a:pt x="259" y="148"/>
                    <a:pt x="257" y="147"/>
                  </a:cubicBezTo>
                  <a:cubicBezTo>
                    <a:pt x="252" y="144"/>
                    <a:pt x="247" y="140"/>
                    <a:pt x="242" y="137"/>
                  </a:cubicBezTo>
                  <a:cubicBezTo>
                    <a:pt x="241" y="136"/>
                    <a:pt x="239" y="135"/>
                    <a:pt x="237" y="133"/>
                  </a:cubicBezTo>
                  <a:cubicBezTo>
                    <a:pt x="237" y="134"/>
                    <a:pt x="237" y="134"/>
                    <a:pt x="237" y="134"/>
                  </a:cubicBezTo>
                  <a:cubicBezTo>
                    <a:pt x="239" y="136"/>
                    <a:pt x="241" y="137"/>
                    <a:pt x="243" y="138"/>
                  </a:cubicBezTo>
                  <a:cubicBezTo>
                    <a:pt x="245" y="140"/>
                    <a:pt x="247" y="141"/>
                    <a:pt x="249" y="143"/>
                  </a:cubicBezTo>
                  <a:cubicBezTo>
                    <a:pt x="247" y="141"/>
                    <a:pt x="244" y="140"/>
                    <a:pt x="241" y="138"/>
                  </a:cubicBezTo>
                  <a:cubicBezTo>
                    <a:pt x="240" y="137"/>
                    <a:pt x="239" y="136"/>
                    <a:pt x="237" y="136"/>
                  </a:cubicBezTo>
                  <a:cubicBezTo>
                    <a:pt x="237" y="137"/>
                    <a:pt x="237" y="137"/>
                    <a:pt x="237" y="137"/>
                  </a:cubicBezTo>
                  <a:cubicBezTo>
                    <a:pt x="238" y="137"/>
                    <a:pt x="239" y="138"/>
                    <a:pt x="241" y="139"/>
                  </a:cubicBezTo>
                  <a:cubicBezTo>
                    <a:pt x="245" y="141"/>
                    <a:pt x="249" y="143"/>
                    <a:pt x="253" y="146"/>
                  </a:cubicBezTo>
                  <a:cubicBezTo>
                    <a:pt x="256" y="148"/>
                    <a:pt x="259" y="150"/>
                    <a:pt x="262" y="152"/>
                  </a:cubicBezTo>
                  <a:cubicBezTo>
                    <a:pt x="264" y="153"/>
                    <a:pt x="266" y="154"/>
                    <a:pt x="267" y="155"/>
                  </a:cubicBezTo>
                  <a:cubicBezTo>
                    <a:pt x="269" y="157"/>
                    <a:pt x="271" y="158"/>
                    <a:pt x="273" y="160"/>
                  </a:cubicBezTo>
                  <a:cubicBezTo>
                    <a:pt x="273" y="161"/>
                    <a:pt x="273" y="161"/>
                    <a:pt x="273" y="161"/>
                  </a:cubicBezTo>
                  <a:cubicBezTo>
                    <a:pt x="271" y="160"/>
                    <a:pt x="269" y="159"/>
                    <a:pt x="267" y="158"/>
                  </a:cubicBezTo>
                  <a:cubicBezTo>
                    <a:pt x="263" y="156"/>
                    <a:pt x="259" y="154"/>
                    <a:pt x="255" y="153"/>
                  </a:cubicBezTo>
                  <a:cubicBezTo>
                    <a:pt x="251" y="151"/>
                    <a:pt x="246" y="149"/>
                    <a:pt x="242" y="147"/>
                  </a:cubicBezTo>
                  <a:cubicBezTo>
                    <a:pt x="240" y="147"/>
                    <a:pt x="239" y="146"/>
                    <a:pt x="237" y="146"/>
                  </a:cubicBezTo>
                  <a:cubicBezTo>
                    <a:pt x="237" y="147"/>
                    <a:pt x="237" y="147"/>
                    <a:pt x="237" y="147"/>
                  </a:cubicBezTo>
                  <a:cubicBezTo>
                    <a:pt x="239" y="147"/>
                    <a:pt x="240" y="148"/>
                    <a:pt x="241" y="148"/>
                  </a:cubicBezTo>
                  <a:cubicBezTo>
                    <a:pt x="246" y="150"/>
                    <a:pt x="251" y="152"/>
                    <a:pt x="256" y="154"/>
                  </a:cubicBezTo>
                  <a:cubicBezTo>
                    <a:pt x="259" y="155"/>
                    <a:pt x="262" y="157"/>
                    <a:pt x="265" y="158"/>
                  </a:cubicBezTo>
                  <a:cubicBezTo>
                    <a:pt x="268" y="159"/>
                    <a:pt x="270" y="160"/>
                    <a:pt x="272" y="161"/>
                  </a:cubicBezTo>
                  <a:cubicBezTo>
                    <a:pt x="272" y="163"/>
                    <a:pt x="272" y="164"/>
                    <a:pt x="272" y="165"/>
                  </a:cubicBezTo>
                  <a:cubicBezTo>
                    <a:pt x="272" y="169"/>
                    <a:pt x="274" y="172"/>
                    <a:pt x="277" y="174"/>
                  </a:cubicBezTo>
                  <a:cubicBezTo>
                    <a:pt x="277" y="175"/>
                    <a:pt x="277" y="175"/>
                    <a:pt x="276" y="176"/>
                  </a:cubicBezTo>
                  <a:cubicBezTo>
                    <a:pt x="276" y="177"/>
                    <a:pt x="276" y="178"/>
                    <a:pt x="275" y="179"/>
                  </a:cubicBezTo>
                  <a:cubicBezTo>
                    <a:pt x="275" y="180"/>
                    <a:pt x="274" y="182"/>
                    <a:pt x="274" y="183"/>
                  </a:cubicBezTo>
                  <a:cubicBezTo>
                    <a:pt x="274" y="184"/>
                    <a:pt x="273" y="185"/>
                    <a:pt x="273" y="185"/>
                  </a:cubicBezTo>
                  <a:cubicBezTo>
                    <a:pt x="271" y="183"/>
                    <a:pt x="268" y="180"/>
                    <a:pt x="266" y="178"/>
                  </a:cubicBezTo>
                  <a:cubicBezTo>
                    <a:pt x="263" y="175"/>
                    <a:pt x="260" y="173"/>
                    <a:pt x="257" y="170"/>
                  </a:cubicBezTo>
                  <a:cubicBezTo>
                    <a:pt x="251" y="164"/>
                    <a:pt x="244" y="158"/>
                    <a:pt x="237" y="152"/>
                  </a:cubicBezTo>
                  <a:cubicBezTo>
                    <a:pt x="237" y="153"/>
                    <a:pt x="237" y="153"/>
                    <a:pt x="237" y="153"/>
                  </a:cubicBezTo>
                  <a:cubicBezTo>
                    <a:pt x="240" y="156"/>
                    <a:pt x="243" y="158"/>
                    <a:pt x="246" y="161"/>
                  </a:cubicBezTo>
                  <a:cubicBezTo>
                    <a:pt x="252" y="166"/>
                    <a:pt x="258" y="172"/>
                    <a:pt x="264" y="178"/>
                  </a:cubicBezTo>
                  <a:cubicBezTo>
                    <a:pt x="267" y="180"/>
                    <a:pt x="270" y="183"/>
                    <a:pt x="273" y="186"/>
                  </a:cubicBezTo>
                  <a:cubicBezTo>
                    <a:pt x="273" y="187"/>
                    <a:pt x="273" y="187"/>
                    <a:pt x="273" y="187"/>
                  </a:cubicBezTo>
                  <a:cubicBezTo>
                    <a:pt x="272" y="189"/>
                    <a:pt x="272" y="190"/>
                    <a:pt x="271" y="192"/>
                  </a:cubicBezTo>
                  <a:cubicBezTo>
                    <a:pt x="271" y="193"/>
                    <a:pt x="271" y="193"/>
                    <a:pt x="271" y="194"/>
                  </a:cubicBezTo>
                  <a:cubicBezTo>
                    <a:pt x="268" y="193"/>
                    <a:pt x="266" y="191"/>
                    <a:pt x="264" y="190"/>
                  </a:cubicBezTo>
                  <a:cubicBezTo>
                    <a:pt x="258" y="187"/>
                    <a:pt x="252" y="185"/>
                    <a:pt x="246" y="182"/>
                  </a:cubicBezTo>
                  <a:cubicBezTo>
                    <a:pt x="243" y="181"/>
                    <a:pt x="240" y="179"/>
                    <a:pt x="237" y="178"/>
                  </a:cubicBezTo>
                  <a:cubicBezTo>
                    <a:pt x="237" y="179"/>
                    <a:pt x="237" y="179"/>
                    <a:pt x="237" y="179"/>
                  </a:cubicBezTo>
                  <a:cubicBezTo>
                    <a:pt x="246" y="183"/>
                    <a:pt x="255" y="187"/>
                    <a:pt x="264" y="192"/>
                  </a:cubicBezTo>
                  <a:cubicBezTo>
                    <a:pt x="265" y="192"/>
                    <a:pt x="266" y="192"/>
                    <a:pt x="266" y="192"/>
                  </a:cubicBezTo>
                  <a:cubicBezTo>
                    <a:pt x="268" y="193"/>
                    <a:pt x="269" y="194"/>
                    <a:pt x="271" y="195"/>
                  </a:cubicBezTo>
                  <a:cubicBezTo>
                    <a:pt x="270" y="195"/>
                    <a:pt x="270" y="196"/>
                    <a:pt x="270" y="197"/>
                  </a:cubicBezTo>
                  <a:cubicBezTo>
                    <a:pt x="270" y="198"/>
                    <a:pt x="269" y="200"/>
                    <a:pt x="269" y="201"/>
                  </a:cubicBezTo>
                  <a:cubicBezTo>
                    <a:pt x="269" y="203"/>
                    <a:pt x="268" y="205"/>
                    <a:pt x="268" y="207"/>
                  </a:cubicBezTo>
                  <a:cubicBezTo>
                    <a:pt x="267" y="208"/>
                    <a:pt x="267" y="210"/>
                    <a:pt x="267" y="212"/>
                  </a:cubicBezTo>
                  <a:cubicBezTo>
                    <a:pt x="266" y="214"/>
                    <a:pt x="266" y="216"/>
                    <a:pt x="266" y="218"/>
                  </a:cubicBezTo>
                  <a:cubicBezTo>
                    <a:pt x="265" y="221"/>
                    <a:pt x="264" y="224"/>
                    <a:pt x="264" y="227"/>
                  </a:cubicBezTo>
                  <a:cubicBezTo>
                    <a:pt x="264" y="228"/>
                    <a:pt x="264" y="228"/>
                    <a:pt x="263" y="229"/>
                  </a:cubicBezTo>
                  <a:cubicBezTo>
                    <a:pt x="263" y="230"/>
                    <a:pt x="263" y="231"/>
                    <a:pt x="263" y="232"/>
                  </a:cubicBezTo>
                  <a:cubicBezTo>
                    <a:pt x="263" y="232"/>
                    <a:pt x="262" y="232"/>
                    <a:pt x="262" y="232"/>
                  </a:cubicBezTo>
                  <a:cubicBezTo>
                    <a:pt x="257" y="232"/>
                    <a:pt x="253" y="235"/>
                    <a:pt x="252" y="239"/>
                  </a:cubicBezTo>
                  <a:cubicBezTo>
                    <a:pt x="271" y="239"/>
                    <a:pt x="271" y="239"/>
                    <a:pt x="271" y="239"/>
                  </a:cubicBezTo>
                  <a:cubicBezTo>
                    <a:pt x="270" y="236"/>
                    <a:pt x="267" y="233"/>
                    <a:pt x="264" y="232"/>
                  </a:cubicBezTo>
                  <a:cubicBezTo>
                    <a:pt x="264" y="231"/>
                    <a:pt x="264" y="230"/>
                    <a:pt x="264" y="229"/>
                  </a:cubicBezTo>
                  <a:cubicBezTo>
                    <a:pt x="264" y="229"/>
                    <a:pt x="264" y="229"/>
                    <a:pt x="264" y="229"/>
                  </a:cubicBezTo>
                  <a:cubicBezTo>
                    <a:pt x="265" y="225"/>
                    <a:pt x="266" y="221"/>
                    <a:pt x="266" y="218"/>
                  </a:cubicBezTo>
                  <a:cubicBezTo>
                    <a:pt x="267" y="217"/>
                    <a:pt x="267" y="216"/>
                    <a:pt x="267" y="214"/>
                  </a:cubicBezTo>
                  <a:cubicBezTo>
                    <a:pt x="268" y="212"/>
                    <a:pt x="268" y="209"/>
                    <a:pt x="269" y="207"/>
                  </a:cubicBezTo>
                  <a:cubicBezTo>
                    <a:pt x="269" y="206"/>
                    <a:pt x="269" y="204"/>
                    <a:pt x="269" y="203"/>
                  </a:cubicBezTo>
                  <a:cubicBezTo>
                    <a:pt x="270" y="201"/>
                    <a:pt x="270" y="199"/>
                    <a:pt x="271" y="197"/>
                  </a:cubicBezTo>
                  <a:cubicBezTo>
                    <a:pt x="271" y="196"/>
                    <a:pt x="271" y="196"/>
                    <a:pt x="271" y="195"/>
                  </a:cubicBezTo>
                  <a:cubicBezTo>
                    <a:pt x="276" y="197"/>
                    <a:pt x="281" y="200"/>
                    <a:pt x="285" y="202"/>
                  </a:cubicBezTo>
                  <a:cubicBezTo>
                    <a:pt x="285" y="204"/>
                    <a:pt x="284" y="205"/>
                    <a:pt x="284" y="207"/>
                  </a:cubicBezTo>
                  <a:cubicBezTo>
                    <a:pt x="284" y="211"/>
                    <a:pt x="288" y="215"/>
                    <a:pt x="292" y="216"/>
                  </a:cubicBezTo>
                  <a:cubicBezTo>
                    <a:pt x="291" y="223"/>
                    <a:pt x="289" y="231"/>
                    <a:pt x="288" y="239"/>
                  </a:cubicBezTo>
                  <a:cubicBezTo>
                    <a:pt x="289" y="239"/>
                    <a:pt x="289" y="239"/>
                    <a:pt x="289" y="239"/>
                  </a:cubicBezTo>
                  <a:cubicBezTo>
                    <a:pt x="289" y="239"/>
                    <a:pt x="289" y="239"/>
                    <a:pt x="289" y="239"/>
                  </a:cubicBezTo>
                  <a:cubicBezTo>
                    <a:pt x="289" y="236"/>
                    <a:pt x="290" y="233"/>
                    <a:pt x="290" y="230"/>
                  </a:cubicBezTo>
                  <a:cubicBezTo>
                    <a:pt x="291" y="227"/>
                    <a:pt x="291" y="225"/>
                    <a:pt x="292" y="222"/>
                  </a:cubicBezTo>
                  <a:cubicBezTo>
                    <a:pt x="292" y="220"/>
                    <a:pt x="292" y="218"/>
                    <a:pt x="293" y="216"/>
                  </a:cubicBezTo>
                  <a:cubicBezTo>
                    <a:pt x="293" y="216"/>
                    <a:pt x="294" y="216"/>
                    <a:pt x="294" y="216"/>
                  </a:cubicBezTo>
                  <a:cubicBezTo>
                    <a:pt x="297" y="216"/>
                    <a:pt x="299" y="216"/>
                    <a:pt x="300" y="214"/>
                  </a:cubicBezTo>
                  <a:cubicBezTo>
                    <a:pt x="302" y="216"/>
                    <a:pt x="303" y="217"/>
                    <a:pt x="305" y="219"/>
                  </a:cubicBezTo>
                  <a:cubicBezTo>
                    <a:pt x="308" y="223"/>
                    <a:pt x="311" y="227"/>
                    <a:pt x="315" y="231"/>
                  </a:cubicBezTo>
                  <a:cubicBezTo>
                    <a:pt x="317" y="234"/>
                    <a:pt x="319" y="236"/>
                    <a:pt x="321" y="239"/>
                  </a:cubicBezTo>
                  <a:cubicBezTo>
                    <a:pt x="322" y="239"/>
                    <a:pt x="322" y="239"/>
                    <a:pt x="322" y="239"/>
                  </a:cubicBezTo>
                  <a:cubicBezTo>
                    <a:pt x="320" y="236"/>
                    <a:pt x="318" y="234"/>
                    <a:pt x="316" y="231"/>
                  </a:cubicBezTo>
                  <a:cubicBezTo>
                    <a:pt x="313" y="228"/>
                    <a:pt x="311" y="225"/>
                    <a:pt x="308" y="222"/>
                  </a:cubicBezTo>
                  <a:cubicBezTo>
                    <a:pt x="306" y="219"/>
                    <a:pt x="304" y="217"/>
                    <a:pt x="301" y="214"/>
                  </a:cubicBezTo>
                  <a:cubicBezTo>
                    <a:pt x="302" y="213"/>
                    <a:pt x="302" y="212"/>
                    <a:pt x="303" y="211"/>
                  </a:cubicBezTo>
                  <a:cubicBezTo>
                    <a:pt x="306" y="213"/>
                    <a:pt x="309" y="214"/>
                    <a:pt x="311" y="216"/>
                  </a:cubicBezTo>
                  <a:cubicBezTo>
                    <a:pt x="316" y="218"/>
                    <a:pt x="320" y="220"/>
                    <a:pt x="324" y="222"/>
                  </a:cubicBezTo>
                  <a:cubicBezTo>
                    <a:pt x="329" y="225"/>
                    <a:pt x="335" y="228"/>
                    <a:pt x="340" y="232"/>
                  </a:cubicBezTo>
                  <a:cubicBezTo>
                    <a:pt x="344" y="234"/>
                    <a:pt x="348" y="236"/>
                    <a:pt x="352" y="238"/>
                  </a:cubicBezTo>
                  <a:cubicBezTo>
                    <a:pt x="352" y="239"/>
                    <a:pt x="353" y="239"/>
                    <a:pt x="353" y="239"/>
                  </a:cubicBezTo>
                  <a:cubicBezTo>
                    <a:pt x="355" y="239"/>
                    <a:pt x="355" y="239"/>
                    <a:pt x="355" y="239"/>
                  </a:cubicBezTo>
                  <a:cubicBezTo>
                    <a:pt x="353" y="238"/>
                    <a:pt x="352" y="237"/>
                    <a:pt x="350" y="236"/>
                  </a:cubicBezTo>
                  <a:cubicBezTo>
                    <a:pt x="344" y="232"/>
                    <a:pt x="337" y="229"/>
                    <a:pt x="331" y="225"/>
                  </a:cubicBezTo>
                  <a:cubicBezTo>
                    <a:pt x="328" y="224"/>
                    <a:pt x="325" y="222"/>
                    <a:pt x="323" y="221"/>
                  </a:cubicBezTo>
                  <a:cubicBezTo>
                    <a:pt x="316" y="217"/>
                    <a:pt x="310" y="214"/>
                    <a:pt x="303" y="211"/>
                  </a:cubicBezTo>
                  <a:cubicBezTo>
                    <a:pt x="304" y="209"/>
                    <a:pt x="304" y="208"/>
                    <a:pt x="304" y="207"/>
                  </a:cubicBezTo>
                  <a:cubicBezTo>
                    <a:pt x="304" y="204"/>
                    <a:pt x="303" y="203"/>
                    <a:pt x="302" y="201"/>
                  </a:cubicBezTo>
                  <a:cubicBezTo>
                    <a:pt x="304" y="200"/>
                    <a:pt x="305" y="199"/>
                    <a:pt x="307" y="198"/>
                  </a:cubicBezTo>
                  <a:cubicBezTo>
                    <a:pt x="308" y="198"/>
                    <a:pt x="308" y="197"/>
                    <a:pt x="309" y="197"/>
                  </a:cubicBezTo>
                  <a:cubicBezTo>
                    <a:pt x="311" y="196"/>
                    <a:pt x="312" y="196"/>
                    <a:pt x="314" y="195"/>
                  </a:cubicBezTo>
                  <a:cubicBezTo>
                    <a:pt x="315" y="199"/>
                    <a:pt x="319" y="202"/>
                    <a:pt x="323" y="202"/>
                  </a:cubicBezTo>
                  <a:cubicBezTo>
                    <a:pt x="324" y="202"/>
                    <a:pt x="325" y="202"/>
                    <a:pt x="326" y="202"/>
                  </a:cubicBezTo>
                  <a:cubicBezTo>
                    <a:pt x="329" y="204"/>
                    <a:pt x="332" y="207"/>
                    <a:pt x="335" y="210"/>
                  </a:cubicBezTo>
                  <a:cubicBezTo>
                    <a:pt x="338" y="213"/>
                    <a:pt x="342" y="216"/>
                    <a:pt x="345" y="219"/>
                  </a:cubicBezTo>
                  <a:cubicBezTo>
                    <a:pt x="350" y="224"/>
                    <a:pt x="355" y="228"/>
                    <a:pt x="360" y="233"/>
                  </a:cubicBezTo>
                  <a:cubicBezTo>
                    <a:pt x="363" y="235"/>
                    <a:pt x="365" y="237"/>
                    <a:pt x="367" y="239"/>
                  </a:cubicBezTo>
                  <a:cubicBezTo>
                    <a:pt x="369" y="239"/>
                    <a:pt x="369" y="239"/>
                    <a:pt x="369" y="239"/>
                  </a:cubicBezTo>
                  <a:cubicBezTo>
                    <a:pt x="366" y="237"/>
                    <a:pt x="364" y="235"/>
                    <a:pt x="362" y="233"/>
                  </a:cubicBezTo>
                  <a:cubicBezTo>
                    <a:pt x="359" y="230"/>
                    <a:pt x="355" y="227"/>
                    <a:pt x="352" y="224"/>
                  </a:cubicBezTo>
                  <a:cubicBezTo>
                    <a:pt x="347" y="219"/>
                    <a:pt x="341" y="214"/>
                    <a:pt x="336" y="210"/>
                  </a:cubicBezTo>
                  <a:cubicBezTo>
                    <a:pt x="333" y="207"/>
                    <a:pt x="330" y="204"/>
                    <a:pt x="327" y="202"/>
                  </a:cubicBezTo>
                  <a:cubicBezTo>
                    <a:pt x="328" y="201"/>
                    <a:pt x="330" y="200"/>
                    <a:pt x="331" y="199"/>
                  </a:cubicBezTo>
                  <a:cubicBezTo>
                    <a:pt x="336" y="203"/>
                    <a:pt x="342" y="207"/>
                    <a:pt x="347" y="211"/>
                  </a:cubicBezTo>
                  <a:cubicBezTo>
                    <a:pt x="350" y="213"/>
                    <a:pt x="353" y="216"/>
                    <a:pt x="356" y="218"/>
                  </a:cubicBezTo>
                  <a:cubicBezTo>
                    <a:pt x="361" y="222"/>
                    <a:pt x="366" y="226"/>
                    <a:pt x="370" y="230"/>
                  </a:cubicBezTo>
                  <a:cubicBezTo>
                    <a:pt x="374" y="233"/>
                    <a:pt x="377" y="236"/>
                    <a:pt x="380" y="238"/>
                  </a:cubicBezTo>
                  <a:cubicBezTo>
                    <a:pt x="380" y="239"/>
                    <a:pt x="380" y="239"/>
                    <a:pt x="381" y="239"/>
                  </a:cubicBezTo>
                  <a:cubicBezTo>
                    <a:pt x="382" y="239"/>
                    <a:pt x="382" y="239"/>
                    <a:pt x="382" y="239"/>
                  </a:cubicBezTo>
                  <a:cubicBezTo>
                    <a:pt x="381" y="238"/>
                    <a:pt x="380" y="237"/>
                    <a:pt x="379" y="237"/>
                  </a:cubicBezTo>
                  <a:cubicBezTo>
                    <a:pt x="376" y="234"/>
                    <a:pt x="373" y="232"/>
                    <a:pt x="371" y="229"/>
                  </a:cubicBezTo>
                  <a:cubicBezTo>
                    <a:pt x="365" y="225"/>
                    <a:pt x="360" y="221"/>
                    <a:pt x="355" y="216"/>
                  </a:cubicBezTo>
                  <a:cubicBezTo>
                    <a:pt x="352" y="214"/>
                    <a:pt x="350" y="212"/>
                    <a:pt x="347" y="210"/>
                  </a:cubicBezTo>
                  <a:cubicBezTo>
                    <a:pt x="342" y="206"/>
                    <a:pt x="337" y="202"/>
                    <a:pt x="331" y="198"/>
                  </a:cubicBezTo>
                  <a:cubicBezTo>
                    <a:pt x="333" y="196"/>
                    <a:pt x="333" y="195"/>
                    <a:pt x="333" y="193"/>
                  </a:cubicBezTo>
                  <a:cubicBezTo>
                    <a:pt x="334" y="193"/>
                    <a:pt x="334" y="193"/>
                    <a:pt x="335" y="194"/>
                  </a:cubicBezTo>
                  <a:cubicBezTo>
                    <a:pt x="336" y="195"/>
                    <a:pt x="338" y="196"/>
                    <a:pt x="339" y="196"/>
                  </a:cubicBezTo>
                  <a:cubicBezTo>
                    <a:pt x="344" y="200"/>
                    <a:pt x="350" y="204"/>
                    <a:pt x="355" y="207"/>
                  </a:cubicBezTo>
                  <a:cubicBezTo>
                    <a:pt x="357" y="209"/>
                    <a:pt x="358" y="210"/>
                    <a:pt x="359" y="211"/>
                  </a:cubicBezTo>
                  <a:cubicBezTo>
                    <a:pt x="362" y="213"/>
                    <a:pt x="365" y="216"/>
                    <a:pt x="368" y="218"/>
                  </a:cubicBezTo>
                  <a:cubicBezTo>
                    <a:pt x="372" y="222"/>
                    <a:pt x="376" y="226"/>
                    <a:pt x="380" y="230"/>
                  </a:cubicBezTo>
                  <a:cubicBezTo>
                    <a:pt x="383" y="232"/>
                    <a:pt x="386" y="235"/>
                    <a:pt x="389" y="238"/>
                  </a:cubicBezTo>
                  <a:cubicBezTo>
                    <a:pt x="390" y="238"/>
                    <a:pt x="390" y="239"/>
                    <a:pt x="390" y="239"/>
                  </a:cubicBezTo>
                  <a:cubicBezTo>
                    <a:pt x="392" y="239"/>
                    <a:pt x="392" y="239"/>
                    <a:pt x="392" y="239"/>
                  </a:cubicBezTo>
                  <a:cubicBezTo>
                    <a:pt x="383" y="231"/>
                    <a:pt x="374" y="222"/>
                    <a:pt x="364" y="214"/>
                  </a:cubicBezTo>
                  <a:cubicBezTo>
                    <a:pt x="364" y="214"/>
                    <a:pt x="364" y="214"/>
                    <a:pt x="364" y="214"/>
                  </a:cubicBezTo>
                  <a:cubicBezTo>
                    <a:pt x="365" y="214"/>
                    <a:pt x="365" y="215"/>
                    <a:pt x="366" y="215"/>
                  </a:cubicBezTo>
                  <a:cubicBezTo>
                    <a:pt x="370" y="218"/>
                    <a:pt x="374" y="222"/>
                    <a:pt x="379" y="225"/>
                  </a:cubicBezTo>
                  <a:cubicBezTo>
                    <a:pt x="380" y="226"/>
                    <a:pt x="381" y="227"/>
                    <a:pt x="382" y="228"/>
                  </a:cubicBezTo>
                  <a:cubicBezTo>
                    <a:pt x="386" y="231"/>
                    <a:pt x="391" y="235"/>
                    <a:pt x="395" y="239"/>
                  </a:cubicBezTo>
                  <a:cubicBezTo>
                    <a:pt x="397" y="239"/>
                    <a:pt x="397" y="239"/>
                    <a:pt x="397" y="239"/>
                  </a:cubicBezTo>
                  <a:cubicBezTo>
                    <a:pt x="396" y="239"/>
                    <a:pt x="396" y="238"/>
                    <a:pt x="395" y="238"/>
                  </a:cubicBezTo>
                  <a:cubicBezTo>
                    <a:pt x="394" y="237"/>
                    <a:pt x="394" y="237"/>
                    <a:pt x="394" y="237"/>
                  </a:cubicBezTo>
                  <a:cubicBezTo>
                    <a:pt x="389" y="232"/>
                    <a:pt x="383" y="228"/>
                    <a:pt x="378" y="223"/>
                  </a:cubicBezTo>
                  <a:cubicBezTo>
                    <a:pt x="377" y="222"/>
                    <a:pt x="375" y="221"/>
                    <a:pt x="374" y="220"/>
                  </a:cubicBezTo>
                  <a:cubicBezTo>
                    <a:pt x="369" y="216"/>
                    <a:pt x="363" y="212"/>
                    <a:pt x="358" y="208"/>
                  </a:cubicBezTo>
                  <a:cubicBezTo>
                    <a:pt x="358" y="208"/>
                    <a:pt x="357" y="208"/>
                    <a:pt x="356" y="207"/>
                  </a:cubicBezTo>
                  <a:cubicBezTo>
                    <a:pt x="353" y="204"/>
                    <a:pt x="349" y="201"/>
                    <a:pt x="346" y="198"/>
                  </a:cubicBezTo>
                  <a:cubicBezTo>
                    <a:pt x="343" y="196"/>
                    <a:pt x="340" y="194"/>
                    <a:pt x="338" y="191"/>
                  </a:cubicBezTo>
                  <a:cubicBezTo>
                    <a:pt x="335" y="189"/>
                    <a:pt x="333" y="187"/>
                    <a:pt x="331" y="185"/>
                  </a:cubicBezTo>
                  <a:cubicBezTo>
                    <a:pt x="330" y="185"/>
                    <a:pt x="330" y="185"/>
                    <a:pt x="330" y="185"/>
                  </a:cubicBezTo>
                  <a:cubicBezTo>
                    <a:pt x="327" y="183"/>
                    <a:pt x="324" y="180"/>
                    <a:pt x="322" y="178"/>
                  </a:cubicBezTo>
                  <a:cubicBezTo>
                    <a:pt x="323" y="177"/>
                    <a:pt x="324" y="175"/>
                    <a:pt x="324" y="172"/>
                  </a:cubicBezTo>
                  <a:cubicBezTo>
                    <a:pt x="324" y="167"/>
                    <a:pt x="319" y="162"/>
                    <a:pt x="314" y="162"/>
                  </a:cubicBezTo>
                  <a:cubicBezTo>
                    <a:pt x="311" y="162"/>
                    <a:pt x="309" y="164"/>
                    <a:pt x="307" y="165"/>
                  </a:cubicBezTo>
                  <a:cubicBezTo>
                    <a:pt x="306" y="165"/>
                    <a:pt x="305" y="164"/>
                    <a:pt x="305" y="164"/>
                  </a:cubicBezTo>
                  <a:cubicBezTo>
                    <a:pt x="303" y="163"/>
                    <a:pt x="302" y="162"/>
                    <a:pt x="300" y="160"/>
                  </a:cubicBezTo>
                  <a:cubicBezTo>
                    <a:pt x="299" y="159"/>
                    <a:pt x="298" y="158"/>
                    <a:pt x="296" y="157"/>
                  </a:cubicBezTo>
                  <a:cubicBezTo>
                    <a:pt x="294" y="155"/>
                    <a:pt x="292" y="154"/>
                    <a:pt x="289" y="152"/>
                  </a:cubicBezTo>
                  <a:cubicBezTo>
                    <a:pt x="291" y="150"/>
                    <a:pt x="291" y="149"/>
                    <a:pt x="291" y="147"/>
                  </a:cubicBezTo>
                  <a:cubicBezTo>
                    <a:pt x="291" y="141"/>
                    <a:pt x="287" y="137"/>
                    <a:pt x="281" y="137"/>
                  </a:cubicBezTo>
                  <a:cubicBezTo>
                    <a:pt x="278" y="137"/>
                    <a:pt x="275" y="138"/>
                    <a:pt x="274" y="141"/>
                  </a:cubicBezTo>
                  <a:cubicBezTo>
                    <a:pt x="271" y="139"/>
                    <a:pt x="269" y="137"/>
                    <a:pt x="266" y="135"/>
                  </a:cubicBezTo>
                  <a:cubicBezTo>
                    <a:pt x="266" y="135"/>
                    <a:pt x="266" y="135"/>
                    <a:pt x="266" y="135"/>
                  </a:cubicBezTo>
                  <a:cubicBezTo>
                    <a:pt x="265" y="135"/>
                    <a:pt x="265" y="134"/>
                    <a:pt x="264" y="134"/>
                  </a:cubicBezTo>
                  <a:cubicBezTo>
                    <a:pt x="255" y="128"/>
                    <a:pt x="246" y="122"/>
                    <a:pt x="237" y="117"/>
                  </a:cubicBezTo>
                  <a:moveTo>
                    <a:pt x="475" y="566"/>
                  </a:moveTo>
                  <a:cubicBezTo>
                    <a:pt x="475" y="573"/>
                    <a:pt x="475" y="573"/>
                    <a:pt x="475" y="573"/>
                  </a:cubicBezTo>
                  <a:cubicBezTo>
                    <a:pt x="477" y="591"/>
                    <a:pt x="480" y="610"/>
                    <a:pt x="482" y="630"/>
                  </a:cubicBezTo>
                  <a:cubicBezTo>
                    <a:pt x="482" y="634"/>
                    <a:pt x="483" y="638"/>
                    <a:pt x="483" y="642"/>
                  </a:cubicBezTo>
                  <a:cubicBezTo>
                    <a:pt x="484" y="651"/>
                    <a:pt x="485" y="660"/>
                    <a:pt x="486" y="669"/>
                  </a:cubicBezTo>
                  <a:cubicBezTo>
                    <a:pt x="487" y="677"/>
                    <a:pt x="487" y="686"/>
                    <a:pt x="488" y="695"/>
                  </a:cubicBezTo>
                  <a:cubicBezTo>
                    <a:pt x="489" y="697"/>
                    <a:pt x="489" y="698"/>
                    <a:pt x="489" y="700"/>
                  </a:cubicBezTo>
                  <a:cubicBezTo>
                    <a:pt x="487" y="701"/>
                    <a:pt x="485" y="701"/>
                    <a:pt x="484" y="703"/>
                  </a:cubicBezTo>
                  <a:cubicBezTo>
                    <a:pt x="481" y="699"/>
                    <a:pt x="478" y="696"/>
                    <a:pt x="475" y="693"/>
                  </a:cubicBezTo>
                  <a:cubicBezTo>
                    <a:pt x="475" y="694"/>
                    <a:pt x="475" y="694"/>
                    <a:pt x="475" y="694"/>
                  </a:cubicBezTo>
                  <a:cubicBezTo>
                    <a:pt x="478" y="697"/>
                    <a:pt x="481" y="700"/>
                    <a:pt x="483" y="703"/>
                  </a:cubicBezTo>
                  <a:cubicBezTo>
                    <a:pt x="481" y="705"/>
                    <a:pt x="480" y="707"/>
                    <a:pt x="480" y="710"/>
                  </a:cubicBezTo>
                  <a:cubicBezTo>
                    <a:pt x="480" y="713"/>
                    <a:pt x="482" y="716"/>
                    <a:pt x="485" y="718"/>
                  </a:cubicBezTo>
                  <a:cubicBezTo>
                    <a:pt x="496" y="718"/>
                    <a:pt x="496" y="718"/>
                    <a:pt x="496" y="718"/>
                  </a:cubicBezTo>
                  <a:cubicBezTo>
                    <a:pt x="498" y="716"/>
                    <a:pt x="500" y="713"/>
                    <a:pt x="500" y="710"/>
                  </a:cubicBezTo>
                  <a:cubicBezTo>
                    <a:pt x="505" y="710"/>
                    <a:pt x="509" y="710"/>
                    <a:pt x="513" y="710"/>
                  </a:cubicBezTo>
                  <a:cubicBezTo>
                    <a:pt x="519" y="710"/>
                    <a:pt x="525" y="710"/>
                    <a:pt x="530" y="710"/>
                  </a:cubicBezTo>
                  <a:cubicBezTo>
                    <a:pt x="533" y="710"/>
                    <a:pt x="535" y="710"/>
                    <a:pt x="538" y="711"/>
                  </a:cubicBezTo>
                  <a:cubicBezTo>
                    <a:pt x="541" y="711"/>
                    <a:pt x="544" y="711"/>
                    <a:pt x="546" y="711"/>
                  </a:cubicBezTo>
                  <a:cubicBezTo>
                    <a:pt x="549" y="712"/>
                    <a:pt x="552" y="712"/>
                    <a:pt x="554" y="712"/>
                  </a:cubicBezTo>
                  <a:cubicBezTo>
                    <a:pt x="557" y="713"/>
                    <a:pt x="560" y="713"/>
                    <a:pt x="562" y="713"/>
                  </a:cubicBezTo>
                  <a:cubicBezTo>
                    <a:pt x="565" y="714"/>
                    <a:pt x="567" y="714"/>
                    <a:pt x="569" y="715"/>
                  </a:cubicBezTo>
                  <a:cubicBezTo>
                    <a:pt x="572" y="715"/>
                    <a:pt x="575" y="716"/>
                    <a:pt x="577" y="716"/>
                  </a:cubicBezTo>
                  <a:cubicBezTo>
                    <a:pt x="580" y="717"/>
                    <a:pt x="582" y="717"/>
                    <a:pt x="584" y="718"/>
                  </a:cubicBezTo>
                  <a:cubicBezTo>
                    <a:pt x="584" y="718"/>
                    <a:pt x="585" y="718"/>
                    <a:pt x="585" y="718"/>
                  </a:cubicBezTo>
                  <a:cubicBezTo>
                    <a:pt x="589" y="718"/>
                    <a:pt x="589" y="718"/>
                    <a:pt x="589" y="718"/>
                  </a:cubicBezTo>
                  <a:cubicBezTo>
                    <a:pt x="587" y="718"/>
                    <a:pt x="586" y="717"/>
                    <a:pt x="584" y="717"/>
                  </a:cubicBezTo>
                  <a:cubicBezTo>
                    <a:pt x="582" y="716"/>
                    <a:pt x="580" y="716"/>
                    <a:pt x="577" y="715"/>
                  </a:cubicBezTo>
                  <a:cubicBezTo>
                    <a:pt x="575" y="715"/>
                    <a:pt x="572" y="714"/>
                    <a:pt x="569" y="714"/>
                  </a:cubicBezTo>
                  <a:cubicBezTo>
                    <a:pt x="566" y="713"/>
                    <a:pt x="564" y="713"/>
                    <a:pt x="562" y="712"/>
                  </a:cubicBezTo>
                  <a:cubicBezTo>
                    <a:pt x="559" y="712"/>
                    <a:pt x="556" y="712"/>
                    <a:pt x="553" y="711"/>
                  </a:cubicBezTo>
                  <a:cubicBezTo>
                    <a:pt x="551" y="711"/>
                    <a:pt x="549" y="711"/>
                    <a:pt x="546" y="710"/>
                  </a:cubicBezTo>
                  <a:cubicBezTo>
                    <a:pt x="543" y="710"/>
                    <a:pt x="539" y="710"/>
                    <a:pt x="535" y="710"/>
                  </a:cubicBezTo>
                  <a:cubicBezTo>
                    <a:pt x="534" y="710"/>
                    <a:pt x="532" y="709"/>
                    <a:pt x="530" y="709"/>
                  </a:cubicBezTo>
                  <a:cubicBezTo>
                    <a:pt x="525" y="709"/>
                    <a:pt x="519" y="709"/>
                    <a:pt x="513" y="709"/>
                  </a:cubicBezTo>
                  <a:cubicBezTo>
                    <a:pt x="513" y="709"/>
                    <a:pt x="513" y="709"/>
                    <a:pt x="513" y="709"/>
                  </a:cubicBezTo>
                  <a:cubicBezTo>
                    <a:pt x="513" y="709"/>
                    <a:pt x="513" y="709"/>
                    <a:pt x="513" y="709"/>
                  </a:cubicBezTo>
                  <a:cubicBezTo>
                    <a:pt x="509" y="709"/>
                    <a:pt x="504" y="709"/>
                    <a:pt x="500" y="709"/>
                  </a:cubicBezTo>
                  <a:cubicBezTo>
                    <a:pt x="500" y="704"/>
                    <a:pt x="496" y="700"/>
                    <a:pt x="490" y="700"/>
                  </a:cubicBezTo>
                  <a:cubicBezTo>
                    <a:pt x="490" y="700"/>
                    <a:pt x="490" y="700"/>
                    <a:pt x="490" y="700"/>
                  </a:cubicBezTo>
                  <a:cubicBezTo>
                    <a:pt x="486" y="662"/>
                    <a:pt x="482" y="626"/>
                    <a:pt x="478" y="593"/>
                  </a:cubicBezTo>
                  <a:cubicBezTo>
                    <a:pt x="478" y="592"/>
                    <a:pt x="478" y="590"/>
                    <a:pt x="478" y="589"/>
                  </a:cubicBezTo>
                  <a:cubicBezTo>
                    <a:pt x="477" y="581"/>
                    <a:pt x="476" y="574"/>
                    <a:pt x="475" y="566"/>
                  </a:cubicBezTo>
                  <a:moveTo>
                    <a:pt x="237" y="531"/>
                  </a:moveTo>
                  <a:cubicBezTo>
                    <a:pt x="234" y="533"/>
                    <a:pt x="231" y="536"/>
                    <a:pt x="228" y="538"/>
                  </a:cubicBezTo>
                  <a:cubicBezTo>
                    <a:pt x="222" y="543"/>
                    <a:pt x="216" y="547"/>
                    <a:pt x="210" y="552"/>
                  </a:cubicBezTo>
                  <a:cubicBezTo>
                    <a:pt x="208" y="554"/>
                    <a:pt x="205" y="556"/>
                    <a:pt x="202" y="559"/>
                  </a:cubicBezTo>
                  <a:cubicBezTo>
                    <a:pt x="198" y="561"/>
                    <a:pt x="195" y="564"/>
                    <a:pt x="192" y="567"/>
                  </a:cubicBezTo>
                  <a:cubicBezTo>
                    <a:pt x="189" y="569"/>
                    <a:pt x="186" y="572"/>
                    <a:pt x="183" y="574"/>
                  </a:cubicBezTo>
                  <a:cubicBezTo>
                    <a:pt x="180" y="577"/>
                    <a:pt x="176" y="580"/>
                    <a:pt x="173" y="583"/>
                  </a:cubicBezTo>
                  <a:cubicBezTo>
                    <a:pt x="170" y="585"/>
                    <a:pt x="167" y="588"/>
                    <a:pt x="165" y="590"/>
                  </a:cubicBezTo>
                  <a:cubicBezTo>
                    <a:pt x="161" y="593"/>
                    <a:pt x="158" y="597"/>
                    <a:pt x="154" y="600"/>
                  </a:cubicBezTo>
                  <a:cubicBezTo>
                    <a:pt x="151" y="602"/>
                    <a:pt x="149" y="604"/>
                    <a:pt x="146" y="607"/>
                  </a:cubicBezTo>
                  <a:cubicBezTo>
                    <a:pt x="142" y="610"/>
                    <a:pt x="139" y="613"/>
                    <a:pt x="135" y="617"/>
                  </a:cubicBezTo>
                  <a:cubicBezTo>
                    <a:pt x="133" y="619"/>
                    <a:pt x="130" y="622"/>
                    <a:pt x="128" y="624"/>
                  </a:cubicBezTo>
                  <a:cubicBezTo>
                    <a:pt x="124" y="627"/>
                    <a:pt x="121" y="631"/>
                    <a:pt x="117" y="634"/>
                  </a:cubicBezTo>
                  <a:cubicBezTo>
                    <a:pt x="114" y="637"/>
                    <a:pt x="112" y="639"/>
                    <a:pt x="109" y="642"/>
                  </a:cubicBezTo>
                  <a:cubicBezTo>
                    <a:pt x="106" y="645"/>
                    <a:pt x="102" y="649"/>
                    <a:pt x="99" y="652"/>
                  </a:cubicBezTo>
                  <a:cubicBezTo>
                    <a:pt x="96" y="655"/>
                    <a:pt x="94" y="657"/>
                    <a:pt x="91" y="660"/>
                  </a:cubicBezTo>
                  <a:cubicBezTo>
                    <a:pt x="88" y="663"/>
                    <a:pt x="84" y="667"/>
                    <a:pt x="81" y="670"/>
                  </a:cubicBezTo>
                  <a:cubicBezTo>
                    <a:pt x="78" y="673"/>
                    <a:pt x="76" y="675"/>
                    <a:pt x="73" y="678"/>
                  </a:cubicBezTo>
                  <a:cubicBezTo>
                    <a:pt x="70" y="681"/>
                    <a:pt x="66" y="685"/>
                    <a:pt x="63" y="689"/>
                  </a:cubicBezTo>
                  <a:cubicBezTo>
                    <a:pt x="60" y="691"/>
                    <a:pt x="58" y="694"/>
                    <a:pt x="56" y="696"/>
                  </a:cubicBezTo>
                  <a:cubicBezTo>
                    <a:pt x="52" y="700"/>
                    <a:pt x="48" y="704"/>
                    <a:pt x="45" y="708"/>
                  </a:cubicBezTo>
                  <a:cubicBezTo>
                    <a:pt x="42" y="710"/>
                    <a:pt x="40" y="712"/>
                    <a:pt x="38" y="715"/>
                  </a:cubicBezTo>
                  <a:cubicBezTo>
                    <a:pt x="37" y="716"/>
                    <a:pt x="36" y="717"/>
                    <a:pt x="35" y="718"/>
                  </a:cubicBezTo>
                  <a:cubicBezTo>
                    <a:pt x="36" y="718"/>
                    <a:pt x="36" y="718"/>
                    <a:pt x="36" y="718"/>
                  </a:cubicBezTo>
                  <a:cubicBezTo>
                    <a:pt x="37" y="718"/>
                    <a:pt x="37" y="717"/>
                    <a:pt x="38" y="717"/>
                  </a:cubicBezTo>
                  <a:cubicBezTo>
                    <a:pt x="41" y="713"/>
                    <a:pt x="44" y="710"/>
                    <a:pt x="47" y="707"/>
                  </a:cubicBezTo>
                  <a:cubicBezTo>
                    <a:pt x="50" y="704"/>
                    <a:pt x="53" y="701"/>
                    <a:pt x="55" y="698"/>
                  </a:cubicBezTo>
                  <a:cubicBezTo>
                    <a:pt x="58" y="695"/>
                    <a:pt x="60" y="693"/>
                    <a:pt x="63" y="690"/>
                  </a:cubicBezTo>
                  <a:cubicBezTo>
                    <a:pt x="66" y="686"/>
                    <a:pt x="70" y="683"/>
                    <a:pt x="73" y="679"/>
                  </a:cubicBezTo>
                  <a:cubicBezTo>
                    <a:pt x="75" y="677"/>
                    <a:pt x="77" y="675"/>
                    <a:pt x="79" y="674"/>
                  </a:cubicBezTo>
                  <a:cubicBezTo>
                    <a:pt x="83" y="669"/>
                    <a:pt x="87" y="665"/>
                    <a:pt x="91" y="661"/>
                  </a:cubicBezTo>
                  <a:cubicBezTo>
                    <a:pt x="92" y="660"/>
                    <a:pt x="93" y="659"/>
                    <a:pt x="94" y="658"/>
                  </a:cubicBezTo>
                  <a:cubicBezTo>
                    <a:pt x="99" y="653"/>
                    <a:pt x="104" y="648"/>
                    <a:pt x="109" y="643"/>
                  </a:cubicBezTo>
                  <a:cubicBezTo>
                    <a:pt x="110" y="643"/>
                    <a:pt x="110" y="643"/>
                    <a:pt x="110" y="643"/>
                  </a:cubicBezTo>
                  <a:cubicBezTo>
                    <a:pt x="145" y="608"/>
                    <a:pt x="181" y="576"/>
                    <a:pt x="218" y="547"/>
                  </a:cubicBezTo>
                  <a:cubicBezTo>
                    <a:pt x="219" y="546"/>
                    <a:pt x="220" y="545"/>
                    <a:pt x="221" y="544"/>
                  </a:cubicBezTo>
                  <a:cubicBezTo>
                    <a:pt x="225" y="542"/>
                    <a:pt x="228" y="539"/>
                    <a:pt x="232" y="536"/>
                  </a:cubicBezTo>
                  <a:cubicBezTo>
                    <a:pt x="234" y="535"/>
                    <a:pt x="236" y="533"/>
                    <a:pt x="237" y="532"/>
                  </a:cubicBezTo>
                  <a:cubicBezTo>
                    <a:pt x="237" y="531"/>
                    <a:pt x="237" y="531"/>
                    <a:pt x="237" y="531"/>
                  </a:cubicBezTo>
                  <a:moveTo>
                    <a:pt x="165" y="479"/>
                  </a:moveTo>
                  <a:cubicBezTo>
                    <a:pt x="164" y="479"/>
                    <a:pt x="164" y="479"/>
                    <a:pt x="164" y="479"/>
                  </a:cubicBezTo>
                  <a:cubicBezTo>
                    <a:pt x="163" y="480"/>
                    <a:pt x="163" y="481"/>
                    <a:pt x="162" y="482"/>
                  </a:cubicBezTo>
                  <a:cubicBezTo>
                    <a:pt x="161" y="484"/>
                    <a:pt x="159" y="486"/>
                    <a:pt x="158" y="487"/>
                  </a:cubicBezTo>
                  <a:cubicBezTo>
                    <a:pt x="155" y="492"/>
                    <a:pt x="151" y="497"/>
                    <a:pt x="148" y="502"/>
                  </a:cubicBezTo>
                  <a:cubicBezTo>
                    <a:pt x="147" y="502"/>
                    <a:pt x="147" y="503"/>
                    <a:pt x="146" y="504"/>
                  </a:cubicBezTo>
                  <a:cubicBezTo>
                    <a:pt x="104" y="566"/>
                    <a:pt x="61" y="637"/>
                    <a:pt x="15" y="718"/>
                  </a:cubicBezTo>
                  <a:cubicBezTo>
                    <a:pt x="16" y="718"/>
                    <a:pt x="16" y="718"/>
                    <a:pt x="16" y="718"/>
                  </a:cubicBezTo>
                  <a:cubicBezTo>
                    <a:pt x="17" y="717"/>
                    <a:pt x="18" y="716"/>
                    <a:pt x="18" y="714"/>
                  </a:cubicBezTo>
                  <a:cubicBezTo>
                    <a:pt x="21" y="710"/>
                    <a:pt x="23" y="706"/>
                    <a:pt x="25" y="702"/>
                  </a:cubicBezTo>
                  <a:cubicBezTo>
                    <a:pt x="27" y="699"/>
                    <a:pt x="29" y="696"/>
                    <a:pt x="31" y="692"/>
                  </a:cubicBezTo>
                  <a:cubicBezTo>
                    <a:pt x="33" y="688"/>
                    <a:pt x="36" y="684"/>
                    <a:pt x="38" y="680"/>
                  </a:cubicBezTo>
                  <a:cubicBezTo>
                    <a:pt x="40" y="677"/>
                    <a:pt x="42" y="674"/>
                    <a:pt x="43" y="671"/>
                  </a:cubicBezTo>
                  <a:cubicBezTo>
                    <a:pt x="46" y="667"/>
                    <a:pt x="48" y="662"/>
                    <a:pt x="51" y="658"/>
                  </a:cubicBezTo>
                  <a:cubicBezTo>
                    <a:pt x="52" y="655"/>
                    <a:pt x="54" y="652"/>
                    <a:pt x="56" y="650"/>
                  </a:cubicBezTo>
                  <a:cubicBezTo>
                    <a:pt x="58" y="645"/>
                    <a:pt x="60" y="641"/>
                    <a:pt x="63" y="637"/>
                  </a:cubicBezTo>
                  <a:cubicBezTo>
                    <a:pt x="65" y="634"/>
                    <a:pt x="66" y="632"/>
                    <a:pt x="68" y="629"/>
                  </a:cubicBezTo>
                  <a:cubicBezTo>
                    <a:pt x="70" y="625"/>
                    <a:pt x="73" y="621"/>
                    <a:pt x="75" y="617"/>
                  </a:cubicBezTo>
                  <a:cubicBezTo>
                    <a:pt x="77" y="614"/>
                    <a:pt x="78" y="612"/>
                    <a:pt x="80" y="609"/>
                  </a:cubicBezTo>
                  <a:cubicBezTo>
                    <a:pt x="82" y="605"/>
                    <a:pt x="85" y="601"/>
                    <a:pt x="87" y="597"/>
                  </a:cubicBezTo>
                  <a:cubicBezTo>
                    <a:pt x="89" y="595"/>
                    <a:pt x="90" y="592"/>
                    <a:pt x="91" y="590"/>
                  </a:cubicBezTo>
                  <a:cubicBezTo>
                    <a:pt x="94" y="586"/>
                    <a:pt x="97" y="582"/>
                    <a:pt x="99" y="577"/>
                  </a:cubicBezTo>
                  <a:cubicBezTo>
                    <a:pt x="100" y="576"/>
                    <a:pt x="102" y="574"/>
                    <a:pt x="103" y="572"/>
                  </a:cubicBezTo>
                  <a:cubicBezTo>
                    <a:pt x="106" y="567"/>
                    <a:pt x="108" y="563"/>
                    <a:pt x="111" y="558"/>
                  </a:cubicBezTo>
                  <a:cubicBezTo>
                    <a:pt x="112" y="557"/>
                    <a:pt x="113" y="555"/>
                    <a:pt x="114" y="554"/>
                  </a:cubicBezTo>
                  <a:cubicBezTo>
                    <a:pt x="117" y="549"/>
                    <a:pt x="120" y="544"/>
                    <a:pt x="123" y="540"/>
                  </a:cubicBezTo>
                  <a:cubicBezTo>
                    <a:pt x="124" y="539"/>
                    <a:pt x="125" y="538"/>
                    <a:pt x="125" y="537"/>
                  </a:cubicBezTo>
                  <a:cubicBezTo>
                    <a:pt x="139" y="517"/>
                    <a:pt x="152" y="497"/>
                    <a:pt x="165" y="479"/>
                  </a:cubicBezTo>
                  <a:moveTo>
                    <a:pt x="233" y="479"/>
                  </a:moveTo>
                  <a:cubicBezTo>
                    <a:pt x="231" y="479"/>
                    <a:pt x="231" y="479"/>
                    <a:pt x="231" y="479"/>
                  </a:cubicBezTo>
                  <a:cubicBezTo>
                    <a:pt x="233" y="480"/>
                    <a:pt x="235" y="481"/>
                    <a:pt x="237" y="482"/>
                  </a:cubicBezTo>
                  <a:cubicBezTo>
                    <a:pt x="237" y="481"/>
                    <a:pt x="237" y="481"/>
                    <a:pt x="237" y="481"/>
                  </a:cubicBezTo>
                  <a:cubicBezTo>
                    <a:pt x="236" y="481"/>
                    <a:pt x="235" y="480"/>
                    <a:pt x="234" y="479"/>
                  </a:cubicBezTo>
                  <a:cubicBezTo>
                    <a:pt x="234" y="479"/>
                    <a:pt x="234" y="479"/>
                    <a:pt x="233" y="479"/>
                  </a:cubicBezTo>
                  <a:moveTo>
                    <a:pt x="559" y="598"/>
                  </a:moveTo>
                  <a:cubicBezTo>
                    <a:pt x="541" y="580"/>
                    <a:pt x="522" y="564"/>
                    <a:pt x="502" y="549"/>
                  </a:cubicBezTo>
                  <a:cubicBezTo>
                    <a:pt x="503" y="548"/>
                    <a:pt x="504" y="546"/>
                    <a:pt x="504" y="544"/>
                  </a:cubicBezTo>
                  <a:cubicBezTo>
                    <a:pt x="504" y="542"/>
                    <a:pt x="503" y="541"/>
                    <a:pt x="503" y="540"/>
                  </a:cubicBezTo>
                  <a:cubicBezTo>
                    <a:pt x="510" y="546"/>
                    <a:pt x="517" y="552"/>
                    <a:pt x="523" y="558"/>
                  </a:cubicBezTo>
                  <a:cubicBezTo>
                    <a:pt x="524" y="558"/>
                    <a:pt x="524" y="558"/>
                    <a:pt x="524" y="558"/>
                  </a:cubicBezTo>
                  <a:cubicBezTo>
                    <a:pt x="531" y="565"/>
                    <a:pt x="539" y="572"/>
                    <a:pt x="546" y="579"/>
                  </a:cubicBezTo>
                  <a:cubicBezTo>
                    <a:pt x="548" y="580"/>
                    <a:pt x="549" y="582"/>
                    <a:pt x="550" y="583"/>
                  </a:cubicBezTo>
                  <a:cubicBezTo>
                    <a:pt x="553" y="587"/>
                    <a:pt x="555" y="592"/>
                    <a:pt x="558" y="596"/>
                  </a:cubicBezTo>
                  <a:cubicBezTo>
                    <a:pt x="558" y="597"/>
                    <a:pt x="558" y="597"/>
                    <a:pt x="559" y="598"/>
                  </a:cubicBezTo>
                  <a:moveTo>
                    <a:pt x="487" y="479"/>
                  </a:moveTo>
                  <a:cubicBezTo>
                    <a:pt x="486" y="479"/>
                    <a:pt x="486" y="479"/>
                    <a:pt x="486" y="479"/>
                  </a:cubicBezTo>
                  <a:cubicBezTo>
                    <a:pt x="488" y="482"/>
                    <a:pt x="490" y="485"/>
                    <a:pt x="492" y="487"/>
                  </a:cubicBezTo>
                  <a:cubicBezTo>
                    <a:pt x="495" y="492"/>
                    <a:pt x="498" y="497"/>
                    <a:pt x="501" y="502"/>
                  </a:cubicBezTo>
                  <a:cubicBezTo>
                    <a:pt x="506" y="509"/>
                    <a:pt x="510" y="516"/>
                    <a:pt x="514" y="523"/>
                  </a:cubicBezTo>
                  <a:cubicBezTo>
                    <a:pt x="517" y="528"/>
                    <a:pt x="521" y="533"/>
                    <a:pt x="524" y="539"/>
                  </a:cubicBezTo>
                  <a:cubicBezTo>
                    <a:pt x="528" y="545"/>
                    <a:pt x="532" y="552"/>
                    <a:pt x="536" y="559"/>
                  </a:cubicBezTo>
                  <a:cubicBezTo>
                    <a:pt x="540" y="565"/>
                    <a:pt x="543" y="570"/>
                    <a:pt x="546" y="576"/>
                  </a:cubicBezTo>
                  <a:cubicBezTo>
                    <a:pt x="547" y="578"/>
                    <a:pt x="549" y="580"/>
                    <a:pt x="550" y="582"/>
                  </a:cubicBezTo>
                  <a:cubicBezTo>
                    <a:pt x="546" y="579"/>
                    <a:pt x="543" y="575"/>
                    <a:pt x="540" y="572"/>
                  </a:cubicBezTo>
                  <a:cubicBezTo>
                    <a:pt x="539" y="571"/>
                    <a:pt x="537" y="570"/>
                    <a:pt x="536" y="569"/>
                  </a:cubicBezTo>
                  <a:cubicBezTo>
                    <a:pt x="532" y="565"/>
                    <a:pt x="527" y="561"/>
                    <a:pt x="523" y="556"/>
                  </a:cubicBezTo>
                  <a:cubicBezTo>
                    <a:pt x="522" y="555"/>
                    <a:pt x="520" y="555"/>
                    <a:pt x="519" y="554"/>
                  </a:cubicBezTo>
                  <a:cubicBezTo>
                    <a:pt x="515" y="549"/>
                    <a:pt x="510" y="545"/>
                    <a:pt x="505" y="541"/>
                  </a:cubicBezTo>
                  <a:cubicBezTo>
                    <a:pt x="504" y="540"/>
                    <a:pt x="503" y="540"/>
                    <a:pt x="502" y="539"/>
                  </a:cubicBezTo>
                  <a:cubicBezTo>
                    <a:pt x="501" y="537"/>
                    <a:pt x="499" y="535"/>
                    <a:pt x="497" y="534"/>
                  </a:cubicBezTo>
                  <a:cubicBezTo>
                    <a:pt x="494" y="532"/>
                    <a:pt x="491" y="529"/>
                    <a:pt x="488" y="527"/>
                  </a:cubicBezTo>
                  <a:cubicBezTo>
                    <a:pt x="486" y="526"/>
                    <a:pt x="485" y="525"/>
                    <a:pt x="484" y="524"/>
                  </a:cubicBezTo>
                  <a:cubicBezTo>
                    <a:pt x="481" y="521"/>
                    <a:pt x="478" y="519"/>
                    <a:pt x="475" y="517"/>
                  </a:cubicBezTo>
                  <a:cubicBezTo>
                    <a:pt x="475" y="517"/>
                    <a:pt x="475" y="517"/>
                    <a:pt x="475" y="517"/>
                  </a:cubicBezTo>
                  <a:cubicBezTo>
                    <a:pt x="481" y="522"/>
                    <a:pt x="488" y="527"/>
                    <a:pt x="494" y="532"/>
                  </a:cubicBezTo>
                  <a:cubicBezTo>
                    <a:pt x="495" y="533"/>
                    <a:pt x="495" y="534"/>
                    <a:pt x="496" y="534"/>
                  </a:cubicBezTo>
                  <a:cubicBezTo>
                    <a:pt x="495" y="534"/>
                    <a:pt x="495" y="534"/>
                    <a:pt x="494" y="534"/>
                  </a:cubicBezTo>
                  <a:cubicBezTo>
                    <a:pt x="490" y="534"/>
                    <a:pt x="488" y="535"/>
                    <a:pt x="486" y="538"/>
                  </a:cubicBezTo>
                  <a:cubicBezTo>
                    <a:pt x="482" y="535"/>
                    <a:pt x="479" y="533"/>
                    <a:pt x="475" y="530"/>
                  </a:cubicBezTo>
                  <a:cubicBezTo>
                    <a:pt x="475" y="531"/>
                    <a:pt x="475" y="531"/>
                    <a:pt x="475" y="531"/>
                  </a:cubicBezTo>
                  <a:cubicBezTo>
                    <a:pt x="479" y="534"/>
                    <a:pt x="482" y="536"/>
                    <a:pt x="485" y="538"/>
                  </a:cubicBezTo>
                  <a:cubicBezTo>
                    <a:pt x="484" y="540"/>
                    <a:pt x="484" y="542"/>
                    <a:pt x="484" y="544"/>
                  </a:cubicBezTo>
                  <a:cubicBezTo>
                    <a:pt x="484" y="549"/>
                    <a:pt x="488" y="554"/>
                    <a:pt x="494" y="554"/>
                  </a:cubicBezTo>
                  <a:cubicBezTo>
                    <a:pt x="497" y="554"/>
                    <a:pt x="499" y="552"/>
                    <a:pt x="501" y="550"/>
                  </a:cubicBezTo>
                  <a:cubicBezTo>
                    <a:pt x="522" y="565"/>
                    <a:pt x="541" y="582"/>
                    <a:pt x="560" y="600"/>
                  </a:cubicBezTo>
                  <a:cubicBezTo>
                    <a:pt x="567" y="612"/>
                    <a:pt x="574" y="625"/>
                    <a:pt x="581" y="637"/>
                  </a:cubicBezTo>
                  <a:cubicBezTo>
                    <a:pt x="584" y="642"/>
                    <a:pt x="587" y="648"/>
                    <a:pt x="590" y="653"/>
                  </a:cubicBezTo>
                  <a:cubicBezTo>
                    <a:pt x="594" y="660"/>
                    <a:pt x="597" y="667"/>
                    <a:pt x="601" y="675"/>
                  </a:cubicBezTo>
                  <a:cubicBezTo>
                    <a:pt x="605" y="681"/>
                    <a:pt x="608" y="687"/>
                    <a:pt x="611" y="693"/>
                  </a:cubicBezTo>
                  <a:cubicBezTo>
                    <a:pt x="615" y="700"/>
                    <a:pt x="618" y="707"/>
                    <a:pt x="622" y="714"/>
                  </a:cubicBezTo>
                  <a:cubicBezTo>
                    <a:pt x="622" y="715"/>
                    <a:pt x="623" y="717"/>
                    <a:pt x="624" y="718"/>
                  </a:cubicBezTo>
                  <a:cubicBezTo>
                    <a:pt x="625" y="718"/>
                    <a:pt x="625" y="718"/>
                    <a:pt x="625" y="718"/>
                  </a:cubicBezTo>
                  <a:cubicBezTo>
                    <a:pt x="621" y="710"/>
                    <a:pt x="616" y="702"/>
                    <a:pt x="612" y="693"/>
                  </a:cubicBezTo>
                  <a:cubicBezTo>
                    <a:pt x="610" y="690"/>
                    <a:pt x="609" y="687"/>
                    <a:pt x="607" y="683"/>
                  </a:cubicBezTo>
                  <a:cubicBezTo>
                    <a:pt x="601" y="673"/>
                    <a:pt x="596" y="663"/>
                    <a:pt x="591" y="653"/>
                  </a:cubicBezTo>
                  <a:cubicBezTo>
                    <a:pt x="588" y="648"/>
                    <a:pt x="585" y="643"/>
                    <a:pt x="583" y="638"/>
                  </a:cubicBezTo>
                  <a:cubicBezTo>
                    <a:pt x="578" y="630"/>
                    <a:pt x="574" y="622"/>
                    <a:pt x="569" y="614"/>
                  </a:cubicBezTo>
                  <a:cubicBezTo>
                    <a:pt x="567" y="610"/>
                    <a:pt x="565" y="606"/>
                    <a:pt x="562" y="602"/>
                  </a:cubicBezTo>
                  <a:cubicBezTo>
                    <a:pt x="598" y="637"/>
                    <a:pt x="631" y="676"/>
                    <a:pt x="659" y="718"/>
                  </a:cubicBezTo>
                  <a:cubicBezTo>
                    <a:pt x="660" y="718"/>
                    <a:pt x="660" y="718"/>
                    <a:pt x="660" y="718"/>
                  </a:cubicBezTo>
                  <a:cubicBezTo>
                    <a:pt x="631" y="675"/>
                    <a:pt x="598" y="635"/>
                    <a:pt x="561" y="600"/>
                  </a:cubicBezTo>
                  <a:cubicBezTo>
                    <a:pt x="561" y="599"/>
                    <a:pt x="560" y="598"/>
                    <a:pt x="560" y="598"/>
                  </a:cubicBezTo>
                  <a:cubicBezTo>
                    <a:pt x="557" y="594"/>
                    <a:pt x="555" y="589"/>
                    <a:pt x="553" y="585"/>
                  </a:cubicBezTo>
                  <a:cubicBezTo>
                    <a:pt x="560" y="592"/>
                    <a:pt x="567" y="599"/>
                    <a:pt x="573" y="606"/>
                  </a:cubicBezTo>
                  <a:cubicBezTo>
                    <a:pt x="574" y="607"/>
                    <a:pt x="575" y="608"/>
                    <a:pt x="576" y="609"/>
                  </a:cubicBezTo>
                  <a:cubicBezTo>
                    <a:pt x="582" y="616"/>
                    <a:pt x="589" y="623"/>
                    <a:pt x="595" y="630"/>
                  </a:cubicBezTo>
                  <a:cubicBezTo>
                    <a:pt x="596" y="632"/>
                    <a:pt x="598" y="634"/>
                    <a:pt x="599" y="635"/>
                  </a:cubicBezTo>
                  <a:cubicBezTo>
                    <a:pt x="606" y="643"/>
                    <a:pt x="612" y="651"/>
                    <a:pt x="618" y="659"/>
                  </a:cubicBezTo>
                  <a:cubicBezTo>
                    <a:pt x="620" y="661"/>
                    <a:pt x="621" y="662"/>
                    <a:pt x="622" y="664"/>
                  </a:cubicBezTo>
                  <a:cubicBezTo>
                    <a:pt x="627" y="671"/>
                    <a:pt x="633" y="678"/>
                    <a:pt x="638" y="685"/>
                  </a:cubicBezTo>
                  <a:cubicBezTo>
                    <a:pt x="639" y="687"/>
                    <a:pt x="640" y="688"/>
                    <a:pt x="641" y="690"/>
                  </a:cubicBezTo>
                  <a:cubicBezTo>
                    <a:pt x="647" y="698"/>
                    <a:pt x="653" y="707"/>
                    <a:pt x="658" y="715"/>
                  </a:cubicBezTo>
                  <a:cubicBezTo>
                    <a:pt x="659" y="716"/>
                    <a:pt x="660" y="717"/>
                    <a:pt x="660" y="718"/>
                  </a:cubicBezTo>
                  <a:cubicBezTo>
                    <a:pt x="661" y="718"/>
                    <a:pt x="661" y="718"/>
                    <a:pt x="661" y="718"/>
                  </a:cubicBezTo>
                  <a:cubicBezTo>
                    <a:pt x="659" y="715"/>
                    <a:pt x="657" y="712"/>
                    <a:pt x="655" y="709"/>
                  </a:cubicBezTo>
                  <a:cubicBezTo>
                    <a:pt x="653" y="706"/>
                    <a:pt x="651" y="703"/>
                    <a:pt x="649" y="700"/>
                  </a:cubicBezTo>
                  <a:cubicBezTo>
                    <a:pt x="647" y="697"/>
                    <a:pt x="645" y="694"/>
                    <a:pt x="643" y="691"/>
                  </a:cubicBezTo>
                  <a:cubicBezTo>
                    <a:pt x="640" y="688"/>
                    <a:pt x="638" y="685"/>
                    <a:pt x="636" y="682"/>
                  </a:cubicBezTo>
                  <a:cubicBezTo>
                    <a:pt x="634" y="679"/>
                    <a:pt x="632" y="676"/>
                    <a:pt x="629" y="673"/>
                  </a:cubicBezTo>
                  <a:cubicBezTo>
                    <a:pt x="627" y="670"/>
                    <a:pt x="625" y="667"/>
                    <a:pt x="622" y="664"/>
                  </a:cubicBezTo>
                  <a:cubicBezTo>
                    <a:pt x="620" y="661"/>
                    <a:pt x="618" y="658"/>
                    <a:pt x="616" y="655"/>
                  </a:cubicBezTo>
                  <a:cubicBezTo>
                    <a:pt x="613" y="652"/>
                    <a:pt x="611" y="649"/>
                    <a:pt x="608" y="646"/>
                  </a:cubicBezTo>
                  <a:cubicBezTo>
                    <a:pt x="606" y="643"/>
                    <a:pt x="604" y="641"/>
                    <a:pt x="602" y="638"/>
                  </a:cubicBezTo>
                  <a:cubicBezTo>
                    <a:pt x="599" y="635"/>
                    <a:pt x="596" y="631"/>
                    <a:pt x="593" y="628"/>
                  </a:cubicBezTo>
                  <a:cubicBezTo>
                    <a:pt x="591" y="626"/>
                    <a:pt x="589" y="623"/>
                    <a:pt x="587" y="621"/>
                  </a:cubicBezTo>
                  <a:cubicBezTo>
                    <a:pt x="584" y="617"/>
                    <a:pt x="581" y="614"/>
                    <a:pt x="577" y="610"/>
                  </a:cubicBezTo>
                  <a:cubicBezTo>
                    <a:pt x="576" y="608"/>
                    <a:pt x="574" y="606"/>
                    <a:pt x="572" y="604"/>
                  </a:cubicBezTo>
                  <a:cubicBezTo>
                    <a:pt x="567" y="599"/>
                    <a:pt x="561" y="593"/>
                    <a:pt x="556" y="588"/>
                  </a:cubicBezTo>
                  <a:cubicBezTo>
                    <a:pt x="555" y="587"/>
                    <a:pt x="553" y="585"/>
                    <a:pt x="552" y="584"/>
                  </a:cubicBezTo>
                  <a:cubicBezTo>
                    <a:pt x="550" y="581"/>
                    <a:pt x="549" y="579"/>
                    <a:pt x="547" y="576"/>
                  </a:cubicBezTo>
                  <a:cubicBezTo>
                    <a:pt x="544" y="570"/>
                    <a:pt x="541" y="565"/>
                    <a:pt x="537" y="559"/>
                  </a:cubicBezTo>
                  <a:cubicBezTo>
                    <a:pt x="533" y="552"/>
                    <a:pt x="529" y="546"/>
                    <a:pt x="525" y="539"/>
                  </a:cubicBezTo>
                  <a:cubicBezTo>
                    <a:pt x="522" y="533"/>
                    <a:pt x="518" y="528"/>
                    <a:pt x="515" y="522"/>
                  </a:cubicBezTo>
                  <a:cubicBezTo>
                    <a:pt x="511" y="516"/>
                    <a:pt x="507" y="509"/>
                    <a:pt x="503" y="503"/>
                  </a:cubicBezTo>
                  <a:cubicBezTo>
                    <a:pt x="499" y="497"/>
                    <a:pt x="496" y="492"/>
                    <a:pt x="492" y="486"/>
                  </a:cubicBezTo>
                  <a:cubicBezTo>
                    <a:pt x="490" y="484"/>
                    <a:pt x="489" y="481"/>
                    <a:pt x="487" y="479"/>
                  </a:cubicBezTo>
                  <a:moveTo>
                    <a:pt x="504" y="479"/>
                  </a:moveTo>
                  <a:cubicBezTo>
                    <a:pt x="503" y="479"/>
                    <a:pt x="503" y="479"/>
                    <a:pt x="503" y="479"/>
                  </a:cubicBezTo>
                  <a:cubicBezTo>
                    <a:pt x="507" y="483"/>
                    <a:pt x="510" y="487"/>
                    <a:pt x="514" y="491"/>
                  </a:cubicBezTo>
                  <a:cubicBezTo>
                    <a:pt x="517" y="494"/>
                    <a:pt x="520" y="496"/>
                    <a:pt x="522" y="499"/>
                  </a:cubicBezTo>
                  <a:cubicBezTo>
                    <a:pt x="527" y="504"/>
                    <a:pt x="532" y="510"/>
                    <a:pt x="536" y="515"/>
                  </a:cubicBezTo>
                  <a:cubicBezTo>
                    <a:pt x="538" y="517"/>
                    <a:pt x="541" y="520"/>
                    <a:pt x="543" y="522"/>
                  </a:cubicBezTo>
                  <a:cubicBezTo>
                    <a:pt x="549" y="529"/>
                    <a:pt x="554" y="535"/>
                    <a:pt x="560" y="542"/>
                  </a:cubicBezTo>
                  <a:cubicBezTo>
                    <a:pt x="561" y="543"/>
                    <a:pt x="562" y="544"/>
                    <a:pt x="563" y="545"/>
                  </a:cubicBezTo>
                  <a:cubicBezTo>
                    <a:pt x="569" y="553"/>
                    <a:pt x="576" y="561"/>
                    <a:pt x="582" y="569"/>
                  </a:cubicBezTo>
                  <a:cubicBezTo>
                    <a:pt x="582" y="569"/>
                    <a:pt x="583" y="570"/>
                    <a:pt x="583" y="570"/>
                  </a:cubicBezTo>
                  <a:cubicBezTo>
                    <a:pt x="589" y="578"/>
                    <a:pt x="595" y="585"/>
                    <a:pt x="600" y="593"/>
                  </a:cubicBezTo>
                  <a:cubicBezTo>
                    <a:pt x="602" y="595"/>
                    <a:pt x="604" y="598"/>
                    <a:pt x="606" y="600"/>
                  </a:cubicBezTo>
                  <a:cubicBezTo>
                    <a:pt x="610" y="606"/>
                    <a:pt x="614" y="611"/>
                    <a:pt x="618" y="617"/>
                  </a:cubicBezTo>
                  <a:cubicBezTo>
                    <a:pt x="620" y="620"/>
                    <a:pt x="622" y="623"/>
                    <a:pt x="624" y="626"/>
                  </a:cubicBezTo>
                  <a:cubicBezTo>
                    <a:pt x="628" y="631"/>
                    <a:pt x="631" y="636"/>
                    <a:pt x="635" y="641"/>
                  </a:cubicBezTo>
                  <a:cubicBezTo>
                    <a:pt x="637" y="644"/>
                    <a:pt x="639" y="648"/>
                    <a:pt x="641" y="651"/>
                  </a:cubicBezTo>
                  <a:cubicBezTo>
                    <a:pt x="644" y="656"/>
                    <a:pt x="648" y="661"/>
                    <a:pt x="651" y="665"/>
                  </a:cubicBezTo>
                  <a:cubicBezTo>
                    <a:pt x="653" y="669"/>
                    <a:pt x="655" y="672"/>
                    <a:pt x="657" y="676"/>
                  </a:cubicBezTo>
                  <a:cubicBezTo>
                    <a:pt x="660" y="681"/>
                    <a:pt x="663" y="685"/>
                    <a:pt x="666" y="690"/>
                  </a:cubicBezTo>
                  <a:cubicBezTo>
                    <a:pt x="668" y="694"/>
                    <a:pt x="670" y="697"/>
                    <a:pt x="672" y="701"/>
                  </a:cubicBezTo>
                  <a:cubicBezTo>
                    <a:pt x="675" y="706"/>
                    <a:pt x="677" y="710"/>
                    <a:pt x="680" y="715"/>
                  </a:cubicBezTo>
                  <a:cubicBezTo>
                    <a:pt x="680" y="716"/>
                    <a:pt x="681" y="717"/>
                    <a:pt x="682" y="718"/>
                  </a:cubicBezTo>
                  <a:cubicBezTo>
                    <a:pt x="683" y="718"/>
                    <a:pt x="683" y="718"/>
                    <a:pt x="683" y="718"/>
                  </a:cubicBezTo>
                  <a:cubicBezTo>
                    <a:pt x="682" y="716"/>
                    <a:pt x="681" y="714"/>
                    <a:pt x="680" y="712"/>
                  </a:cubicBezTo>
                  <a:cubicBezTo>
                    <a:pt x="677" y="708"/>
                    <a:pt x="674" y="704"/>
                    <a:pt x="672" y="699"/>
                  </a:cubicBezTo>
                  <a:cubicBezTo>
                    <a:pt x="670" y="695"/>
                    <a:pt x="668" y="692"/>
                    <a:pt x="665" y="688"/>
                  </a:cubicBezTo>
                  <a:cubicBezTo>
                    <a:pt x="663" y="683"/>
                    <a:pt x="660" y="679"/>
                    <a:pt x="657" y="674"/>
                  </a:cubicBezTo>
                  <a:cubicBezTo>
                    <a:pt x="655" y="671"/>
                    <a:pt x="653" y="667"/>
                    <a:pt x="650" y="663"/>
                  </a:cubicBezTo>
                  <a:cubicBezTo>
                    <a:pt x="647" y="659"/>
                    <a:pt x="644" y="654"/>
                    <a:pt x="641" y="650"/>
                  </a:cubicBezTo>
                  <a:cubicBezTo>
                    <a:pt x="639" y="646"/>
                    <a:pt x="637" y="642"/>
                    <a:pt x="634" y="639"/>
                  </a:cubicBezTo>
                  <a:cubicBezTo>
                    <a:pt x="631" y="634"/>
                    <a:pt x="628" y="630"/>
                    <a:pt x="625" y="625"/>
                  </a:cubicBezTo>
                  <a:cubicBezTo>
                    <a:pt x="622" y="622"/>
                    <a:pt x="620" y="618"/>
                    <a:pt x="617" y="614"/>
                  </a:cubicBezTo>
                  <a:cubicBezTo>
                    <a:pt x="614" y="610"/>
                    <a:pt x="611" y="605"/>
                    <a:pt x="607" y="601"/>
                  </a:cubicBezTo>
                  <a:cubicBezTo>
                    <a:pt x="605" y="597"/>
                    <a:pt x="602" y="594"/>
                    <a:pt x="600" y="591"/>
                  </a:cubicBezTo>
                  <a:cubicBezTo>
                    <a:pt x="596" y="586"/>
                    <a:pt x="593" y="581"/>
                    <a:pt x="589" y="577"/>
                  </a:cubicBezTo>
                  <a:cubicBezTo>
                    <a:pt x="587" y="573"/>
                    <a:pt x="584" y="570"/>
                    <a:pt x="581" y="567"/>
                  </a:cubicBezTo>
                  <a:cubicBezTo>
                    <a:pt x="578" y="562"/>
                    <a:pt x="574" y="558"/>
                    <a:pt x="570" y="553"/>
                  </a:cubicBezTo>
                  <a:cubicBezTo>
                    <a:pt x="568" y="550"/>
                    <a:pt x="565" y="547"/>
                    <a:pt x="562" y="543"/>
                  </a:cubicBezTo>
                  <a:cubicBezTo>
                    <a:pt x="558" y="539"/>
                    <a:pt x="554" y="534"/>
                    <a:pt x="550" y="529"/>
                  </a:cubicBezTo>
                  <a:cubicBezTo>
                    <a:pt x="548" y="526"/>
                    <a:pt x="545" y="523"/>
                    <a:pt x="542" y="520"/>
                  </a:cubicBezTo>
                  <a:cubicBezTo>
                    <a:pt x="538" y="515"/>
                    <a:pt x="534" y="511"/>
                    <a:pt x="529" y="506"/>
                  </a:cubicBezTo>
                  <a:cubicBezTo>
                    <a:pt x="527" y="503"/>
                    <a:pt x="524" y="500"/>
                    <a:pt x="522" y="497"/>
                  </a:cubicBezTo>
                  <a:cubicBezTo>
                    <a:pt x="517" y="492"/>
                    <a:pt x="512" y="487"/>
                    <a:pt x="507" y="482"/>
                  </a:cubicBezTo>
                  <a:cubicBezTo>
                    <a:pt x="506" y="481"/>
                    <a:pt x="505" y="480"/>
                    <a:pt x="504" y="479"/>
                  </a:cubicBezTo>
                  <a:moveTo>
                    <a:pt x="655" y="623"/>
                  </a:moveTo>
                  <a:cubicBezTo>
                    <a:pt x="655" y="623"/>
                    <a:pt x="655" y="623"/>
                    <a:pt x="655" y="623"/>
                  </a:cubicBezTo>
                  <a:cubicBezTo>
                    <a:pt x="651" y="617"/>
                    <a:pt x="648" y="611"/>
                    <a:pt x="644" y="605"/>
                  </a:cubicBezTo>
                  <a:cubicBezTo>
                    <a:pt x="645" y="605"/>
                    <a:pt x="645" y="604"/>
                    <a:pt x="646" y="603"/>
                  </a:cubicBezTo>
                  <a:cubicBezTo>
                    <a:pt x="647" y="606"/>
                    <a:pt x="649" y="609"/>
                    <a:pt x="650" y="612"/>
                  </a:cubicBezTo>
                  <a:cubicBezTo>
                    <a:pt x="652" y="616"/>
                    <a:pt x="654" y="620"/>
                    <a:pt x="655" y="623"/>
                  </a:cubicBezTo>
                  <a:moveTo>
                    <a:pt x="636" y="588"/>
                  </a:moveTo>
                  <a:cubicBezTo>
                    <a:pt x="633" y="580"/>
                    <a:pt x="630" y="571"/>
                    <a:pt x="627" y="563"/>
                  </a:cubicBezTo>
                  <a:cubicBezTo>
                    <a:pt x="628" y="565"/>
                    <a:pt x="629" y="568"/>
                    <a:pt x="630" y="570"/>
                  </a:cubicBezTo>
                  <a:cubicBezTo>
                    <a:pt x="632" y="574"/>
                    <a:pt x="634" y="579"/>
                    <a:pt x="637" y="583"/>
                  </a:cubicBezTo>
                  <a:cubicBezTo>
                    <a:pt x="637" y="584"/>
                    <a:pt x="638" y="586"/>
                    <a:pt x="638" y="587"/>
                  </a:cubicBezTo>
                  <a:cubicBezTo>
                    <a:pt x="637" y="587"/>
                    <a:pt x="637" y="587"/>
                    <a:pt x="636" y="588"/>
                  </a:cubicBezTo>
                  <a:moveTo>
                    <a:pt x="598" y="479"/>
                  </a:moveTo>
                  <a:cubicBezTo>
                    <a:pt x="597" y="479"/>
                    <a:pt x="597" y="479"/>
                    <a:pt x="597" y="479"/>
                  </a:cubicBezTo>
                  <a:cubicBezTo>
                    <a:pt x="631" y="531"/>
                    <a:pt x="661" y="591"/>
                    <a:pt x="687" y="656"/>
                  </a:cubicBezTo>
                  <a:cubicBezTo>
                    <a:pt x="684" y="649"/>
                    <a:pt x="680" y="641"/>
                    <a:pt x="676" y="633"/>
                  </a:cubicBezTo>
                  <a:cubicBezTo>
                    <a:pt x="674" y="629"/>
                    <a:pt x="672" y="625"/>
                    <a:pt x="670" y="620"/>
                  </a:cubicBezTo>
                  <a:cubicBezTo>
                    <a:pt x="667" y="614"/>
                    <a:pt x="664" y="608"/>
                    <a:pt x="661" y="602"/>
                  </a:cubicBezTo>
                  <a:cubicBezTo>
                    <a:pt x="658" y="595"/>
                    <a:pt x="654" y="588"/>
                    <a:pt x="651" y="582"/>
                  </a:cubicBezTo>
                  <a:cubicBezTo>
                    <a:pt x="649" y="577"/>
                    <a:pt x="646" y="573"/>
                    <a:pt x="644" y="569"/>
                  </a:cubicBezTo>
                  <a:cubicBezTo>
                    <a:pt x="639" y="560"/>
                    <a:pt x="635" y="552"/>
                    <a:pt x="630" y="543"/>
                  </a:cubicBezTo>
                  <a:cubicBezTo>
                    <a:pt x="628" y="540"/>
                    <a:pt x="627" y="537"/>
                    <a:pt x="625" y="535"/>
                  </a:cubicBezTo>
                  <a:cubicBezTo>
                    <a:pt x="619" y="525"/>
                    <a:pt x="614" y="516"/>
                    <a:pt x="608" y="506"/>
                  </a:cubicBezTo>
                  <a:cubicBezTo>
                    <a:pt x="606" y="503"/>
                    <a:pt x="605" y="501"/>
                    <a:pt x="603" y="498"/>
                  </a:cubicBezTo>
                  <a:cubicBezTo>
                    <a:pt x="600" y="493"/>
                    <a:pt x="597" y="489"/>
                    <a:pt x="594" y="484"/>
                  </a:cubicBezTo>
                  <a:cubicBezTo>
                    <a:pt x="594" y="483"/>
                    <a:pt x="593" y="483"/>
                    <a:pt x="593" y="482"/>
                  </a:cubicBezTo>
                  <a:cubicBezTo>
                    <a:pt x="593" y="481"/>
                    <a:pt x="592" y="480"/>
                    <a:pt x="592" y="479"/>
                  </a:cubicBezTo>
                  <a:cubicBezTo>
                    <a:pt x="590" y="479"/>
                    <a:pt x="590" y="479"/>
                    <a:pt x="590" y="479"/>
                  </a:cubicBezTo>
                  <a:cubicBezTo>
                    <a:pt x="591" y="481"/>
                    <a:pt x="592" y="483"/>
                    <a:pt x="593" y="484"/>
                  </a:cubicBezTo>
                  <a:cubicBezTo>
                    <a:pt x="594" y="486"/>
                    <a:pt x="595" y="488"/>
                    <a:pt x="596" y="490"/>
                  </a:cubicBezTo>
                  <a:cubicBezTo>
                    <a:pt x="597" y="492"/>
                    <a:pt x="598" y="495"/>
                    <a:pt x="599" y="497"/>
                  </a:cubicBezTo>
                  <a:cubicBezTo>
                    <a:pt x="600" y="499"/>
                    <a:pt x="600" y="500"/>
                    <a:pt x="601" y="502"/>
                  </a:cubicBezTo>
                  <a:cubicBezTo>
                    <a:pt x="607" y="516"/>
                    <a:pt x="614" y="532"/>
                    <a:pt x="620" y="548"/>
                  </a:cubicBezTo>
                  <a:cubicBezTo>
                    <a:pt x="620" y="548"/>
                    <a:pt x="620" y="548"/>
                    <a:pt x="620" y="548"/>
                  </a:cubicBezTo>
                  <a:cubicBezTo>
                    <a:pt x="618" y="543"/>
                    <a:pt x="616" y="539"/>
                    <a:pt x="613" y="535"/>
                  </a:cubicBezTo>
                  <a:cubicBezTo>
                    <a:pt x="611" y="530"/>
                    <a:pt x="608" y="525"/>
                    <a:pt x="605" y="520"/>
                  </a:cubicBezTo>
                  <a:cubicBezTo>
                    <a:pt x="603" y="516"/>
                    <a:pt x="601" y="512"/>
                    <a:pt x="599" y="508"/>
                  </a:cubicBezTo>
                  <a:cubicBezTo>
                    <a:pt x="596" y="503"/>
                    <a:pt x="593" y="498"/>
                    <a:pt x="591" y="494"/>
                  </a:cubicBezTo>
                  <a:cubicBezTo>
                    <a:pt x="588" y="490"/>
                    <a:pt x="586" y="486"/>
                    <a:pt x="584" y="482"/>
                  </a:cubicBezTo>
                  <a:cubicBezTo>
                    <a:pt x="583" y="481"/>
                    <a:pt x="583" y="480"/>
                    <a:pt x="582" y="479"/>
                  </a:cubicBezTo>
                  <a:cubicBezTo>
                    <a:pt x="581" y="479"/>
                    <a:pt x="581" y="479"/>
                    <a:pt x="581" y="479"/>
                  </a:cubicBezTo>
                  <a:cubicBezTo>
                    <a:pt x="583" y="482"/>
                    <a:pt x="585" y="485"/>
                    <a:pt x="586" y="488"/>
                  </a:cubicBezTo>
                  <a:cubicBezTo>
                    <a:pt x="589" y="492"/>
                    <a:pt x="591" y="496"/>
                    <a:pt x="593" y="500"/>
                  </a:cubicBezTo>
                  <a:cubicBezTo>
                    <a:pt x="596" y="505"/>
                    <a:pt x="599" y="510"/>
                    <a:pt x="601" y="515"/>
                  </a:cubicBezTo>
                  <a:cubicBezTo>
                    <a:pt x="604" y="519"/>
                    <a:pt x="606" y="523"/>
                    <a:pt x="608" y="527"/>
                  </a:cubicBezTo>
                  <a:cubicBezTo>
                    <a:pt x="611" y="532"/>
                    <a:pt x="613" y="537"/>
                    <a:pt x="616" y="542"/>
                  </a:cubicBezTo>
                  <a:cubicBezTo>
                    <a:pt x="618" y="546"/>
                    <a:pt x="620" y="551"/>
                    <a:pt x="623" y="555"/>
                  </a:cubicBezTo>
                  <a:cubicBezTo>
                    <a:pt x="623" y="556"/>
                    <a:pt x="623" y="556"/>
                    <a:pt x="623" y="556"/>
                  </a:cubicBezTo>
                  <a:cubicBezTo>
                    <a:pt x="625" y="560"/>
                    <a:pt x="626" y="565"/>
                    <a:pt x="628" y="570"/>
                  </a:cubicBezTo>
                  <a:cubicBezTo>
                    <a:pt x="629" y="571"/>
                    <a:pt x="629" y="571"/>
                    <a:pt x="629" y="572"/>
                  </a:cubicBezTo>
                  <a:cubicBezTo>
                    <a:pt x="631" y="577"/>
                    <a:pt x="633" y="582"/>
                    <a:pt x="635" y="588"/>
                  </a:cubicBezTo>
                  <a:cubicBezTo>
                    <a:pt x="634" y="588"/>
                    <a:pt x="634" y="588"/>
                    <a:pt x="634" y="588"/>
                  </a:cubicBezTo>
                  <a:cubicBezTo>
                    <a:pt x="632" y="585"/>
                    <a:pt x="631" y="581"/>
                    <a:pt x="629" y="578"/>
                  </a:cubicBezTo>
                  <a:cubicBezTo>
                    <a:pt x="626" y="573"/>
                    <a:pt x="623" y="568"/>
                    <a:pt x="621" y="563"/>
                  </a:cubicBezTo>
                  <a:cubicBezTo>
                    <a:pt x="618" y="557"/>
                    <a:pt x="614" y="552"/>
                    <a:pt x="611" y="547"/>
                  </a:cubicBezTo>
                  <a:cubicBezTo>
                    <a:pt x="609" y="542"/>
                    <a:pt x="606" y="537"/>
                    <a:pt x="603" y="532"/>
                  </a:cubicBezTo>
                  <a:cubicBezTo>
                    <a:pt x="600" y="527"/>
                    <a:pt x="597" y="521"/>
                    <a:pt x="593" y="516"/>
                  </a:cubicBezTo>
                  <a:cubicBezTo>
                    <a:pt x="590" y="511"/>
                    <a:pt x="588" y="507"/>
                    <a:pt x="585" y="502"/>
                  </a:cubicBezTo>
                  <a:cubicBezTo>
                    <a:pt x="581" y="497"/>
                    <a:pt x="578" y="491"/>
                    <a:pt x="574" y="486"/>
                  </a:cubicBezTo>
                  <a:cubicBezTo>
                    <a:pt x="573" y="484"/>
                    <a:pt x="571" y="481"/>
                    <a:pt x="570" y="479"/>
                  </a:cubicBezTo>
                  <a:cubicBezTo>
                    <a:pt x="569" y="479"/>
                    <a:pt x="569" y="479"/>
                    <a:pt x="569" y="479"/>
                  </a:cubicBezTo>
                  <a:cubicBezTo>
                    <a:pt x="570" y="482"/>
                    <a:pt x="572" y="484"/>
                    <a:pt x="574" y="487"/>
                  </a:cubicBezTo>
                  <a:cubicBezTo>
                    <a:pt x="577" y="492"/>
                    <a:pt x="580" y="497"/>
                    <a:pt x="584" y="502"/>
                  </a:cubicBezTo>
                  <a:cubicBezTo>
                    <a:pt x="587" y="507"/>
                    <a:pt x="590" y="512"/>
                    <a:pt x="593" y="517"/>
                  </a:cubicBezTo>
                  <a:cubicBezTo>
                    <a:pt x="596" y="522"/>
                    <a:pt x="599" y="527"/>
                    <a:pt x="602" y="532"/>
                  </a:cubicBezTo>
                  <a:cubicBezTo>
                    <a:pt x="605" y="537"/>
                    <a:pt x="608" y="542"/>
                    <a:pt x="611" y="548"/>
                  </a:cubicBezTo>
                  <a:cubicBezTo>
                    <a:pt x="614" y="553"/>
                    <a:pt x="617" y="558"/>
                    <a:pt x="620" y="563"/>
                  </a:cubicBezTo>
                  <a:cubicBezTo>
                    <a:pt x="623" y="568"/>
                    <a:pt x="625" y="573"/>
                    <a:pt x="628" y="579"/>
                  </a:cubicBezTo>
                  <a:cubicBezTo>
                    <a:pt x="630" y="582"/>
                    <a:pt x="632" y="585"/>
                    <a:pt x="634" y="589"/>
                  </a:cubicBezTo>
                  <a:cubicBezTo>
                    <a:pt x="633" y="589"/>
                    <a:pt x="633" y="589"/>
                    <a:pt x="633" y="589"/>
                  </a:cubicBezTo>
                  <a:cubicBezTo>
                    <a:pt x="632" y="586"/>
                    <a:pt x="630" y="584"/>
                    <a:pt x="628" y="582"/>
                  </a:cubicBezTo>
                  <a:cubicBezTo>
                    <a:pt x="626" y="579"/>
                    <a:pt x="623" y="575"/>
                    <a:pt x="621" y="572"/>
                  </a:cubicBezTo>
                  <a:cubicBezTo>
                    <a:pt x="617" y="568"/>
                    <a:pt x="614" y="564"/>
                    <a:pt x="611" y="560"/>
                  </a:cubicBezTo>
                  <a:cubicBezTo>
                    <a:pt x="608" y="557"/>
                    <a:pt x="606" y="554"/>
                    <a:pt x="603" y="550"/>
                  </a:cubicBezTo>
                  <a:cubicBezTo>
                    <a:pt x="600" y="547"/>
                    <a:pt x="596" y="543"/>
                    <a:pt x="593" y="539"/>
                  </a:cubicBezTo>
                  <a:cubicBezTo>
                    <a:pt x="590" y="536"/>
                    <a:pt x="587" y="533"/>
                    <a:pt x="584" y="530"/>
                  </a:cubicBezTo>
                  <a:cubicBezTo>
                    <a:pt x="580" y="527"/>
                    <a:pt x="577" y="523"/>
                    <a:pt x="573" y="520"/>
                  </a:cubicBezTo>
                  <a:cubicBezTo>
                    <a:pt x="570" y="517"/>
                    <a:pt x="567" y="514"/>
                    <a:pt x="564" y="511"/>
                  </a:cubicBezTo>
                  <a:cubicBezTo>
                    <a:pt x="560" y="508"/>
                    <a:pt x="556" y="504"/>
                    <a:pt x="552" y="501"/>
                  </a:cubicBezTo>
                  <a:cubicBezTo>
                    <a:pt x="549" y="498"/>
                    <a:pt x="546" y="496"/>
                    <a:pt x="543" y="493"/>
                  </a:cubicBezTo>
                  <a:cubicBezTo>
                    <a:pt x="539" y="490"/>
                    <a:pt x="535" y="486"/>
                    <a:pt x="530" y="483"/>
                  </a:cubicBezTo>
                  <a:cubicBezTo>
                    <a:pt x="528" y="482"/>
                    <a:pt x="527" y="480"/>
                    <a:pt x="525" y="479"/>
                  </a:cubicBezTo>
                  <a:cubicBezTo>
                    <a:pt x="523" y="479"/>
                    <a:pt x="523" y="479"/>
                    <a:pt x="523" y="479"/>
                  </a:cubicBezTo>
                  <a:cubicBezTo>
                    <a:pt x="565" y="509"/>
                    <a:pt x="602" y="546"/>
                    <a:pt x="632" y="589"/>
                  </a:cubicBezTo>
                  <a:cubicBezTo>
                    <a:pt x="630" y="591"/>
                    <a:pt x="629" y="594"/>
                    <a:pt x="629" y="597"/>
                  </a:cubicBezTo>
                  <a:cubicBezTo>
                    <a:pt x="629" y="602"/>
                    <a:pt x="633" y="607"/>
                    <a:pt x="639" y="607"/>
                  </a:cubicBezTo>
                  <a:cubicBezTo>
                    <a:pt x="640" y="607"/>
                    <a:pt x="641" y="607"/>
                    <a:pt x="642" y="606"/>
                  </a:cubicBezTo>
                  <a:cubicBezTo>
                    <a:pt x="646" y="615"/>
                    <a:pt x="650" y="623"/>
                    <a:pt x="654" y="632"/>
                  </a:cubicBezTo>
                  <a:cubicBezTo>
                    <a:pt x="655" y="636"/>
                    <a:pt x="657" y="640"/>
                    <a:pt x="659" y="644"/>
                  </a:cubicBezTo>
                  <a:cubicBezTo>
                    <a:pt x="662" y="652"/>
                    <a:pt x="665" y="659"/>
                    <a:pt x="668" y="667"/>
                  </a:cubicBezTo>
                  <a:cubicBezTo>
                    <a:pt x="670" y="672"/>
                    <a:pt x="672" y="677"/>
                    <a:pt x="674" y="682"/>
                  </a:cubicBezTo>
                  <a:cubicBezTo>
                    <a:pt x="677" y="689"/>
                    <a:pt x="680" y="696"/>
                    <a:pt x="682" y="703"/>
                  </a:cubicBezTo>
                  <a:cubicBezTo>
                    <a:pt x="684" y="708"/>
                    <a:pt x="686" y="713"/>
                    <a:pt x="688" y="718"/>
                  </a:cubicBezTo>
                  <a:cubicBezTo>
                    <a:pt x="689" y="718"/>
                    <a:pt x="689" y="718"/>
                    <a:pt x="689" y="718"/>
                  </a:cubicBezTo>
                  <a:cubicBezTo>
                    <a:pt x="687" y="714"/>
                    <a:pt x="686" y="710"/>
                    <a:pt x="684" y="706"/>
                  </a:cubicBezTo>
                  <a:cubicBezTo>
                    <a:pt x="683" y="701"/>
                    <a:pt x="681" y="697"/>
                    <a:pt x="679" y="693"/>
                  </a:cubicBezTo>
                  <a:cubicBezTo>
                    <a:pt x="676" y="685"/>
                    <a:pt x="673" y="678"/>
                    <a:pt x="670" y="670"/>
                  </a:cubicBezTo>
                  <a:cubicBezTo>
                    <a:pt x="668" y="665"/>
                    <a:pt x="667" y="661"/>
                    <a:pt x="665" y="656"/>
                  </a:cubicBezTo>
                  <a:cubicBezTo>
                    <a:pt x="662" y="649"/>
                    <a:pt x="659" y="642"/>
                    <a:pt x="656" y="634"/>
                  </a:cubicBezTo>
                  <a:cubicBezTo>
                    <a:pt x="654" y="630"/>
                    <a:pt x="651" y="625"/>
                    <a:pt x="649" y="620"/>
                  </a:cubicBezTo>
                  <a:cubicBezTo>
                    <a:pt x="647" y="615"/>
                    <a:pt x="645" y="611"/>
                    <a:pt x="643" y="606"/>
                  </a:cubicBezTo>
                  <a:cubicBezTo>
                    <a:pt x="643" y="606"/>
                    <a:pt x="643" y="606"/>
                    <a:pt x="643" y="606"/>
                  </a:cubicBezTo>
                  <a:cubicBezTo>
                    <a:pt x="645" y="608"/>
                    <a:pt x="647" y="611"/>
                    <a:pt x="648" y="614"/>
                  </a:cubicBezTo>
                  <a:cubicBezTo>
                    <a:pt x="651" y="618"/>
                    <a:pt x="654" y="622"/>
                    <a:pt x="656" y="626"/>
                  </a:cubicBezTo>
                  <a:cubicBezTo>
                    <a:pt x="657" y="628"/>
                    <a:pt x="658" y="630"/>
                    <a:pt x="659" y="632"/>
                  </a:cubicBezTo>
                  <a:cubicBezTo>
                    <a:pt x="660" y="635"/>
                    <a:pt x="662" y="638"/>
                    <a:pt x="663" y="642"/>
                  </a:cubicBezTo>
                  <a:cubicBezTo>
                    <a:pt x="665" y="647"/>
                    <a:pt x="668" y="652"/>
                    <a:pt x="670" y="657"/>
                  </a:cubicBezTo>
                  <a:cubicBezTo>
                    <a:pt x="672" y="662"/>
                    <a:pt x="674" y="667"/>
                    <a:pt x="676" y="672"/>
                  </a:cubicBezTo>
                  <a:cubicBezTo>
                    <a:pt x="678" y="677"/>
                    <a:pt x="680" y="682"/>
                    <a:pt x="682" y="687"/>
                  </a:cubicBezTo>
                  <a:cubicBezTo>
                    <a:pt x="684" y="692"/>
                    <a:pt x="686" y="697"/>
                    <a:pt x="688" y="702"/>
                  </a:cubicBezTo>
                  <a:cubicBezTo>
                    <a:pt x="690" y="707"/>
                    <a:pt x="692" y="712"/>
                    <a:pt x="694" y="718"/>
                  </a:cubicBezTo>
                  <a:cubicBezTo>
                    <a:pt x="694" y="718"/>
                    <a:pt x="694" y="718"/>
                    <a:pt x="694" y="718"/>
                  </a:cubicBezTo>
                  <a:cubicBezTo>
                    <a:pt x="695" y="718"/>
                    <a:pt x="695" y="718"/>
                    <a:pt x="695" y="718"/>
                  </a:cubicBezTo>
                  <a:cubicBezTo>
                    <a:pt x="694" y="716"/>
                    <a:pt x="693" y="713"/>
                    <a:pt x="692" y="711"/>
                  </a:cubicBezTo>
                  <a:cubicBezTo>
                    <a:pt x="690" y="705"/>
                    <a:pt x="688" y="698"/>
                    <a:pt x="685" y="692"/>
                  </a:cubicBezTo>
                  <a:cubicBezTo>
                    <a:pt x="684" y="688"/>
                    <a:pt x="682" y="684"/>
                    <a:pt x="680" y="680"/>
                  </a:cubicBezTo>
                  <a:cubicBezTo>
                    <a:pt x="678" y="674"/>
                    <a:pt x="675" y="668"/>
                    <a:pt x="673" y="662"/>
                  </a:cubicBezTo>
                  <a:cubicBezTo>
                    <a:pt x="671" y="658"/>
                    <a:pt x="669" y="654"/>
                    <a:pt x="668" y="650"/>
                  </a:cubicBezTo>
                  <a:cubicBezTo>
                    <a:pt x="666" y="646"/>
                    <a:pt x="665" y="643"/>
                    <a:pt x="663" y="640"/>
                  </a:cubicBezTo>
                  <a:cubicBezTo>
                    <a:pt x="664" y="640"/>
                    <a:pt x="664" y="641"/>
                    <a:pt x="664" y="641"/>
                  </a:cubicBezTo>
                  <a:cubicBezTo>
                    <a:pt x="667" y="646"/>
                    <a:pt x="669" y="650"/>
                    <a:pt x="671" y="654"/>
                  </a:cubicBezTo>
                  <a:cubicBezTo>
                    <a:pt x="674" y="659"/>
                    <a:pt x="677" y="664"/>
                    <a:pt x="679" y="669"/>
                  </a:cubicBezTo>
                  <a:cubicBezTo>
                    <a:pt x="681" y="674"/>
                    <a:pt x="684" y="678"/>
                    <a:pt x="686" y="683"/>
                  </a:cubicBezTo>
                  <a:cubicBezTo>
                    <a:pt x="688" y="688"/>
                    <a:pt x="691" y="693"/>
                    <a:pt x="693" y="699"/>
                  </a:cubicBezTo>
                  <a:cubicBezTo>
                    <a:pt x="695" y="703"/>
                    <a:pt x="697" y="708"/>
                    <a:pt x="699" y="712"/>
                  </a:cubicBezTo>
                  <a:cubicBezTo>
                    <a:pt x="700" y="714"/>
                    <a:pt x="701" y="716"/>
                    <a:pt x="702" y="718"/>
                  </a:cubicBezTo>
                  <a:cubicBezTo>
                    <a:pt x="703" y="718"/>
                    <a:pt x="703" y="718"/>
                    <a:pt x="703" y="718"/>
                  </a:cubicBezTo>
                  <a:cubicBezTo>
                    <a:pt x="701" y="714"/>
                    <a:pt x="699" y="710"/>
                    <a:pt x="697" y="706"/>
                  </a:cubicBezTo>
                  <a:cubicBezTo>
                    <a:pt x="695" y="700"/>
                    <a:pt x="692" y="695"/>
                    <a:pt x="690" y="689"/>
                  </a:cubicBezTo>
                  <a:cubicBezTo>
                    <a:pt x="688" y="685"/>
                    <a:pt x="686" y="681"/>
                    <a:pt x="684" y="677"/>
                  </a:cubicBezTo>
                  <a:cubicBezTo>
                    <a:pt x="681" y="672"/>
                    <a:pt x="678" y="666"/>
                    <a:pt x="675" y="660"/>
                  </a:cubicBezTo>
                  <a:cubicBezTo>
                    <a:pt x="674" y="657"/>
                    <a:pt x="672" y="653"/>
                    <a:pt x="670" y="650"/>
                  </a:cubicBezTo>
                  <a:cubicBezTo>
                    <a:pt x="667" y="644"/>
                    <a:pt x="663" y="638"/>
                    <a:pt x="660" y="632"/>
                  </a:cubicBezTo>
                  <a:cubicBezTo>
                    <a:pt x="660" y="632"/>
                    <a:pt x="660" y="632"/>
                    <a:pt x="660" y="632"/>
                  </a:cubicBezTo>
                  <a:cubicBezTo>
                    <a:pt x="658" y="628"/>
                    <a:pt x="656" y="624"/>
                    <a:pt x="655" y="620"/>
                  </a:cubicBezTo>
                  <a:cubicBezTo>
                    <a:pt x="652" y="615"/>
                    <a:pt x="650" y="609"/>
                    <a:pt x="647" y="604"/>
                  </a:cubicBezTo>
                  <a:cubicBezTo>
                    <a:pt x="647" y="603"/>
                    <a:pt x="647" y="603"/>
                    <a:pt x="647" y="602"/>
                  </a:cubicBezTo>
                  <a:cubicBezTo>
                    <a:pt x="648" y="601"/>
                    <a:pt x="648" y="599"/>
                    <a:pt x="648" y="597"/>
                  </a:cubicBezTo>
                  <a:cubicBezTo>
                    <a:pt x="648" y="592"/>
                    <a:pt x="644" y="588"/>
                    <a:pt x="639" y="587"/>
                  </a:cubicBezTo>
                  <a:cubicBezTo>
                    <a:pt x="638" y="583"/>
                    <a:pt x="636" y="579"/>
                    <a:pt x="634" y="575"/>
                  </a:cubicBezTo>
                  <a:cubicBezTo>
                    <a:pt x="632" y="571"/>
                    <a:pt x="630" y="567"/>
                    <a:pt x="628" y="563"/>
                  </a:cubicBezTo>
                  <a:cubicBezTo>
                    <a:pt x="626" y="560"/>
                    <a:pt x="625" y="558"/>
                    <a:pt x="624" y="555"/>
                  </a:cubicBezTo>
                  <a:cubicBezTo>
                    <a:pt x="616" y="534"/>
                    <a:pt x="607" y="513"/>
                    <a:pt x="598" y="493"/>
                  </a:cubicBezTo>
                  <a:cubicBezTo>
                    <a:pt x="598" y="492"/>
                    <a:pt x="597" y="491"/>
                    <a:pt x="597" y="490"/>
                  </a:cubicBezTo>
                  <a:cubicBezTo>
                    <a:pt x="597" y="491"/>
                    <a:pt x="597" y="491"/>
                    <a:pt x="597" y="491"/>
                  </a:cubicBezTo>
                  <a:cubicBezTo>
                    <a:pt x="601" y="497"/>
                    <a:pt x="606" y="504"/>
                    <a:pt x="610" y="510"/>
                  </a:cubicBezTo>
                  <a:cubicBezTo>
                    <a:pt x="613" y="516"/>
                    <a:pt x="617" y="522"/>
                    <a:pt x="620" y="528"/>
                  </a:cubicBezTo>
                  <a:cubicBezTo>
                    <a:pt x="624" y="535"/>
                    <a:pt x="628" y="541"/>
                    <a:pt x="632" y="548"/>
                  </a:cubicBezTo>
                  <a:cubicBezTo>
                    <a:pt x="635" y="554"/>
                    <a:pt x="638" y="559"/>
                    <a:pt x="641" y="565"/>
                  </a:cubicBezTo>
                  <a:cubicBezTo>
                    <a:pt x="645" y="572"/>
                    <a:pt x="649" y="580"/>
                    <a:pt x="653" y="587"/>
                  </a:cubicBezTo>
                  <a:cubicBezTo>
                    <a:pt x="655" y="592"/>
                    <a:pt x="658" y="597"/>
                    <a:pt x="660" y="602"/>
                  </a:cubicBezTo>
                  <a:cubicBezTo>
                    <a:pt x="665" y="611"/>
                    <a:pt x="669" y="620"/>
                    <a:pt x="673" y="629"/>
                  </a:cubicBezTo>
                  <a:cubicBezTo>
                    <a:pt x="675" y="633"/>
                    <a:pt x="677" y="636"/>
                    <a:pt x="679" y="640"/>
                  </a:cubicBezTo>
                  <a:cubicBezTo>
                    <a:pt x="684" y="652"/>
                    <a:pt x="690" y="664"/>
                    <a:pt x="695" y="677"/>
                  </a:cubicBezTo>
                  <a:cubicBezTo>
                    <a:pt x="696" y="680"/>
                    <a:pt x="698" y="684"/>
                    <a:pt x="699" y="688"/>
                  </a:cubicBezTo>
                  <a:cubicBezTo>
                    <a:pt x="702" y="696"/>
                    <a:pt x="704" y="704"/>
                    <a:pt x="707" y="712"/>
                  </a:cubicBezTo>
                  <a:cubicBezTo>
                    <a:pt x="708" y="714"/>
                    <a:pt x="709" y="716"/>
                    <a:pt x="709" y="718"/>
                  </a:cubicBezTo>
                  <a:cubicBezTo>
                    <a:pt x="710" y="718"/>
                    <a:pt x="710" y="718"/>
                    <a:pt x="710" y="718"/>
                  </a:cubicBezTo>
                  <a:cubicBezTo>
                    <a:pt x="708" y="712"/>
                    <a:pt x="706" y="706"/>
                    <a:pt x="704" y="701"/>
                  </a:cubicBezTo>
                  <a:cubicBezTo>
                    <a:pt x="705" y="703"/>
                    <a:pt x="706" y="705"/>
                    <a:pt x="707" y="707"/>
                  </a:cubicBezTo>
                  <a:cubicBezTo>
                    <a:pt x="708" y="711"/>
                    <a:pt x="710" y="714"/>
                    <a:pt x="711" y="718"/>
                  </a:cubicBezTo>
                  <a:cubicBezTo>
                    <a:pt x="712" y="718"/>
                    <a:pt x="712" y="718"/>
                    <a:pt x="712" y="718"/>
                  </a:cubicBezTo>
                  <a:cubicBezTo>
                    <a:pt x="710" y="712"/>
                    <a:pt x="707" y="706"/>
                    <a:pt x="705" y="700"/>
                  </a:cubicBezTo>
                  <a:cubicBezTo>
                    <a:pt x="704" y="696"/>
                    <a:pt x="702" y="693"/>
                    <a:pt x="701" y="689"/>
                  </a:cubicBezTo>
                  <a:cubicBezTo>
                    <a:pt x="699" y="685"/>
                    <a:pt x="698" y="682"/>
                    <a:pt x="697" y="679"/>
                  </a:cubicBezTo>
                  <a:cubicBezTo>
                    <a:pt x="696" y="678"/>
                    <a:pt x="696" y="677"/>
                    <a:pt x="695" y="676"/>
                  </a:cubicBezTo>
                  <a:cubicBezTo>
                    <a:pt x="694" y="673"/>
                    <a:pt x="693" y="670"/>
                    <a:pt x="692" y="666"/>
                  </a:cubicBezTo>
                  <a:cubicBezTo>
                    <a:pt x="690" y="661"/>
                    <a:pt x="688" y="656"/>
                    <a:pt x="686" y="651"/>
                  </a:cubicBezTo>
                  <a:cubicBezTo>
                    <a:pt x="685" y="648"/>
                    <a:pt x="683" y="645"/>
                    <a:pt x="682" y="642"/>
                  </a:cubicBezTo>
                  <a:cubicBezTo>
                    <a:pt x="680" y="637"/>
                    <a:pt x="678" y="631"/>
                    <a:pt x="675" y="626"/>
                  </a:cubicBezTo>
                  <a:cubicBezTo>
                    <a:pt x="675" y="625"/>
                    <a:pt x="675" y="624"/>
                    <a:pt x="674" y="623"/>
                  </a:cubicBezTo>
                  <a:cubicBezTo>
                    <a:pt x="674" y="622"/>
                    <a:pt x="673" y="621"/>
                    <a:pt x="673" y="619"/>
                  </a:cubicBezTo>
                  <a:cubicBezTo>
                    <a:pt x="670" y="613"/>
                    <a:pt x="667" y="606"/>
                    <a:pt x="664" y="600"/>
                  </a:cubicBezTo>
                  <a:cubicBezTo>
                    <a:pt x="663" y="598"/>
                    <a:pt x="663" y="597"/>
                    <a:pt x="662" y="595"/>
                  </a:cubicBezTo>
                  <a:cubicBezTo>
                    <a:pt x="659" y="588"/>
                    <a:pt x="655" y="581"/>
                    <a:pt x="652" y="573"/>
                  </a:cubicBezTo>
                  <a:cubicBezTo>
                    <a:pt x="651" y="573"/>
                    <a:pt x="651" y="572"/>
                    <a:pt x="651" y="572"/>
                  </a:cubicBezTo>
                  <a:cubicBezTo>
                    <a:pt x="635" y="539"/>
                    <a:pt x="617" y="508"/>
                    <a:pt x="598" y="479"/>
                  </a:cubicBezTo>
                  <a:moveTo>
                    <a:pt x="465" y="442"/>
                  </a:moveTo>
                  <a:cubicBezTo>
                    <a:pt x="464" y="441"/>
                    <a:pt x="462" y="440"/>
                    <a:pt x="461" y="440"/>
                  </a:cubicBezTo>
                  <a:cubicBezTo>
                    <a:pt x="461" y="439"/>
                    <a:pt x="461" y="439"/>
                    <a:pt x="461" y="439"/>
                  </a:cubicBezTo>
                  <a:cubicBezTo>
                    <a:pt x="462" y="438"/>
                    <a:pt x="462" y="438"/>
                    <a:pt x="462" y="438"/>
                  </a:cubicBezTo>
                  <a:cubicBezTo>
                    <a:pt x="463" y="440"/>
                    <a:pt x="464" y="441"/>
                    <a:pt x="465" y="442"/>
                  </a:cubicBezTo>
                  <a:moveTo>
                    <a:pt x="346" y="461"/>
                  </a:moveTo>
                  <a:cubicBezTo>
                    <a:pt x="324" y="451"/>
                    <a:pt x="300" y="443"/>
                    <a:pt x="277" y="435"/>
                  </a:cubicBezTo>
                  <a:cubicBezTo>
                    <a:pt x="276" y="424"/>
                    <a:pt x="276" y="414"/>
                    <a:pt x="275" y="403"/>
                  </a:cubicBezTo>
                  <a:cubicBezTo>
                    <a:pt x="276" y="404"/>
                    <a:pt x="276" y="404"/>
                    <a:pt x="276" y="404"/>
                  </a:cubicBezTo>
                  <a:cubicBezTo>
                    <a:pt x="278" y="404"/>
                    <a:pt x="281" y="405"/>
                    <a:pt x="283" y="406"/>
                  </a:cubicBezTo>
                  <a:cubicBezTo>
                    <a:pt x="293" y="411"/>
                    <a:pt x="303" y="415"/>
                    <a:pt x="313" y="419"/>
                  </a:cubicBezTo>
                  <a:cubicBezTo>
                    <a:pt x="314" y="420"/>
                    <a:pt x="315" y="420"/>
                    <a:pt x="316" y="421"/>
                  </a:cubicBezTo>
                  <a:cubicBezTo>
                    <a:pt x="325" y="425"/>
                    <a:pt x="334" y="429"/>
                    <a:pt x="342" y="434"/>
                  </a:cubicBezTo>
                  <a:cubicBezTo>
                    <a:pt x="345" y="435"/>
                    <a:pt x="347" y="436"/>
                    <a:pt x="349" y="437"/>
                  </a:cubicBezTo>
                  <a:cubicBezTo>
                    <a:pt x="356" y="441"/>
                    <a:pt x="364" y="445"/>
                    <a:pt x="371" y="449"/>
                  </a:cubicBezTo>
                  <a:cubicBezTo>
                    <a:pt x="371" y="449"/>
                    <a:pt x="371" y="449"/>
                    <a:pt x="371" y="449"/>
                  </a:cubicBezTo>
                  <a:cubicBezTo>
                    <a:pt x="368" y="450"/>
                    <a:pt x="366" y="451"/>
                    <a:pt x="364" y="452"/>
                  </a:cubicBezTo>
                  <a:cubicBezTo>
                    <a:pt x="362" y="453"/>
                    <a:pt x="361" y="454"/>
                    <a:pt x="360" y="454"/>
                  </a:cubicBezTo>
                  <a:cubicBezTo>
                    <a:pt x="357" y="455"/>
                    <a:pt x="355" y="457"/>
                    <a:pt x="352" y="458"/>
                  </a:cubicBezTo>
                  <a:cubicBezTo>
                    <a:pt x="351" y="458"/>
                    <a:pt x="350" y="459"/>
                    <a:pt x="349" y="459"/>
                  </a:cubicBezTo>
                  <a:cubicBezTo>
                    <a:pt x="348" y="460"/>
                    <a:pt x="347" y="460"/>
                    <a:pt x="346" y="461"/>
                  </a:cubicBezTo>
                  <a:moveTo>
                    <a:pt x="276" y="435"/>
                  </a:moveTo>
                  <a:cubicBezTo>
                    <a:pt x="271" y="433"/>
                    <a:pt x="267" y="432"/>
                    <a:pt x="262" y="431"/>
                  </a:cubicBezTo>
                  <a:cubicBezTo>
                    <a:pt x="262" y="430"/>
                    <a:pt x="262" y="430"/>
                    <a:pt x="262" y="429"/>
                  </a:cubicBezTo>
                  <a:cubicBezTo>
                    <a:pt x="261" y="425"/>
                    <a:pt x="260" y="420"/>
                    <a:pt x="259" y="416"/>
                  </a:cubicBezTo>
                  <a:cubicBezTo>
                    <a:pt x="258" y="410"/>
                    <a:pt x="256" y="404"/>
                    <a:pt x="255" y="398"/>
                  </a:cubicBezTo>
                  <a:cubicBezTo>
                    <a:pt x="256" y="398"/>
                    <a:pt x="257" y="397"/>
                    <a:pt x="258" y="397"/>
                  </a:cubicBezTo>
                  <a:cubicBezTo>
                    <a:pt x="263" y="399"/>
                    <a:pt x="269" y="401"/>
                    <a:pt x="274" y="403"/>
                  </a:cubicBezTo>
                  <a:cubicBezTo>
                    <a:pt x="274" y="404"/>
                    <a:pt x="274" y="406"/>
                    <a:pt x="274" y="407"/>
                  </a:cubicBezTo>
                  <a:cubicBezTo>
                    <a:pt x="275" y="413"/>
                    <a:pt x="275" y="419"/>
                    <a:pt x="275" y="425"/>
                  </a:cubicBezTo>
                  <a:cubicBezTo>
                    <a:pt x="275" y="428"/>
                    <a:pt x="276" y="432"/>
                    <a:pt x="276" y="435"/>
                  </a:cubicBezTo>
                  <a:moveTo>
                    <a:pt x="372" y="449"/>
                  </a:moveTo>
                  <a:cubicBezTo>
                    <a:pt x="371" y="448"/>
                    <a:pt x="369" y="447"/>
                    <a:pt x="368" y="447"/>
                  </a:cubicBezTo>
                  <a:cubicBezTo>
                    <a:pt x="363" y="444"/>
                    <a:pt x="357" y="441"/>
                    <a:pt x="352" y="438"/>
                  </a:cubicBezTo>
                  <a:cubicBezTo>
                    <a:pt x="350" y="437"/>
                    <a:pt x="349" y="436"/>
                    <a:pt x="347" y="435"/>
                  </a:cubicBezTo>
                  <a:cubicBezTo>
                    <a:pt x="342" y="433"/>
                    <a:pt x="337" y="430"/>
                    <a:pt x="331" y="427"/>
                  </a:cubicBezTo>
                  <a:cubicBezTo>
                    <a:pt x="330" y="427"/>
                    <a:pt x="328" y="426"/>
                    <a:pt x="326" y="425"/>
                  </a:cubicBezTo>
                  <a:cubicBezTo>
                    <a:pt x="321" y="422"/>
                    <a:pt x="316" y="420"/>
                    <a:pt x="310" y="417"/>
                  </a:cubicBezTo>
                  <a:cubicBezTo>
                    <a:pt x="309" y="417"/>
                    <a:pt x="307" y="416"/>
                    <a:pt x="305" y="415"/>
                  </a:cubicBezTo>
                  <a:cubicBezTo>
                    <a:pt x="300" y="413"/>
                    <a:pt x="294" y="410"/>
                    <a:pt x="289" y="408"/>
                  </a:cubicBezTo>
                  <a:cubicBezTo>
                    <a:pt x="287" y="407"/>
                    <a:pt x="285" y="406"/>
                    <a:pt x="283" y="406"/>
                  </a:cubicBezTo>
                  <a:cubicBezTo>
                    <a:pt x="280" y="404"/>
                    <a:pt x="278" y="403"/>
                    <a:pt x="275" y="402"/>
                  </a:cubicBezTo>
                  <a:cubicBezTo>
                    <a:pt x="275" y="401"/>
                    <a:pt x="275" y="400"/>
                    <a:pt x="275" y="399"/>
                  </a:cubicBezTo>
                  <a:cubicBezTo>
                    <a:pt x="275" y="396"/>
                    <a:pt x="275" y="394"/>
                    <a:pt x="275" y="392"/>
                  </a:cubicBezTo>
                  <a:cubicBezTo>
                    <a:pt x="323" y="393"/>
                    <a:pt x="371" y="403"/>
                    <a:pt x="416" y="421"/>
                  </a:cubicBezTo>
                  <a:cubicBezTo>
                    <a:pt x="418" y="421"/>
                    <a:pt x="420" y="422"/>
                    <a:pt x="422" y="423"/>
                  </a:cubicBezTo>
                  <a:cubicBezTo>
                    <a:pt x="423" y="423"/>
                    <a:pt x="424" y="424"/>
                    <a:pt x="424" y="424"/>
                  </a:cubicBezTo>
                  <a:cubicBezTo>
                    <a:pt x="430" y="426"/>
                    <a:pt x="436" y="429"/>
                    <a:pt x="442" y="431"/>
                  </a:cubicBezTo>
                  <a:cubicBezTo>
                    <a:pt x="441" y="432"/>
                    <a:pt x="440" y="432"/>
                    <a:pt x="439" y="432"/>
                  </a:cubicBezTo>
                  <a:cubicBezTo>
                    <a:pt x="437" y="432"/>
                    <a:pt x="436" y="432"/>
                    <a:pt x="434" y="432"/>
                  </a:cubicBezTo>
                  <a:cubicBezTo>
                    <a:pt x="432" y="432"/>
                    <a:pt x="430" y="433"/>
                    <a:pt x="428" y="433"/>
                  </a:cubicBezTo>
                  <a:cubicBezTo>
                    <a:pt x="427" y="433"/>
                    <a:pt x="425" y="433"/>
                    <a:pt x="424" y="434"/>
                  </a:cubicBezTo>
                  <a:cubicBezTo>
                    <a:pt x="422" y="434"/>
                    <a:pt x="420" y="434"/>
                    <a:pt x="418" y="435"/>
                  </a:cubicBezTo>
                  <a:cubicBezTo>
                    <a:pt x="417" y="435"/>
                    <a:pt x="415" y="435"/>
                    <a:pt x="414" y="436"/>
                  </a:cubicBezTo>
                  <a:cubicBezTo>
                    <a:pt x="412" y="436"/>
                    <a:pt x="410" y="437"/>
                    <a:pt x="408" y="437"/>
                  </a:cubicBezTo>
                  <a:cubicBezTo>
                    <a:pt x="406" y="438"/>
                    <a:pt x="405" y="438"/>
                    <a:pt x="403" y="438"/>
                  </a:cubicBezTo>
                  <a:cubicBezTo>
                    <a:pt x="401" y="439"/>
                    <a:pt x="399" y="439"/>
                    <a:pt x="397" y="440"/>
                  </a:cubicBezTo>
                  <a:cubicBezTo>
                    <a:pt x="395" y="441"/>
                    <a:pt x="394" y="441"/>
                    <a:pt x="393" y="441"/>
                  </a:cubicBezTo>
                  <a:cubicBezTo>
                    <a:pt x="390" y="442"/>
                    <a:pt x="388" y="443"/>
                    <a:pt x="386" y="444"/>
                  </a:cubicBezTo>
                  <a:cubicBezTo>
                    <a:pt x="384" y="444"/>
                    <a:pt x="383" y="445"/>
                    <a:pt x="382" y="445"/>
                  </a:cubicBezTo>
                  <a:cubicBezTo>
                    <a:pt x="379" y="446"/>
                    <a:pt x="377" y="447"/>
                    <a:pt x="375" y="448"/>
                  </a:cubicBezTo>
                  <a:cubicBezTo>
                    <a:pt x="374" y="448"/>
                    <a:pt x="373" y="448"/>
                    <a:pt x="372" y="449"/>
                  </a:cubicBezTo>
                  <a:moveTo>
                    <a:pt x="274" y="402"/>
                  </a:moveTo>
                  <a:cubicBezTo>
                    <a:pt x="272" y="401"/>
                    <a:pt x="270" y="400"/>
                    <a:pt x="268" y="399"/>
                  </a:cubicBezTo>
                  <a:cubicBezTo>
                    <a:pt x="265" y="398"/>
                    <a:pt x="263" y="398"/>
                    <a:pt x="261" y="397"/>
                  </a:cubicBezTo>
                  <a:cubicBezTo>
                    <a:pt x="260" y="396"/>
                    <a:pt x="260" y="396"/>
                    <a:pt x="259" y="396"/>
                  </a:cubicBezTo>
                  <a:cubicBezTo>
                    <a:pt x="260" y="395"/>
                    <a:pt x="261" y="393"/>
                    <a:pt x="261" y="391"/>
                  </a:cubicBezTo>
                  <a:cubicBezTo>
                    <a:pt x="262" y="391"/>
                    <a:pt x="262" y="391"/>
                    <a:pt x="263" y="391"/>
                  </a:cubicBezTo>
                  <a:cubicBezTo>
                    <a:pt x="267" y="391"/>
                    <a:pt x="270" y="392"/>
                    <a:pt x="274" y="392"/>
                  </a:cubicBezTo>
                  <a:cubicBezTo>
                    <a:pt x="274" y="395"/>
                    <a:pt x="274" y="399"/>
                    <a:pt x="274" y="402"/>
                  </a:cubicBezTo>
                  <a:moveTo>
                    <a:pt x="261" y="391"/>
                  </a:moveTo>
                  <a:cubicBezTo>
                    <a:pt x="262" y="390"/>
                    <a:pt x="262" y="390"/>
                    <a:pt x="262" y="389"/>
                  </a:cubicBezTo>
                  <a:cubicBezTo>
                    <a:pt x="262" y="386"/>
                    <a:pt x="260" y="383"/>
                    <a:pt x="257" y="381"/>
                  </a:cubicBezTo>
                  <a:cubicBezTo>
                    <a:pt x="259" y="378"/>
                    <a:pt x="260" y="375"/>
                    <a:pt x="262" y="372"/>
                  </a:cubicBezTo>
                  <a:cubicBezTo>
                    <a:pt x="263" y="371"/>
                    <a:pt x="263" y="370"/>
                    <a:pt x="264" y="369"/>
                  </a:cubicBezTo>
                  <a:cubicBezTo>
                    <a:pt x="265" y="367"/>
                    <a:pt x="266" y="366"/>
                    <a:pt x="267" y="364"/>
                  </a:cubicBezTo>
                  <a:cubicBezTo>
                    <a:pt x="269" y="364"/>
                    <a:pt x="270" y="365"/>
                    <a:pt x="272" y="365"/>
                  </a:cubicBezTo>
                  <a:cubicBezTo>
                    <a:pt x="272" y="365"/>
                    <a:pt x="272" y="365"/>
                    <a:pt x="272" y="365"/>
                  </a:cubicBezTo>
                  <a:cubicBezTo>
                    <a:pt x="273" y="369"/>
                    <a:pt x="273" y="372"/>
                    <a:pt x="273" y="376"/>
                  </a:cubicBezTo>
                  <a:cubicBezTo>
                    <a:pt x="273" y="381"/>
                    <a:pt x="273" y="386"/>
                    <a:pt x="274" y="391"/>
                  </a:cubicBezTo>
                  <a:cubicBezTo>
                    <a:pt x="270" y="391"/>
                    <a:pt x="267" y="390"/>
                    <a:pt x="263" y="390"/>
                  </a:cubicBezTo>
                  <a:cubicBezTo>
                    <a:pt x="263" y="390"/>
                    <a:pt x="263" y="390"/>
                    <a:pt x="263" y="390"/>
                  </a:cubicBezTo>
                  <a:cubicBezTo>
                    <a:pt x="263" y="390"/>
                    <a:pt x="262" y="391"/>
                    <a:pt x="261" y="391"/>
                  </a:cubicBezTo>
                  <a:moveTo>
                    <a:pt x="444" y="431"/>
                  </a:moveTo>
                  <a:cubicBezTo>
                    <a:pt x="390" y="406"/>
                    <a:pt x="332" y="392"/>
                    <a:pt x="275" y="391"/>
                  </a:cubicBezTo>
                  <a:cubicBezTo>
                    <a:pt x="275" y="390"/>
                    <a:pt x="275" y="390"/>
                    <a:pt x="275" y="390"/>
                  </a:cubicBezTo>
                  <a:cubicBezTo>
                    <a:pt x="274" y="384"/>
                    <a:pt x="274" y="379"/>
                    <a:pt x="274" y="373"/>
                  </a:cubicBezTo>
                  <a:cubicBezTo>
                    <a:pt x="274" y="371"/>
                    <a:pt x="273" y="368"/>
                    <a:pt x="273" y="365"/>
                  </a:cubicBezTo>
                  <a:cubicBezTo>
                    <a:pt x="277" y="364"/>
                    <a:pt x="280" y="362"/>
                    <a:pt x="282" y="358"/>
                  </a:cubicBezTo>
                  <a:cubicBezTo>
                    <a:pt x="282" y="358"/>
                    <a:pt x="282" y="358"/>
                    <a:pt x="282" y="358"/>
                  </a:cubicBezTo>
                  <a:cubicBezTo>
                    <a:pt x="287" y="360"/>
                    <a:pt x="292" y="361"/>
                    <a:pt x="297" y="362"/>
                  </a:cubicBezTo>
                  <a:cubicBezTo>
                    <a:pt x="302" y="364"/>
                    <a:pt x="307" y="366"/>
                    <a:pt x="312" y="367"/>
                  </a:cubicBezTo>
                  <a:cubicBezTo>
                    <a:pt x="316" y="368"/>
                    <a:pt x="319" y="369"/>
                    <a:pt x="322" y="370"/>
                  </a:cubicBezTo>
                  <a:cubicBezTo>
                    <a:pt x="330" y="373"/>
                    <a:pt x="337" y="376"/>
                    <a:pt x="344" y="378"/>
                  </a:cubicBezTo>
                  <a:cubicBezTo>
                    <a:pt x="347" y="379"/>
                    <a:pt x="349" y="380"/>
                    <a:pt x="351" y="381"/>
                  </a:cubicBezTo>
                  <a:cubicBezTo>
                    <a:pt x="357" y="383"/>
                    <a:pt x="362" y="385"/>
                    <a:pt x="367" y="387"/>
                  </a:cubicBezTo>
                  <a:cubicBezTo>
                    <a:pt x="370" y="389"/>
                    <a:pt x="373" y="390"/>
                    <a:pt x="376" y="391"/>
                  </a:cubicBezTo>
                  <a:cubicBezTo>
                    <a:pt x="381" y="393"/>
                    <a:pt x="385" y="395"/>
                    <a:pt x="390" y="397"/>
                  </a:cubicBezTo>
                  <a:cubicBezTo>
                    <a:pt x="393" y="399"/>
                    <a:pt x="396" y="400"/>
                    <a:pt x="399" y="402"/>
                  </a:cubicBezTo>
                  <a:cubicBezTo>
                    <a:pt x="403" y="404"/>
                    <a:pt x="408" y="406"/>
                    <a:pt x="412" y="408"/>
                  </a:cubicBezTo>
                  <a:cubicBezTo>
                    <a:pt x="415" y="409"/>
                    <a:pt x="418" y="411"/>
                    <a:pt x="421" y="413"/>
                  </a:cubicBezTo>
                  <a:cubicBezTo>
                    <a:pt x="425" y="415"/>
                    <a:pt x="429" y="417"/>
                    <a:pt x="433" y="419"/>
                  </a:cubicBezTo>
                  <a:cubicBezTo>
                    <a:pt x="436" y="421"/>
                    <a:pt x="439" y="423"/>
                    <a:pt x="443" y="425"/>
                  </a:cubicBezTo>
                  <a:cubicBezTo>
                    <a:pt x="444" y="425"/>
                    <a:pt x="445" y="426"/>
                    <a:pt x="446" y="427"/>
                  </a:cubicBezTo>
                  <a:cubicBezTo>
                    <a:pt x="445" y="428"/>
                    <a:pt x="445" y="430"/>
                    <a:pt x="445" y="431"/>
                  </a:cubicBezTo>
                  <a:cubicBezTo>
                    <a:pt x="444" y="431"/>
                    <a:pt x="444" y="431"/>
                    <a:pt x="444" y="431"/>
                  </a:cubicBezTo>
                  <a:cubicBezTo>
                    <a:pt x="444" y="431"/>
                    <a:pt x="444" y="431"/>
                    <a:pt x="444" y="431"/>
                  </a:cubicBezTo>
                  <a:moveTo>
                    <a:pt x="247" y="381"/>
                  </a:moveTo>
                  <a:cubicBezTo>
                    <a:pt x="247" y="380"/>
                    <a:pt x="247" y="380"/>
                    <a:pt x="247" y="380"/>
                  </a:cubicBezTo>
                  <a:cubicBezTo>
                    <a:pt x="248" y="363"/>
                    <a:pt x="250" y="346"/>
                    <a:pt x="251" y="330"/>
                  </a:cubicBezTo>
                  <a:cubicBezTo>
                    <a:pt x="256" y="336"/>
                    <a:pt x="261" y="342"/>
                    <a:pt x="266" y="348"/>
                  </a:cubicBezTo>
                  <a:cubicBezTo>
                    <a:pt x="264" y="350"/>
                    <a:pt x="262" y="352"/>
                    <a:pt x="262" y="355"/>
                  </a:cubicBezTo>
                  <a:cubicBezTo>
                    <a:pt x="262" y="358"/>
                    <a:pt x="264" y="361"/>
                    <a:pt x="267" y="363"/>
                  </a:cubicBezTo>
                  <a:cubicBezTo>
                    <a:pt x="265" y="366"/>
                    <a:pt x="263" y="369"/>
                    <a:pt x="261" y="372"/>
                  </a:cubicBezTo>
                  <a:cubicBezTo>
                    <a:pt x="261" y="373"/>
                    <a:pt x="260" y="374"/>
                    <a:pt x="260" y="375"/>
                  </a:cubicBezTo>
                  <a:cubicBezTo>
                    <a:pt x="259" y="377"/>
                    <a:pt x="257" y="378"/>
                    <a:pt x="256" y="380"/>
                  </a:cubicBezTo>
                  <a:cubicBezTo>
                    <a:pt x="255" y="380"/>
                    <a:pt x="254" y="379"/>
                    <a:pt x="252" y="379"/>
                  </a:cubicBezTo>
                  <a:cubicBezTo>
                    <a:pt x="250" y="379"/>
                    <a:pt x="248" y="380"/>
                    <a:pt x="247" y="381"/>
                  </a:cubicBezTo>
                  <a:moveTo>
                    <a:pt x="322" y="239"/>
                  </a:moveTo>
                  <a:cubicBezTo>
                    <a:pt x="321" y="239"/>
                    <a:pt x="321" y="239"/>
                    <a:pt x="321" y="239"/>
                  </a:cubicBezTo>
                  <a:cubicBezTo>
                    <a:pt x="322" y="240"/>
                    <a:pt x="323" y="241"/>
                    <a:pt x="324" y="242"/>
                  </a:cubicBezTo>
                  <a:cubicBezTo>
                    <a:pt x="338" y="260"/>
                    <a:pt x="353" y="279"/>
                    <a:pt x="367" y="299"/>
                  </a:cubicBezTo>
                  <a:cubicBezTo>
                    <a:pt x="370" y="302"/>
                    <a:pt x="372" y="306"/>
                    <a:pt x="375" y="309"/>
                  </a:cubicBezTo>
                  <a:cubicBezTo>
                    <a:pt x="378" y="314"/>
                    <a:pt x="382" y="319"/>
                    <a:pt x="385" y="324"/>
                  </a:cubicBezTo>
                  <a:cubicBezTo>
                    <a:pt x="388" y="329"/>
                    <a:pt x="392" y="333"/>
                    <a:pt x="395" y="338"/>
                  </a:cubicBezTo>
                  <a:cubicBezTo>
                    <a:pt x="398" y="342"/>
                    <a:pt x="401" y="347"/>
                    <a:pt x="404" y="352"/>
                  </a:cubicBezTo>
                  <a:cubicBezTo>
                    <a:pt x="408" y="357"/>
                    <a:pt x="411" y="362"/>
                    <a:pt x="414" y="367"/>
                  </a:cubicBezTo>
                  <a:cubicBezTo>
                    <a:pt x="418" y="372"/>
                    <a:pt x="421" y="377"/>
                    <a:pt x="424" y="382"/>
                  </a:cubicBezTo>
                  <a:cubicBezTo>
                    <a:pt x="427" y="387"/>
                    <a:pt x="431" y="393"/>
                    <a:pt x="434" y="398"/>
                  </a:cubicBezTo>
                  <a:cubicBezTo>
                    <a:pt x="437" y="403"/>
                    <a:pt x="440" y="408"/>
                    <a:pt x="443" y="412"/>
                  </a:cubicBezTo>
                  <a:cubicBezTo>
                    <a:pt x="445" y="416"/>
                    <a:pt x="447" y="420"/>
                    <a:pt x="449" y="423"/>
                  </a:cubicBezTo>
                  <a:cubicBezTo>
                    <a:pt x="448" y="424"/>
                    <a:pt x="447" y="425"/>
                    <a:pt x="447" y="426"/>
                  </a:cubicBezTo>
                  <a:cubicBezTo>
                    <a:pt x="445" y="425"/>
                    <a:pt x="444" y="424"/>
                    <a:pt x="443" y="424"/>
                  </a:cubicBezTo>
                  <a:cubicBezTo>
                    <a:pt x="440" y="422"/>
                    <a:pt x="437" y="420"/>
                    <a:pt x="433" y="418"/>
                  </a:cubicBezTo>
                  <a:cubicBezTo>
                    <a:pt x="429" y="416"/>
                    <a:pt x="425" y="414"/>
                    <a:pt x="421" y="412"/>
                  </a:cubicBezTo>
                  <a:cubicBezTo>
                    <a:pt x="418" y="410"/>
                    <a:pt x="415" y="409"/>
                    <a:pt x="412" y="407"/>
                  </a:cubicBezTo>
                  <a:cubicBezTo>
                    <a:pt x="408" y="405"/>
                    <a:pt x="403" y="403"/>
                    <a:pt x="399" y="401"/>
                  </a:cubicBezTo>
                  <a:cubicBezTo>
                    <a:pt x="396" y="399"/>
                    <a:pt x="393" y="398"/>
                    <a:pt x="390" y="396"/>
                  </a:cubicBezTo>
                  <a:cubicBezTo>
                    <a:pt x="386" y="394"/>
                    <a:pt x="381" y="392"/>
                    <a:pt x="376" y="390"/>
                  </a:cubicBezTo>
                  <a:cubicBezTo>
                    <a:pt x="373" y="389"/>
                    <a:pt x="371" y="388"/>
                    <a:pt x="368" y="387"/>
                  </a:cubicBezTo>
                  <a:cubicBezTo>
                    <a:pt x="363" y="385"/>
                    <a:pt x="357" y="383"/>
                    <a:pt x="352" y="381"/>
                  </a:cubicBezTo>
                  <a:cubicBezTo>
                    <a:pt x="350" y="380"/>
                    <a:pt x="347" y="378"/>
                    <a:pt x="345" y="377"/>
                  </a:cubicBezTo>
                  <a:cubicBezTo>
                    <a:pt x="338" y="375"/>
                    <a:pt x="332" y="373"/>
                    <a:pt x="325" y="371"/>
                  </a:cubicBezTo>
                  <a:cubicBezTo>
                    <a:pt x="324" y="370"/>
                    <a:pt x="322" y="370"/>
                    <a:pt x="321" y="369"/>
                  </a:cubicBezTo>
                  <a:cubicBezTo>
                    <a:pt x="313" y="366"/>
                    <a:pt x="305" y="364"/>
                    <a:pt x="297" y="361"/>
                  </a:cubicBezTo>
                  <a:cubicBezTo>
                    <a:pt x="297" y="361"/>
                    <a:pt x="297" y="361"/>
                    <a:pt x="297" y="361"/>
                  </a:cubicBezTo>
                  <a:cubicBezTo>
                    <a:pt x="292" y="360"/>
                    <a:pt x="287" y="359"/>
                    <a:pt x="282" y="357"/>
                  </a:cubicBezTo>
                  <a:cubicBezTo>
                    <a:pt x="282" y="356"/>
                    <a:pt x="282" y="356"/>
                    <a:pt x="282" y="355"/>
                  </a:cubicBezTo>
                  <a:cubicBezTo>
                    <a:pt x="282" y="350"/>
                    <a:pt x="279" y="346"/>
                    <a:pt x="274" y="345"/>
                  </a:cubicBezTo>
                  <a:cubicBezTo>
                    <a:pt x="276" y="330"/>
                    <a:pt x="278" y="315"/>
                    <a:pt x="280" y="301"/>
                  </a:cubicBezTo>
                  <a:cubicBezTo>
                    <a:pt x="280" y="298"/>
                    <a:pt x="280" y="296"/>
                    <a:pt x="280" y="294"/>
                  </a:cubicBezTo>
                  <a:cubicBezTo>
                    <a:pt x="281" y="291"/>
                    <a:pt x="281" y="288"/>
                    <a:pt x="282" y="285"/>
                  </a:cubicBezTo>
                  <a:cubicBezTo>
                    <a:pt x="282" y="281"/>
                    <a:pt x="283" y="278"/>
                    <a:pt x="283" y="275"/>
                  </a:cubicBezTo>
                  <a:cubicBezTo>
                    <a:pt x="284" y="271"/>
                    <a:pt x="284" y="269"/>
                    <a:pt x="284" y="266"/>
                  </a:cubicBezTo>
                  <a:cubicBezTo>
                    <a:pt x="285" y="262"/>
                    <a:pt x="285" y="259"/>
                    <a:pt x="286" y="256"/>
                  </a:cubicBezTo>
                  <a:cubicBezTo>
                    <a:pt x="286" y="253"/>
                    <a:pt x="287" y="250"/>
                    <a:pt x="287" y="247"/>
                  </a:cubicBezTo>
                  <a:cubicBezTo>
                    <a:pt x="288" y="245"/>
                    <a:pt x="288" y="242"/>
                    <a:pt x="289" y="239"/>
                  </a:cubicBezTo>
                  <a:cubicBezTo>
                    <a:pt x="288" y="239"/>
                    <a:pt x="288" y="239"/>
                    <a:pt x="288" y="239"/>
                  </a:cubicBezTo>
                  <a:cubicBezTo>
                    <a:pt x="286" y="247"/>
                    <a:pt x="285" y="255"/>
                    <a:pt x="284" y="263"/>
                  </a:cubicBezTo>
                  <a:cubicBezTo>
                    <a:pt x="283" y="267"/>
                    <a:pt x="283" y="270"/>
                    <a:pt x="282" y="274"/>
                  </a:cubicBezTo>
                  <a:cubicBezTo>
                    <a:pt x="282" y="276"/>
                    <a:pt x="282" y="277"/>
                    <a:pt x="282" y="279"/>
                  </a:cubicBezTo>
                  <a:cubicBezTo>
                    <a:pt x="281" y="284"/>
                    <a:pt x="280" y="289"/>
                    <a:pt x="280" y="293"/>
                  </a:cubicBezTo>
                  <a:cubicBezTo>
                    <a:pt x="279" y="295"/>
                    <a:pt x="279" y="296"/>
                    <a:pt x="279" y="297"/>
                  </a:cubicBezTo>
                  <a:cubicBezTo>
                    <a:pt x="278" y="302"/>
                    <a:pt x="278" y="308"/>
                    <a:pt x="277" y="313"/>
                  </a:cubicBezTo>
                  <a:cubicBezTo>
                    <a:pt x="277" y="314"/>
                    <a:pt x="277" y="314"/>
                    <a:pt x="277" y="315"/>
                  </a:cubicBezTo>
                  <a:cubicBezTo>
                    <a:pt x="276" y="321"/>
                    <a:pt x="275" y="327"/>
                    <a:pt x="274" y="334"/>
                  </a:cubicBezTo>
                  <a:cubicBezTo>
                    <a:pt x="274" y="335"/>
                    <a:pt x="274" y="336"/>
                    <a:pt x="274" y="337"/>
                  </a:cubicBezTo>
                  <a:cubicBezTo>
                    <a:pt x="274" y="340"/>
                    <a:pt x="273" y="342"/>
                    <a:pt x="273" y="345"/>
                  </a:cubicBezTo>
                  <a:cubicBezTo>
                    <a:pt x="272" y="345"/>
                    <a:pt x="272" y="345"/>
                    <a:pt x="272" y="345"/>
                  </a:cubicBezTo>
                  <a:cubicBezTo>
                    <a:pt x="270" y="345"/>
                    <a:pt x="268" y="346"/>
                    <a:pt x="266" y="347"/>
                  </a:cubicBezTo>
                  <a:cubicBezTo>
                    <a:pt x="263" y="344"/>
                    <a:pt x="260" y="340"/>
                    <a:pt x="257" y="336"/>
                  </a:cubicBezTo>
                  <a:cubicBezTo>
                    <a:pt x="255" y="334"/>
                    <a:pt x="253" y="331"/>
                    <a:pt x="251" y="329"/>
                  </a:cubicBezTo>
                  <a:cubicBezTo>
                    <a:pt x="254" y="300"/>
                    <a:pt x="257" y="274"/>
                    <a:pt x="261" y="252"/>
                  </a:cubicBezTo>
                  <a:cubicBezTo>
                    <a:pt x="261" y="252"/>
                    <a:pt x="261" y="252"/>
                    <a:pt x="262" y="252"/>
                  </a:cubicBezTo>
                  <a:cubicBezTo>
                    <a:pt x="267" y="252"/>
                    <a:pt x="272" y="247"/>
                    <a:pt x="272" y="242"/>
                  </a:cubicBezTo>
                  <a:cubicBezTo>
                    <a:pt x="272" y="241"/>
                    <a:pt x="272" y="240"/>
                    <a:pt x="271" y="239"/>
                  </a:cubicBezTo>
                  <a:cubicBezTo>
                    <a:pt x="252" y="239"/>
                    <a:pt x="252" y="239"/>
                    <a:pt x="252" y="239"/>
                  </a:cubicBezTo>
                  <a:cubicBezTo>
                    <a:pt x="252" y="240"/>
                    <a:pt x="252" y="241"/>
                    <a:pt x="252" y="242"/>
                  </a:cubicBezTo>
                  <a:cubicBezTo>
                    <a:pt x="252" y="247"/>
                    <a:pt x="255" y="250"/>
                    <a:pt x="260" y="251"/>
                  </a:cubicBezTo>
                  <a:cubicBezTo>
                    <a:pt x="259" y="258"/>
                    <a:pt x="258" y="266"/>
                    <a:pt x="257" y="273"/>
                  </a:cubicBezTo>
                  <a:cubicBezTo>
                    <a:pt x="257" y="274"/>
                    <a:pt x="257" y="274"/>
                    <a:pt x="257" y="275"/>
                  </a:cubicBezTo>
                  <a:cubicBezTo>
                    <a:pt x="256" y="280"/>
                    <a:pt x="255" y="285"/>
                    <a:pt x="255" y="290"/>
                  </a:cubicBezTo>
                  <a:cubicBezTo>
                    <a:pt x="254" y="292"/>
                    <a:pt x="254" y="293"/>
                    <a:pt x="254" y="295"/>
                  </a:cubicBezTo>
                  <a:cubicBezTo>
                    <a:pt x="254" y="299"/>
                    <a:pt x="253" y="304"/>
                    <a:pt x="253" y="308"/>
                  </a:cubicBezTo>
                  <a:cubicBezTo>
                    <a:pt x="252" y="310"/>
                    <a:pt x="252" y="312"/>
                    <a:pt x="252" y="314"/>
                  </a:cubicBezTo>
                  <a:cubicBezTo>
                    <a:pt x="252" y="318"/>
                    <a:pt x="251" y="323"/>
                    <a:pt x="251" y="327"/>
                  </a:cubicBezTo>
                  <a:cubicBezTo>
                    <a:pt x="250" y="328"/>
                    <a:pt x="250" y="328"/>
                    <a:pt x="250" y="328"/>
                  </a:cubicBezTo>
                  <a:cubicBezTo>
                    <a:pt x="248" y="325"/>
                    <a:pt x="246" y="322"/>
                    <a:pt x="243" y="319"/>
                  </a:cubicBezTo>
                  <a:cubicBezTo>
                    <a:pt x="241" y="317"/>
                    <a:pt x="239" y="315"/>
                    <a:pt x="237" y="312"/>
                  </a:cubicBezTo>
                  <a:cubicBezTo>
                    <a:pt x="237" y="314"/>
                    <a:pt x="237" y="314"/>
                    <a:pt x="237" y="314"/>
                  </a:cubicBezTo>
                  <a:cubicBezTo>
                    <a:pt x="239" y="316"/>
                    <a:pt x="241" y="318"/>
                    <a:pt x="243" y="321"/>
                  </a:cubicBezTo>
                  <a:cubicBezTo>
                    <a:pt x="246" y="323"/>
                    <a:pt x="248" y="326"/>
                    <a:pt x="250" y="329"/>
                  </a:cubicBezTo>
                  <a:cubicBezTo>
                    <a:pt x="250" y="331"/>
                    <a:pt x="250" y="333"/>
                    <a:pt x="250" y="335"/>
                  </a:cubicBezTo>
                  <a:cubicBezTo>
                    <a:pt x="249" y="339"/>
                    <a:pt x="249" y="343"/>
                    <a:pt x="249" y="347"/>
                  </a:cubicBezTo>
                  <a:cubicBezTo>
                    <a:pt x="248" y="351"/>
                    <a:pt x="248" y="354"/>
                    <a:pt x="248" y="358"/>
                  </a:cubicBezTo>
                  <a:cubicBezTo>
                    <a:pt x="247" y="361"/>
                    <a:pt x="247" y="365"/>
                    <a:pt x="247" y="368"/>
                  </a:cubicBezTo>
                  <a:cubicBezTo>
                    <a:pt x="247" y="372"/>
                    <a:pt x="246" y="375"/>
                    <a:pt x="246" y="379"/>
                  </a:cubicBezTo>
                  <a:cubicBezTo>
                    <a:pt x="243" y="375"/>
                    <a:pt x="240" y="370"/>
                    <a:pt x="237" y="366"/>
                  </a:cubicBezTo>
                  <a:cubicBezTo>
                    <a:pt x="237" y="367"/>
                    <a:pt x="237" y="367"/>
                    <a:pt x="237" y="367"/>
                  </a:cubicBezTo>
                  <a:cubicBezTo>
                    <a:pt x="238" y="368"/>
                    <a:pt x="238" y="368"/>
                    <a:pt x="238" y="368"/>
                  </a:cubicBezTo>
                  <a:cubicBezTo>
                    <a:pt x="240" y="372"/>
                    <a:pt x="243" y="376"/>
                    <a:pt x="246" y="380"/>
                  </a:cubicBezTo>
                  <a:cubicBezTo>
                    <a:pt x="246" y="381"/>
                    <a:pt x="246" y="381"/>
                    <a:pt x="246" y="381"/>
                  </a:cubicBezTo>
                  <a:cubicBezTo>
                    <a:pt x="246" y="381"/>
                    <a:pt x="246" y="381"/>
                    <a:pt x="246" y="381"/>
                  </a:cubicBezTo>
                  <a:cubicBezTo>
                    <a:pt x="245" y="381"/>
                    <a:pt x="245" y="381"/>
                    <a:pt x="245" y="381"/>
                  </a:cubicBezTo>
                  <a:cubicBezTo>
                    <a:pt x="244" y="381"/>
                    <a:pt x="242" y="382"/>
                    <a:pt x="240" y="383"/>
                  </a:cubicBezTo>
                  <a:cubicBezTo>
                    <a:pt x="239" y="381"/>
                    <a:pt x="238" y="380"/>
                    <a:pt x="237" y="378"/>
                  </a:cubicBezTo>
                  <a:cubicBezTo>
                    <a:pt x="237" y="380"/>
                    <a:pt x="237" y="380"/>
                    <a:pt x="237" y="380"/>
                  </a:cubicBezTo>
                  <a:cubicBezTo>
                    <a:pt x="238" y="381"/>
                    <a:pt x="239" y="382"/>
                    <a:pt x="240" y="383"/>
                  </a:cubicBezTo>
                  <a:cubicBezTo>
                    <a:pt x="239" y="384"/>
                    <a:pt x="239" y="384"/>
                    <a:pt x="238" y="385"/>
                  </a:cubicBezTo>
                  <a:cubicBezTo>
                    <a:pt x="238" y="384"/>
                    <a:pt x="238" y="384"/>
                    <a:pt x="237" y="384"/>
                  </a:cubicBezTo>
                  <a:cubicBezTo>
                    <a:pt x="237" y="385"/>
                    <a:pt x="237" y="385"/>
                    <a:pt x="237" y="385"/>
                  </a:cubicBezTo>
                  <a:cubicBezTo>
                    <a:pt x="238" y="385"/>
                    <a:pt x="238" y="385"/>
                    <a:pt x="238" y="385"/>
                  </a:cubicBezTo>
                  <a:cubicBezTo>
                    <a:pt x="238" y="385"/>
                    <a:pt x="238" y="385"/>
                    <a:pt x="237" y="386"/>
                  </a:cubicBezTo>
                  <a:cubicBezTo>
                    <a:pt x="237" y="397"/>
                    <a:pt x="237" y="397"/>
                    <a:pt x="237" y="397"/>
                  </a:cubicBezTo>
                  <a:cubicBezTo>
                    <a:pt x="238" y="398"/>
                    <a:pt x="239" y="398"/>
                    <a:pt x="239" y="399"/>
                  </a:cubicBezTo>
                  <a:cubicBezTo>
                    <a:pt x="239" y="400"/>
                    <a:pt x="238" y="400"/>
                    <a:pt x="237" y="401"/>
                  </a:cubicBezTo>
                  <a:cubicBezTo>
                    <a:pt x="237" y="402"/>
                    <a:pt x="237" y="402"/>
                    <a:pt x="237" y="402"/>
                  </a:cubicBezTo>
                  <a:cubicBezTo>
                    <a:pt x="238" y="401"/>
                    <a:pt x="239" y="400"/>
                    <a:pt x="240" y="400"/>
                  </a:cubicBezTo>
                  <a:cubicBezTo>
                    <a:pt x="242" y="401"/>
                    <a:pt x="243" y="401"/>
                    <a:pt x="245" y="401"/>
                  </a:cubicBezTo>
                  <a:cubicBezTo>
                    <a:pt x="248" y="401"/>
                    <a:pt x="250" y="400"/>
                    <a:pt x="251" y="399"/>
                  </a:cubicBezTo>
                  <a:cubicBezTo>
                    <a:pt x="252" y="399"/>
                    <a:pt x="252" y="399"/>
                    <a:pt x="252" y="399"/>
                  </a:cubicBezTo>
                  <a:cubicBezTo>
                    <a:pt x="253" y="399"/>
                    <a:pt x="253" y="399"/>
                    <a:pt x="254" y="399"/>
                  </a:cubicBezTo>
                  <a:cubicBezTo>
                    <a:pt x="256" y="409"/>
                    <a:pt x="259" y="420"/>
                    <a:pt x="261" y="430"/>
                  </a:cubicBezTo>
                  <a:cubicBezTo>
                    <a:pt x="254" y="428"/>
                    <a:pt x="245" y="426"/>
                    <a:pt x="237" y="423"/>
                  </a:cubicBezTo>
                  <a:cubicBezTo>
                    <a:pt x="237" y="424"/>
                    <a:pt x="237" y="424"/>
                    <a:pt x="237" y="424"/>
                  </a:cubicBezTo>
                  <a:cubicBezTo>
                    <a:pt x="246" y="426"/>
                    <a:pt x="254" y="429"/>
                    <a:pt x="262" y="431"/>
                  </a:cubicBezTo>
                  <a:cubicBezTo>
                    <a:pt x="265" y="447"/>
                    <a:pt x="269" y="463"/>
                    <a:pt x="273" y="479"/>
                  </a:cubicBezTo>
                  <a:cubicBezTo>
                    <a:pt x="274" y="479"/>
                    <a:pt x="274" y="479"/>
                    <a:pt x="274" y="479"/>
                  </a:cubicBezTo>
                  <a:cubicBezTo>
                    <a:pt x="273" y="477"/>
                    <a:pt x="273" y="474"/>
                    <a:pt x="272" y="472"/>
                  </a:cubicBezTo>
                  <a:cubicBezTo>
                    <a:pt x="271" y="467"/>
                    <a:pt x="270" y="462"/>
                    <a:pt x="269" y="457"/>
                  </a:cubicBezTo>
                  <a:cubicBezTo>
                    <a:pt x="268" y="453"/>
                    <a:pt x="267" y="448"/>
                    <a:pt x="266" y="444"/>
                  </a:cubicBezTo>
                  <a:cubicBezTo>
                    <a:pt x="265" y="440"/>
                    <a:pt x="264" y="436"/>
                    <a:pt x="263" y="431"/>
                  </a:cubicBezTo>
                  <a:cubicBezTo>
                    <a:pt x="267" y="433"/>
                    <a:pt x="271" y="434"/>
                    <a:pt x="276" y="436"/>
                  </a:cubicBezTo>
                  <a:cubicBezTo>
                    <a:pt x="276" y="439"/>
                    <a:pt x="276" y="442"/>
                    <a:pt x="276" y="445"/>
                  </a:cubicBezTo>
                  <a:cubicBezTo>
                    <a:pt x="276" y="451"/>
                    <a:pt x="277" y="457"/>
                    <a:pt x="277" y="462"/>
                  </a:cubicBezTo>
                  <a:cubicBezTo>
                    <a:pt x="277" y="468"/>
                    <a:pt x="277" y="473"/>
                    <a:pt x="277" y="479"/>
                  </a:cubicBezTo>
                  <a:cubicBezTo>
                    <a:pt x="278" y="479"/>
                    <a:pt x="278" y="479"/>
                    <a:pt x="278" y="479"/>
                  </a:cubicBezTo>
                  <a:cubicBezTo>
                    <a:pt x="278" y="464"/>
                    <a:pt x="277" y="450"/>
                    <a:pt x="277" y="436"/>
                  </a:cubicBezTo>
                  <a:cubicBezTo>
                    <a:pt x="300" y="443"/>
                    <a:pt x="323" y="452"/>
                    <a:pt x="345" y="461"/>
                  </a:cubicBezTo>
                  <a:cubicBezTo>
                    <a:pt x="343" y="462"/>
                    <a:pt x="342" y="463"/>
                    <a:pt x="340" y="464"/>
                  </a:cubicBezTo>
                  <a:cubicBezTo>
                    <a:pt x="339" y="464"/>
                    <a:pt x="338" y="465"/>
                    <a:pt x="337" y="465"/>
                  </a:cubicBezTo>
                  <a:cubicBezTo>
                    <a:pt x="333" y="467"/>
                    <a:pt x="330" y="470"/>
                    <a:pt x="326" y="472"/>
                  </a:cubicBezTo>
                  <a:cubicBezTo>
                    <a:pt x="324" y="472"/>
                    <a:pt x="323" y="473"/>
                    <a:pt x="322" y="474"/>
                  </a:cubicBezTo>
                  <a:cubicBezTo>
                    <a:pt x="319" y="476"/>
                    <a:pt x="317" y="477"/>
                    <a:pt x="314" y="479"/>
                  </a:cubicBezTo>
                  <a:cubicBezTo>
                    <a:pt x="314" y="479"/>
                    <a:pt x="314" y="479"/>
                    <a:pt x="314" y="479"/>
                  </a:cubicBezTo>
                  <a:cubicBezTo>
                    <a:pt x="315" y="479"/>
                    <a:pt x="315" y="479"/>
                    <a:pt x="315" y="479"/>
                  </a:cubicBezTo>
                  <a:cubicBezTo>
                    <a:pt x="326" y="473"/>
                    <a:pt x="336" y="467"/>
                    <a:pt x="346" y="462"/>
                  </a:cubicBezTo>
                  <a:cubicBezTo>
                    <a:pt x="359" y="467"/>
                    <a:pt x="372" y="473"/>
                    <a:pt x="384" y="479"/>
                  </a:cubicBezTo>
                  <a:cubicBezTo>
                    <a:pt x="386" y="479"/>
                    <a:pt x="386" y="479"/>
                    <a:pt x="386" y="479"/>
                  </a:cubicBezTo>
                  <a:cubicBezTo>
                    <a:pt x="374" y="473"/>
                    <a:pt x="360" y="467"/>
                    <a:pt x="347" y="461"/>
                  </a:cubicBezTo>
                  <a:cubicBezTo>
                    <a:pt x="356" y="457"/>
                    <a:pt x="364" y="453"/>
                    <a:pt x="372" y="450"/>
                  </a:cubicBezTo>
                  <a:cubicBezTo>
                    <a:pt x="374" y="451"/>
                    <a:pt x="375" y="451"/>
                    <a:pt x="377" y="452"/>
                  </a:cubicBezTo>
                  <a:cubicBezTo>
                    <a:pt x="378" y="453"/>
                    <a:pt x="380" y="454"/>
                    <a:pt x="382" y="455"/>
                  </a:cubicBezTo>
                  <a:cubicBezTo>
                    <a:pt x="390" y="460"/>
                    <a:pt x="398" y="465"/>
                    <a:pt x="406" y="470"/>
                  </a:cubicBezTo>
                  <a:cubicBezTo>
                    <a:pt x="408" y="471"/>
                    <a:pt x="409" y="472"/>
                    <a:pt x="411" y="473"/>
                  </a:cubicBezTo>
                  <a:cubicBezTo>
                    <a:pt x="414" y="475"/>
                    <a:pt x="418" y="477"/>
                    <a:pt x="421" y="479"/>
                  </a:cubicBezTo>
                  <a:cubicBezTo>
                    <a:pt x="422" y="479"/>
                    <a:pt x="422" y="479"/>
                    <a:pt x="422" y="479"/>
                  </a:cubicBezTo>
                  <a:cubicBezTo>
                    <a:pt x="419" y="477"/>
                    <a:pt x="415" y="475"/>
                    <a:pt x="412" y="473"/>
                  </a:cubicBezTo>
                  <a:cubicBezTo>
                    <a:pt x="411" y="472"/>
                    <a:pt x="409" y="471"/>
                    <a:pt x="408" y="470"/>
                  </a:cubicBezTo>
                  <a:cubicBezTo>
                    <a:pt x="403" y="467"/>
                    <a:pt x="398" y="464"/>
                    <a:pt x="392" y="461"/>
                  </a:cubicBezTo>
                  <a:cubicBezTo>
                    <a:pt x="391" y="460"/>
                    <a:pt x="390" y="459"/>
                    <a:pt x="388" y="458"/>
                  </a:cubicBezTo>
                  <a:cubicBezTo>
                    <a:pt x="383" y="455"/>
                    <a:pt x="378" y="452"/>
                    <a:pt x="373" y="449"/>
                  </a:cubicBezTo>
                  <a:cubicBezTo>
                    <a:pt x="376" y="448"/>
                    <a:pt x="379" y="447"/>
                    <a:pt x="382" y="446"/>
                  </a:cubicBezTo>
                  <a:cubicBezTo>
                    <a:pt x="383" y="445"/>
                    <a:pt x="384" y="445"/>
                    <a:pt x="385" y="445"/>
                  </a:cubicBezTo>
                  <a:cubicBezTo>
                    <a:pt x="388" y="444"/>
                    <a:pt x="390" y="443"/>
                    <a:pt x="393" y="442"/>
                  </a:cubicBezTo>
                  <a:cubicBezTo>
                    <a:pt x="394" y="442"/>
                    <a:pt x="396" y="441"/>
                    <a:pt x="397" y="441"/>
                  </a:cubicBezTo>
                  <a:cubicBezTo>
                    <a:pt x="399" y="440"/>
                    <a:pt x="401" y="440"/>
                    <a:pt x="404" y="439"/>
                  </a:cubicBezTo>
                  <a:cubicBezTo>
                    <a:pt x="405" y="439"/>
                    <a:pt x="407" y="438"/>
                    <a:pt x="409" y="438"/>
                  </a:cubicBezTo>
                  <a:cubicBezTo>
                    <a:pt x="410" y="437"/>
                    <a:pt x="412" y="437"/>
                    <a:pt x="414" y="436"/>
                  </a:cubicBezTo>
                  <a:cubicBezTo>
                    <a:pt x="416" y="436"/>
                    <a:pt x="418" y="436"/>
                    <a:pt x="419" y="435"/>
                  </a:cubicBezTo>
                  <a:cubicBezTo>
                    <a:pt x="421" y="435"/>
                    <a:pt x="423" y="435"/>
                    <a:pt x="425" y="434"/>
                  </a:cubicBezTo>
                  <a:cubicBezTo>
                    <a:pt x="426" y="434"/>
                    <a:pt x="428" y="434"/>
                    <a:pt x="429" y="434"/>
                  </a:cubicBezTo>
                  <a:cubicBezTo>
                    <a:pt x="431" y="433"/>
                    <a:pt x="433" y="433"/>
                    <a:pt x="435" y="433"/>
                  </a:cubicBezTo>
                  <a:cubicBezTo>
                    <a:pt x="436" y="433"/>
                    <a:pt x="438" y="433"/>
                    <a:pt x="439" y="433"/>
                  </a:cubicBezTo>
                  <a:cubicBezTo>
                    <a:pt x="440" y="432"/>
                    <a:pt x="442" y="432"/>
                    <a:pt x="443" y="432"/>
                  </a:cubicBezTo>
                  <a:cubicBezTo>
                    <a:pt x="444" y="432"/>
                    <a:pt x="445" y="433"/>
                    <a:pt x="445" y="433"/>
                  </a:cubicBezTo>
                  <a:cubicBezTo>
                    <a:pt x="446" y="438"/>
                    <a:pt x="450" y="441"/>
                    <a:pt x="455" y="441"/>
                  </a:cubicBezTo>
                  <a:cubicBezTo>
                    <a:pt x="455" y="441"/>
                    <a:pt x="456" y="441"/>
                    <a:pt x="456" y="441"/>
                  </a:cubicBezTo>
                  <a:cubicBezTo>
                    <a:pt x="457" y="446"/>
                    <a:pt x="458" y="452"/>
                    <a:pt x="459" y="457"/>
                  </a:cubicBezTo>
                  <a:cubicBezTo>
                    <a:pt x="460" y="464"/>
                    <a:pt x="461" y="472"/>
                    <a:pt x="462" y="479"/>
                  </a:cubicBezTo>
                  <a:cubicBezTo>
                    <a:pt x="463" y="479"/>
                    <a:pt x="463" y="479"/>
                    <a:pt x="463" y="479"/>
                  </a:cubicBezTo>
                  <a:cubicBezTo>
                    <a:pt x="462" y="473"/>
                    <a:pt x="461" y="467"/>
                    <a:pt x="460" y="461"/>
                  </a:cubicBezTo>
                  <a:cubicBezTo>
                    <a:pt x="460" y="459"/>
                    <a:pt x="460" y="457"/>
                    <a:pt x="459" y="455"/>
                  </a:cubicBezTo>
                  <a:cubicBezTo>
                    <a:pt x="458" y="450"/>
                    <a:pt x="458" y="446"/>
                    <a:pt x="457" y="441"/>
                  </a:cubicBezTo>
                  <a:cubicBezTo>
                    <a:pt x="458" y="441"/>
                    <a:pt x="459" y="440"/>
                    <a:pt x="459" y="440"/>
                  </a:cubicBezTo>
                  <a:cubicBezTo>
                    <a:pt x="460" y="440"/>
                    <a:pt x="460" y="441"/>
                    <a:pt x="461" y="441"/>
                  </a:cubicBezTo>
                  <a:cubicBezTo>
                    <a:pt x="463" y="445"/>
                    <a:pt x="466" y="449"/>
                    <a:pt x="469" y="453"/>
                  </a:cubicBezTo>
                  <a:cubicBezTo>
                    <a:pt x="471" y="456"/>
                    <a:pt x="473" y="459"/>
                    <a:pt x="475" y="462"/>
                  </a:cubicBezTo>
                  <a:cubicBezTo>
                    <a:pt x="475" y="461"/>
                    <a:pt x="475" y="461"/>
                    <a:pt x="475" y="461"/>
                  </a:cubicBezTo>
                  <a:cubicBezTo>
                    <a:pt x="473" y="458"/>
                    <a:pt x="471" y="455"/>
                    <a:pt x="469" y="452"/>
                  </a:cubicBezTo>
                  <a:cubicBezTo>
                    <a:pt x="467" y="448"/>
                    <a:pt x="465" y="445"/>
                    <a:pt x="462" y="442"/>
                  </a:cubicBezTo>
                  <a:cubicBezTo>
                    <a:pt x="464" y="443"/>
                    <a:pt x="466" y="444"/>
                    <a:pt x="468" y="445"/>
                  </a:cubicBezTo>
                  <a:cubicBezTo>
                    <a:pt x="469" y="445"/>
                    <a:pt x="469" y="445"/>
                    <a:pt x="469" y="445"/>
                  </a:cubicBezTo>
                  <a:cubicBezTo>
                    <a:pt x="471" y="447"/>
                    <a:pt x="473" y="449"/>
                    <a:pt x="475" y="451"/>
                  </a:cubicBezTo>
                  <a:cubicBezTo>
                    <a:pt x="475" y="450"/>
                    <a:pt x="475" y="450"/>
                    <a:pt x="475" y="450"/>
                  </a:cubicBezTo>
                  <a:cubicBezTo>
                    <a:pt x="474" y="449"/>
                    <a:pt x="472" y="447"/>
                    <a:pt x="471" y="446"/>
                  </a:cubicBezTo>
                  <a:cubicBezTo>
                    <a:pt x="472" y="447"/>
                    <a:pt x="474" y="448"/>
                    <a:pt x="475" y="448"/>
                  </a:cubicBezTo>
                  <a:cubicBezTo>
                    <a:pt x="475" y="447"/>
                    <a:pt x="475" y="447"/>
                    <a:pt x="475" y="447"/>
                  </a:cubicBezTo>
                  <a:cubicBezTo>
                    <a:pt x="473" y="446"/>
                    <a:pt x="470" y="444"/>
                    <a:pt x="468" y="443"/>
                  </a:cubicBezTo>
                  <a:cubicBezTo>
                    <a:pt x="466" y="441"/>
                    <a:pt x="464" y="440"/>
                    <a:pt x="462" y="438"/>
                  </a:cubicBezTo>
                  <a:cubicBezTo>
                    <a:pt x="464" y="436"/>
                    <a:pt x="465" y="434"/>
                    <a:pt x="465" y="431"/>
                  </a:cubicBezTo>
                  <a:cubicBezTo>
                    <a:pt x="465" y="427"/>
                    <a:pt x="462" y="424"/>
                    <a:pt x="459" y="422"/>
                  </a:cubicBezTo>
                  <a:cubicBezTo>
                    <a:pt x="459" y="421"/>
                    <a:pt x="460" y="420"/>
                    <a:pt x="460" y="419"/>
                  </a:cubicBezTo>
                  <a:cubicBezTo>
                    <a:pt x="461" y="418"/>
                    <a:pt x="461" y="417"/>
                    <a:pt x="462" y="416"/>
                  </a:cubicBezTo>
                  <a:cubicBezTo>
                    <a:pt x="462" y="414"/>
                    <a:pt x="463" y="413"/>
                    <a:pt x="463" y="412"/>
                  </a:cubicBezTo>
                  <a:cubicBezTo>
                    <a:pt x="464" y="411"/>
                    <a:pt x="464" y="410"/>
                    <a:pt x="465" y="409"/>
                  </a:cubicBezTo>
                  <a:cubicBezTo>
                    <a:pt x="465" y="407"/>
                    <a:pt x="466" y="406"/>
                    <a:pt x="466" y="405"/>
                  </a:cubicBezTo>
                  <a:cubicBezTo>
                    <a:pt x="467" y="404"/>
                    <a:pt x="467" y="403"/>
                    <a:pt x="468" y="402"/>
                  </a:cubicBezTo>
                  <a:cubicBezTo>
                    <a:pt x="468" y="401"/>
                    <a:pt x="469" y="400"/>
                    <a:pt x="470" y="399"/>
                  </a:cubicBezTo>
                  <a:cubicBezTo>
                    <a:pt x="470" y="398"/>
                    <a:pt x="471" y="397"/>
                    <a:pt x="471" y="396"/>
                  </a:cubicBezTo>
                  <a:cubicBezTo>
                    <a:pt x="472" y="395"/>
                    <a:pt x="472" y="394"/>
                    <a:pt x="473" y="393"/>
                  </a:cubicBezTo>
                  <a:cubicBezTo>
                    <a:pt x="473" y="392"/>
                    <a:pt x="474" y="391"/>
                    <a:pt x="474" y="390"/>
                  </a:cubicBezTo>
                  <a:cubicBezTo>
                    <a:pt x="475" y="390"/>
                    <a:pt x="475" y="389"/>
                    <a:pt x="475" y="389"/>
                  </a:cubicBezTo>
                  <a:cubicBezTo>
                    <a:pt x="475" y="387"/>
                    <a:pt x="475" y="387"/>
                    <a:pt x="475" y="387"/>
                  </a:cubicBezTo>
                  <a:cubicBezTo>
                    <a:pt x="475" y="388"/>
                    <a:pt x="474" y="389"/>
                    <a:pt x="473" y="390"/>
                  </a:cubicBezTo>
                  <a:cubicBezTo>
                    <a:pt x="473" y="391"/>
                    <a:pt x="473" y="391"/>
                    <a:pt x="472" y="392"/>
                  </a:cubicBezTo>
                  <a:cubicBezTo>
                    <a:pt x="472" y="393"/>
                    <a:pt x="471" y="394"/>
                    <a:pt x="470" y="396"/>
                  </a:cubicBezTo>
                  <a:cubicBezTo>
                    <a:pt x="470" y="396"/>
                    <a:pt x="470" y="397"/>
                    <a:pt x="469" y="398"/>
                  </a:cubicBezTo>
                  <a:cubicBezTo>
                    <a:pt x="469" y="399"/>
                    <a:pt x="468" y="400"/>
                    <a:pt x="467" y="402"/>
                  </a:cubicBezTo>
                  <a:cubicBezTo>
                    <a:pt x="467" y="402"/>
                    <a:pt x="466" y="403"/>
                    <a:pt x="466" y="404"/>
                  </a:cubicBezTo>
                  <a:cubicBezTo>
                    <a:pt x="465" y="405"/>
                    <a:pt x="465" y="407"/>
                    <a:pt x="464" y="408"/>
                  </a:cubicBezTo>
                  <a:cubicBezTo>
                    <a:pt x="464" y="409"/>
                    <a:pt x="463" y="410"/>
                    <a:pt x="463" y="411"/>
                  </a:cubicBezTo>
                  <a:cubicBezTo>
                    <a:pt x="462" y="412"/>
                    <a:pt x="461" y="414"/>
                    <a:pt x="461" y="415"/>
                  </a:cubicBezTo>
                  <a:cubicBezTo>
                    <a:pt x="460" y="416"/>
                    <a:pt x="460" y="417"/>
                    <a:pt x="460" y="418"/>
                  </a:cubicBezTo>
                  <a:cubicBezTo>
                    <a:pt x="459" y="420"/>
                    <a:pt x="459" y="421"/>
                    <a:pt x="458" y="422"/>
                  </a:cubicBezTo>
                  <a:cubicBezTo>
                    <a:pt x="457" y="422"/>
                    <a:pt x="456" y="421"/>
                    <a:pt x="455" y="421"/>
                  </a:cubicBezTo>
                  <a:cubicBezTo>
                    <a:pt x="453" y="421"/>
                    <a:pt x="452" y="422"/>
                    <a:pt x="450" y="423"/>
                  </a:cubicBezTo>
                  <a:cubicBezTo>
                    <a:pt x="449" y="422"/>
                    <a:pt x="449" y="421"/>
                    <a:pt x="448" y="420"/>
                  </a:cubicBezTo>
                  <a:cubicBezTo>
                    <a:pt x="444" y="412"/>
                    <a:pt x="439" y="405"/>
                    <a:pt x="435" y="398"/>
                  </a:cubicBezTo>
                  <a:cubicBezTo>
                    <a:pt x="429" y="389"/>
                    <a:pt x="423" y="380"/>
                    <a:pt x="418" y="371"/>
                  </a:cubicBezTo>
                  <a:cubicBezTo>
                    <a:pt x="417" y="369"/>
                    <a:pt x="416" y="368"/>
                    <a:pt x="415" y="366"/>
                  </a:cubicBezTo>
                  <a:cubicBezTo>
                    <a:pt x="408" y="357"/>
                    <a:pt x="402" y="347"/>
                    <a:pt x="396" y="338"/>
                  </a:cubicBezTo>
                  <a:cubicBezTo>
                    <a:pt x="394" y="335"/>
                    <a:pt x="392" y="333"/>
                    <a:pt x="391" y="331"/>
                  </a:cubicBezTo>
                  <a:cubicBezTo>
                    <a:pt x="386" y="323"/>
                    <a:pt x="381" y="316"/>
                    <a:pt x="376" y="309"/>
                  </a:cubicBezTo>
                  <a:cubicBezTo>
                    <a:pt x="374" y="306"/>
                    <a:pt x="372" y="303"/>
                    <a:pt x="369" y="300"/>
                  </a:cubicBezTo>
                  <a:cubicBezTo>
                    <a:pt x="365" y="294"/>
                    <a:pt x="360" y="288"/>
                    <a:pt x="356" y="282"/>
                  </a:cubicBezTo>
                  <a:cubicBezTo>
                    <a:pt x="354" y="279"/>
                    <a:pt x="351" y="276"/>
                    <a:pt x="349" y="273"/>
                  </a:cubicBezTo>
                  <a:cubicBezTo>
                    <a:pt x="345" y="267"/>
                    <a:pt x="340" y="261"/>
                    <a:pt x="336" y="256"/>
                  </a:cubicBezTo>
                  <a:cubicBezTo>
                    <a:pt x="333" y="253"/>
                    <a:pt x="331" y="250"/>
                    <a:pt x="329" y="247"/>
                  </a:cubicBezTo>
                  <a:cubicBezTo>
                    <a:pt x="327" y="244"/>
                    <a:pt x="325" y="242"/>
                    <a:pt x="322" y="239"/>
                  </a:cubicBezTo>
                  <a:moveTo>
                    <a:pt x="369" y="239"/>
                  </a:moveTo>
                  <a:cubicBezTo>
                    <a:pt x="367" y="239"/>
                    <a:pt x="367" y="239"/>
                    <a:pt x="367" y="239"/>
                  </a:cubicBezTo>
                  <a:cubicBezTo>
                    <a:pt x="369" y="241"/>
                    <a:pt x="370" y="242"/>
                    <a:pt x="372" y="243"/>
                  </a:cubicBezTo>
                  <a:cubicBezTo>
                    <a:pt x="376" y="248"/>
                    <a:pt x="381" y="252"/>
                    <a:pt x="386" y="257"/>
                  </a:cubicBezTo>
                  <a:cubicBezTo>
                    <a:pt x="389" y="260"/>
                    <a:pt x="392" y="263"/>
                    <a:pt x="395" y="266"/>
                  </a:cubicBezTo>
                  <a:cubicBezTo>
                    <a:pt x="392" y="264"/>
                    <a:pt x="390" y="262"/>
                    <a:pt x="388" y="261"/>
                  </a:cubicBezTo>
                  <a:cubicBezTo>
                    <a:pt x="384" y="258"/>
                    <a:pt x="380" y="256"/>
                    <a:pt x="377" y="253"/>
                  </a:cubicBezTo>
                  <a:cubicBezTo>
                    <a:pt x="371" y="250"/>
                    <a:pt x="366" y="246"/>
                    <a:pt x="360" y="243"/>
                  </a:cubicBezTo>
                  <a:cubicBezTo>
                    <a:pt x="358" y="241"/>
                    <a:pt x="357" y="240"/>
                    <a:pt x="355" y="239"/>
                  </a:cubicBezTo>
                  <a:cubicBezTo>
                    <a:pt x="353" y="239"/>
                    <a:pt x="353" y="239"/>
                    <a:pt x="353" y="239"/>
                  </a:cubicBezTo>
                  <a:cubicBezTo>
                    <a:pt x="358" y="242"/>
                    <a:pt x="364" y="246"/>
                    <a:pt x="369" y="249"/>
                  </a:cubicBezTo>
                  <a:cubicBezTo>
                    <a:pt x="372" y="251"/>
                    <a:pt x="376" y="253"/>
                    <a:pt x="379" y="256"/>
                  </a:cubicBezTo>
                  <a:cubicBezTo>
                    <a:pt x="385" y="260"/>
                    <a:pt x="391" y="264"/>
                    <a:pt x="397" y="269"/>
                  </a:cubicBezTo>
                  <a:cubicBezTo>
                    <a:pt x="398" y="269"/>
                    <a:pt x="398" y="269"/>
                    <a:pt x="399" y="270"/>
                  </a:cubicBezTo>
                  <a:cubicBezTo>
                    <a:pt x="402" y="273"/>
                    <a:pt x="406" y="277"/>
                    <a:pt x="410" y="281"/>
                  </a:cubicBezTo>
                  <a:cubicBezTo>
                    <a:pt x="414" y="285"/>
                    <a:pt x="418" y="289"/>
                    <a:pt x="421" y="293"/>
                  </a:cubicBezTo>
                  <a:cubicBezTo>
                    <a:pt x="426" y="297"/>
                    <a:pt x="430" y="302"/>
                    <a:pt x="434" y="307"/>
                  </a:cubicBezTo>
                  <a:cubicBezTo>
                    <a:pt x="438" y="311"/>
                    <a:pt x="442" y="315"/>
                    <a:pt x="445" y="319"/>
                  </a:cubicBezTo>
                  <a:cubicBezTo>
                    <a:pt x="449" y="323"/>
                    <a:pt x="453" y="328"/>
                    <a:pt x="458" y="333"/>
                  </a:cubicBezTo>
                  <a:cubicBezTo>
                    <a:pt x="461" y="337"/>
                    <a:pt x="465" y="341"/>
                    <a:pt x="468" y="345"/>
                  </a:cubicBezTo>
                  <a:cubicBezTo>
                    <a:pt x="471" y="348"/>
                    <a:pt x="473" y="350"/>
                    <a:pt x="475" y="353"/>
                  </a:cubicBezTo>
                  <a:cubicBezTo>
                    <a:pt x="475" y="352"/>
                    <a:pt x="475" y="352"/>
                    <a:pt x="475" y="352"/>
                  </a:cubicBezTo>
                  <a:cubicBezTo>
                    <a:pt x="472" y="349"/>
                    <a:pt x="470" y="345"/>
                    <a:pt x="467" y="342"/>
                  </a:cubicBezTo>
                  <a:cubicBezTo>
                    <a:pt x="464" y="339"/>
                    <a:pt x="462" y="336"/>
                    <a:pt x="459" y="333"/>
                  </a:cubicBezTo>
                  <a:cubicBezTo>
                    <a:pt x="452" y="325"/>
                    <a:pt x="445" y="317"/>
                    <a:pt x="438" y="310"/>
                  </a:cubicBezTo>
                  <a:cubicBezTo>
                    <a:pt x="437" y="309"/>
                    <a:pt x="436" y="308"/>
                    <a:pt x="436" y="307"/>
                  </a:cubicBezTo>
                  <a:cubicBezTo>
                    <a:pt x="428" y="298"/>
                    <a:pt x="420" y="290"/>
                    <a:pt x="412" y="281"/>
                  </a:cubicBezTo>
                  <a:cubicBezTo>
                    <a:pt x="410" y="279"/>
                    <a:pt x="408" y="277"/>
                    <a:pt x="406" y="275"/>
                  </a:cubicBezTo>
                  <a:cubicBezTo>
                    <a:pt x="405" y="274"/>
                    <a:pt x="404" y="273"/>
                    <a:pt x="403" y="272"/>
                  </a:cubicBezTo>
                  <a:cubicBezTo>
                    <a:pt x="404" y="273"/>
                    <a:pt x="405" y="274"/>
                    <a:pt x="406" y="275"/>
                  </a:cubicBezTo>
                  <a:cubicBezTo>
                    <a:pt x="414" y="281"/>
                    <a:pt x="422" y="287"/>
                    <a:pt x="429" y="293"/>
                  </a:cubicBezTo>
                  <a:cubicBezTo>
                    <a:pt x="430" y="294"/>
                    <a:pt x="431" y="294"/>
                    <a:pt x="432" y="295"/>
                  </a:cubicBezTo>
                  <a:cubicBezTo>
                    <a:pt x="440" y="302"/>
                    <a:pt x="449" y="309"/>
                    <a:pt x="457" y="316"/>
                  </a:cubicBezTo>
                  <a:cubicBezTo>
                    <a:pt x="459" y="318"/>
                    <a:pt x="461" y="320"/>
                    <a:pt x="463" y="322"/>
                  </a:cubicBezTo>
                  <a:cubicBezTo>
                    <a:pt x="467" y="325"/>
                    <a:pt x="471" y="329"/>
                    <a:pt x="475" y="333"/>
                  </a:cubicBezTo>
                  <a:cubicBezTo>
                    <a:pt x="475" y="332"/>
                    <a:pt x="475" y="332"/>
                    <a:pt x="475" y="332"/>
                  </a:cubicBezTo>
                  <a:cubicBezTo>
                    <a:pt x="471" y="329"/>
                    <a:pt x="467" y="325"/>
                    <a:pt x="464" y="321"/>
                  </a:cubicBezTo>
                  <a:cubicBezTo>
                    <a:pt x="460" y="318"/>
                    <a:pt x="456" y="315"/>
                    <a:pt x="453" y="312"/>
                  </a:cubicBezTo>
                  <a:cubicBezTo>
                    <a:pt x="448" y="308"/>
                    <a:pt x="444" y="304"/>
                    <a:pt x="439" y="300"/>
                  </a:cubicBezTo>
                  <a:cubicBezTo>
                    <a:pt x="435" y="297"/>
                    <a:pt x="432" y="294"/>
                    <a:pt x="428" y="291"/>
                  </a:cubicBezTo>
                  <a:cubicBezTo>
                    <a:pt x="423" y="287"/>
                    <a:pt x="419" y="283"/>
                    <a:pt x="414" y="280"/>
                  </a:cubicBezTo>
                  <a:cubicBezTo>
                    <a:pt x="410" y="277"/>
                    <a:pt x="406" y="274"/>
                    <a:pt x="403" y="271"/>
                  </a:cubicBezTo>
                  <a:cubicBezTo>
                    <a:pt x="401" y="270"/>
                    <a:pt x="400" y="269"/>
                    <a:pt x="399" y="268"/>
                  </a:cubicBezTo>
                  <a:cubicBezTo>
                    <a:pt x="395" y="264"/>
                    <a:pt x="391" y="261"/>
                    <a:pt x="387" y="257"/>
                  </a:cubicBezTo>
                  <a:cubicBezTo>
                    <a:pt x="384" y="254"/>
                    <a:pt x="381" y="251"/>
                    <a:pt x="378" y="248"/>
                  </a:cubicBezTo>
                  <a:cubicBezTo>
                    <a:pt x="375" y="245"/>
                    <a:pt x="372" y="242"/>
                    <a:pt x="369" y="239"/>
                  </a:cubicBezTo>
                  <a:moveTo>
                    <a:pt x="382" y="239"/>
                  </a:moveTo>
                  <a:cubicBezTo>
                    <a:pt x="381" y="239"/>
                    <a:pt x="381" y="239"/>
                    <a:pt x="381" y="239"/>
                  </a:cubicBezTo>
                  <a:cubicBezTo>
                    <a:pt x="385" y="243"/>
                    <a:pt x="389" y="246"/>
                    <a:pt x="393" y="250"/>
                  </a:cubicBezTo>
                  <a:cubicBezTo>
                    <a:pt x="397" y="253"/>
                    <a:pt x="400" y="256"/>
                    <a:pt x="403" y="259"/>
                  </a:cubicBezTo>
                  <a:cubicBezTo>
                    <a:pt x="407" y="263"/>
                    <a:pt x="412" y="267"/>
                    <a:pt x="416" y="270"/>
                  </a:cubicBezTo>
                  <a:cubicBezTo>
                    <a:pt x="419" y="273"/>
                    <a:pt x="422" y="277"/>
                    <a:pt x="425" y="280"/>
                  </a:cubicBezTo>
                  <a:cubicBezTo>
                    <a:pt x="429" y="283"/>
                    <a:pt x="434" y="287"/>
                    <a:pt x="438" y="291"/>
                  </a:cubicBezTo>
                  <a:cubicBezTo>
                    <a:pt x="441" y="295"/>
                    <a:pt x="444" y="298"/>
                    <a:pt x="447" y="301"/>
                  </a:cubicBezTo>
                  <a:cubicBezTo>
                    <a:pt x="451" y="305"/>
                    <a:pt x="455" y="309"/>
                    <a:pt x="459" y="313"/>
                  </a:cubicBezTo>
                  <a:cubicBezTo>
                    <a:pt x="462" y="316"/>
                    <a:pt x="465" y="319"/>
                    <a:pt x="468" y="323"/>
                  </a:cubicBezTo>
                  <a:cubicBezTo>
                    <a:pt x="471" y="325"/>
                    <a:pt x="473" y="327"/>
                    <a:pt x="475" y="330"/>
                  </a:cubicBezTo>
                  <a:cubicBezTo>
                    <a:pt x="475" y="329"/>
                    <a:pt x="475" y="329"/>
                    <a:pt x="475" y="329"/>
                  </a:cubicBezTo>
                  <a:cubicBezTo>
                    <a:pt x="472" y="326"/>
                    <a:pt x="470" y="323"/>
                    <a:pt x="467" y="320"/>
                  </a:cubicBezTo>
                  <a:cubicBezTo>
                    <a:pt x="464" y="317"/>
                    <a:pt x="461" y="314"/>
                    <a:pt x="458" y="311"/>
                  </a:cubicBezTo>
                  <a:cubicBezTo>
                    <a:pt x="454" y="307"/>
                    <a:pt x="450" y="303"/>
                    <a:pt x="446" y="299"/>
                  </a:cubicBezTo>
                  <a:cubicBezTo>
                    <a:pt x="443" y="296"/>
                    <a:pt x="440" y="293"/>
                    <a:pt x="437" y="290"/>
                  </a:cubicBezTo>
                  <a:cubicBezTo>
                    <a:pt x="433" y="286"/>
                    <a:pt x="429" y="282"/>
                    <a:pt x="424" y="278"/>
                  </a:cubicBezTo>
                  <a:cubicBezTo>
                    <a:pt x="421" y="275"/>
                    <a:pt x="418" y="272"/>
                    <a:pt x="415" y="269"/>
                  </a:cubicBezTo>
                  <a:cubicBezTo>
                    <a:pt x="411" y="265"/>
                    <a:pt x="407" y="261"/>
                    <a:pt x="402" y="257"/>
                  </a:cubicBezTo>
                  <a:cubicBezTo>
                    <a:pt x="399" y="254"/>
                    <a:pt x="396" y="252"/>
                    <a:pt x="393" y="249"/>
                  </a:cubicBezTo>
                  <a:cubicBezTo>
                    <a:pt x="390" y="246"/>
                    <a:pt x="386" y="242"/>
                    <a:pt x="382" y="239"/>
                  </a:cubicBezTo>
                  <a:moveTo>
                    <a:pt x="392" y="239"/>
                  </a:moveTo>
                  <a:cubicBezTo>
                    <a:pt x="390" y="239"/>
                    <a:pt x="390" y="239"/>
                    <a:pt x="390" y="239"/>
                  </a:cubicBezTo>
                  <a:cubicBezTo>
                    <a:pt x="394" y="243"/>
                    <a:pt x="398" y="246"/>
                    <a:pt x="401" y="249"/>
                  </a:cubicBezTo>
                  <a:cubicBezTo>
                    <a:pt x="404" y="252"/>
                    <a:pt x="407" y="255"/>
                    <a:pt x="410" y="258"/>
                  </a:cubicBezTo>
                  <a:cubicBezTo>
                    <a:pt x="414" y="262"/>
                    <a:pt x="418" y="266"/>
                    <a:pt x="422" y="270"/>
                  </a:cubicBezTo>
                  <a:cubicBezTo>
                    <a:pt x="425" y="273"/>
                    <a:pt x="428" y="276"/>
                    <a:pt x="431" y="279"/>
                  </a:cubicBezTo>
                  <a:cubicBezTo>
                    <a:pt x="435" y="283"/>
                    <a:pt x="439" y="287"/>
                    <a:pt x="442" y="291"/>
                  </a:cubicBezTo>
                  <a:cubicBezTo>
                    <a:pt x="445" y="294"/>
                    <a:pt x="448" y="297"/>
                    <a:pt x="451" y="300"/>
                  </a:cubicBezTo>
                  <a:cubicBezTo>
                    <a:pt x="456" y="305"/>
                    <a:pt x="460" y="311"/>
                    <a:pt x="465" y="316"/>
                  </a:cubicBezTo>
                  <a:cubicBezTo>
                    <a:pt x="467" y="318"/>
                    <a:pt x="468" y="320"/>
                    <a:pt x="470" y="322"/>
                  </a:cubicBezTo>
                  <a:cubicBezTo>
                    <a:pt x="472" y="323"/>
                    <a:pt x="473" y="325"/>
                    <a:pt x="475" y="327"/>
                  </a:cubicBezTo>
                  <a:cubicBezTo>
                    <a:pt x="475" y="326"/>
                    <a:pt x="475" y="326"/>
                    <a:pt x="475" y="326"/>
                  </a:cubicBezTo>
                  <a:cubicBezTo>
                    <a:pt x="473" y="324"/>
                    <a:pt x="471" y="321"/>
                    <a:pt x="469" y="319"/>
                  </a:cubicBezTo>
                  <a:cubicBezTo>
                    <a:pt x="467" y="317"/>
                    <a:pt x="465" y="315"/>
                    <a:pt x="464" y="313"/>
                  </a:cubicBezTo>
                  <a:cubicBezTo>
                    <a:pt x="454" y="302"/>
                    <a:pt x="444" y="292"/>
                    <a:pt x="434" y="282"/>
                  </a:cubicBezTo>
                  <a:cubicBezTo>
                    <a:pt x="432" y="279"/>
                    <a:pt x="430" y="277"/>
                    <a:pt x="428" y="275"/>
                  </a:cubicBezTo>
                  <a:cubicBezTo>
                    <a:pt x="420" y="266"/>
                    <a:pt x="411" y="258"/>
                    <a:pt x="403" y="250"/>
                  </a:cubicBezTo>
                  <a:cubicBezTo>
                    <a:pt x="401" y="248"/>
                    <a:pt x="398" y="245"/>
                    <a:pt x="395" y="243"/>
                  </a:cubicBezTo>
                  <a:cubicBezTo>
                    <a:pt x="394" y="242"/>
                    <a:pt x="393" y="240"/>
                    <a:pt x="392" y="239"/>
                  </a:cubicBezTo>
                  <a:moveTo>
                    <a:pt x="397" y="239"/>
                  </a:moveTo>
                  <a:cubicBezTo>
                    <a:pt x="395" y="239"/>
                    <a:pt x="395" y="239"/>
                    <a:pt x="395" y="239"/>
                  </a:cubicBezTo>
                  <a:cubicBezTo>
                    <a:pt x="402" y="245"/>
                    <a:pt x="408" y="251"/>
                    <a:pt x="414" y="257"/>
                  </a:cubicBezTo>
                  <a:cubicBezTo>
                    <a:pt x="415" y="257"/>
                    <a:pt x="415" y="257"/>
                    <a:pt x="416" y="258"/>
                  </a:cubicBezTo>
                  <a:cubicBezTo>
                    <a:pt x="420" y="263"/>
                    <a:pt x="425" y="267"/>
                    <a:pt x="430" y="272"/>
                  </a:cubicBezTo>
                  <a:cubicBezTo>
                    <a:pt x="431" y="273"/>
                    <a:pt x="432" y="274"/>
                    <a:pt x="433" y="275"/>
                  </a:cubicBezTo>
                  <a:cubicBezTo>
                    <a:pt x="437" y="280"/>
                    <a:pt x="442" y="285"/>
                    <a:pt x="446" y="289"/>
                  </a:cubicBezTo>
                  <a:cubicBezTo>
                    <a:pt x="447" y="291"/>
                    <a:pt x="448" y="292"/>
                    <a:pt x="449" y="293"/>
                  </a:cubicBezTo>
                  <a:cubicBezTo>
                    <a:pt x="454" y="298"/>
                    <a:pt x="458" y="303"/>
                    <a:pt x="463" y="309"/>
                  </a:cubicBezTo>
                  <a:cubicBezTo>
                    <a:pt x="464" y="310"/>
                    <a:pt x="464" y="310"/>
                    <a:pt x="464" y="311"/>
                  </a:cubicBezTo>
                  <a:cubicBezTo>
                    <a:pt x="468" y="315"/>
                    <a:pt x="472" y="319"/>
                    <a:pt x="475" y="324"/>
                  </a:cubicBezTo>
                  <a:cubicBezTo>
                    <a:pt x="475" y="322"/>
                    <a:pt x="475" y="322"/>
                    <a:pt x="475" y="322"/>
                  </a:cubicBezTo>
                  <a:cubicBezTo>
                    <a:pt x="474" y="321"/>
                    <a:pt x="473" y="320"/>
                    <a:pt x="472" y="319"/>
                  </a:cubicBezTo>
                  <a:cubicBezTo>
                    <a:pt x="471" y="317"/>
                    <a:pt x="470" y="316"/>
                    <a:pt x="469" y="315"/>
                  </a:cubicBezTo>
                  <a:cubicBezTo>
                    <a:pt x="457" y="301"/>
                    <a:pt x="446" y="288"/>
                    <a:pt x="434" y="275"/>
                  </a:cubicBezTo>
                  <a:cubicBezTo>
                    <a:pt x="433" y="275"/>
                    <a:pt x="432" y="274"/>
                    <a:pt x="432" y="273"/>
                  </a:cubicBezTo>
                  <a:cubicBezTo>
                    <a:pt x="426" y="267"/>
                    <a:pt x="421" y="261"/>
                    <a:pt x="415" y="256"/>
                  </a:cubicBezTo>
                  <a:cubicBezTo>
                    <a:pt x="415" y="256"/>
                    <a:pt x="414" y="255"/>
                    <a:pt x="414" y="255"/>
                  </a:cubicBezTo>
                  <a:cubicBezTo>
                    <a:pt x="408" y="250"/>
                    <a:pt x="402" y="244"/>
                    <a:pt x="397" y="239"/>
                  </a:cubicBezTo>
                  <a:moveTo>
                    <a:pt x="203" y="112"/>
                  </a:moveTo>
                  <a:cubicBezTo>
                    <a:pt x="201" y="111"/>
                    <a:pt x="198" y="110"/>
                    <a:pt x="196" y="109"/>
                  </a:cubicBezTo>
                  <a:cubicBezTo>
                    <a:pt x="193" y="108"/>
                    <a:pt x="191" y="107"/>
                    <a:pt x="188" y="107"/>
                  </a:cubicBezTo>
                  <a:cubicBezTo>
                    <a:pt x="188" y="106"/>
                    <a:pt x="187" y="106"/>
                    <a:pt x="186" y="106"/>
                  </a:cubicBezTo>
                  <a:cubicBezTo>
                    <a:pt x="186" y="105"/>
                    <a:pt x="186" y="105"/>
                    <a:pt x="186" y="105"/>
                  </a:cubicBezTo>
                  <a:cubicBezTo>
                    <a:pt x="188" y="105"/>
                    <a:pt x="189" y="105"/>
                    <a:pt x="191" y="106"/>
                  </a:cubicBezTo>
                  <a:cubicBezTo>
                    <a:pt x="192" y="106"/>
                    <a:pt x="193" y="106"/>
                    <a:pt x="193" y="106"/>
                  </a:cubicBezTo>
                  <a:cubicBezTo>
                    <a:pt x="197" y="108"/>
                    <a:pt x="200" y="110"/>
                    <a:pt x="203" y="112"/>
                  </a:cubicBezTo>
                  <a:moveTo>
                    <a:pt x="191" y="105"/>
                  </a:moveTo>
                  <a:cubicBezTo>
                    <a:pt x="190" y="105"/>
                    <a:pt x="189" y="104"/>
                    <a:pt x="188" y="104"/>
                  </a:cubicBezTo>
                  <a:cubicBezTo>
                    <a:pt x="188" y="104"/>
                    <a:pt x="187" y="104"/>
                    <a:pt x="186" y="104"/>
                  </a:cubicBezTo>
                  <a:cubicBezTo>
                    <a:pt x="186" y="103"/>
                    <a:pt x="187" y="103"/>
                    <a:pt x="187" y="103"/>
                  </a:cubicBezTo>
                  <a:cubicBezTo>
                    <a:pt x="186" y="102"/>
                    <a:pt x="186" y="102"/>
                    <a:pt x="186" y="102"/>
                  </a:cubicBezTo>
                  <a:cubicBezTo>
                    <a:pt x="188" y="103"/>
                    <a:pt x="190" y="104"/>
                    <a:pt x="191" y="105"/>
                  </a:cubicBezTo>
                  <a:moveTo>
                    <a:pt x="50" y="116"/>
                  </a:moveTo>
                  <a:cubicBezTo>
                    <a:pt x="50" y="115"/>
                    <a:pt x="50" y="115"/>
                    <a:pt x="50" y="115"/>
                  </a:cubicBezTo>
                  <a:cubicBezTo>
                    <a:pt x="51" y="114"/>
                    <a:pt x="52" y="114"/>
                    <a:pt x="53" y="113"/>
                  </a:cubicBezTo>
                  <a:cubicBezTo>
                    <a:pt x="55" y="113"/>
                    <a:pt x="58" y="112"/>
                    <a:pt x="60" y="111"/>
                  </a:cubicBezTo>
                  <a:cubicBezTo>
                    <a:pt x="62" y="111"/>
                    <a:pt x="63" y="110"/>
                    <a:pt x="65" y="110"/>
                  </a:cubicBezTo>
                  <a:cubicBezTo>
                    <a:pt x="67" y="109"/>
                    <a:pt x="70" y="108"/>
                    <a:pt x="72" y="108"/>
                  </a:cubicBezTo>
                  <a:cubicBezTo>
                    <a:pt x="73" y="107"/>
                    <a:pt x="75" y="107"/>
                    <a:pt x="77" y="107"/>
                  </a:cubicBezTo>
                  <a:cubicBezTo>
                    <a:pt x="79" y="106"/>
                    <a:pt x="81" y="106"/>
                    <a:pt x="84" y="105"/>
                  </a:cubicBezTo>
                  <a:cubicBezTo>
                    <a:pt x="85" y="105"/>
                    <a:pt x="87" y="104"/>
                    <a:pt x="89" y="104"/>
                  </a:cubicBezTo>
                  <a:cubicBezTo>
                    <a:pt x="91" y="104"/>
                    <a:pt x="93" y="103"/>
                    <a:pt x="96" y="103"/>
                  </a:cubicBezTo>
                  <a:cubicBezTo>
                    <a:pt x="97" y="103"/>
                    <a:pt x="99" y="102"/>
                    <a:pt x="100" y="102"/>
                  </a:cubicBezTo>
                  <a:cubicBezTo>
                    <a:pt x="103" y="102"/>
                    <a:pt x="106" y="101"/>
                    <a:pt x="108" y="101"/>
                  </a:cubicBezTo>
                  <a:cubicBezTo>
                    <a:pt x="109" y="101"/>
                    <a:pt x="111" y="101"/>
                    <a:pt x="112" y="101"/>
                  </a:cubicBezTo>
                  <a:cubicBezTo>
                    <a:pt x="115" y="100"/>
                    <a:pt x="118" y="100"/>
                    <a:pt x="121" y="100"/>
                  </a:cubicBezTo>
                  <a:cubicBezTo>
                    <a:pt x="122" y="100"/>
                    <a:pt x="123" y="100"/>
                    <a:pt x="124" y="100"/>
                  </a:cubicBezTo>
                  <a:cubicBezTo>
                    <a:pt x="128" y="100"/>
                    <a:pt x="132" y="100"/>
                    <a:pt x="136" y="100"/>
                  </a:cubicBezTo>
                  <a:cubicBezTo>
                    <a:pt x="143" y="100"/>
                    <a:pt x="150" y="100"/>
                    <a:pt x="156" y="100"/>
                  </a:cubicBezTo>
                  <a:cubicBezTo>
                    <a:pt x="159" y="101"/>
                    <a:pt x="161" y="101"/>
                    <a:pt x="163" y="101"/>
                  </a:cubicBezTo>
                  <a:cubicBezTo>
                    <a:pt x="164" y="101"/>
                    <a:pt x="165" y="102"/>
                    <a:pt x="167" y="102"/>
                  </a:cubicBezTo>
                  <a:cubicBezTo>
                    <a:pt x="167" y="103"/>
                    <a:pt x="167" y="103"/>
                    <a:pt x="167" y="103"/>
                  </a:cubicBezTo>
                  <a:cubicBezTo>
                    <a:pt x="167" y="108"/>
                    <a:pt x="171" y="113"/>
                    <a:pt x="177" y="113"/>
                  </a:cubicBezTo>
                  <a:cubicBezTo>
                    <a:pt x="180" y="113"/>
                    <a:pt x="182" y="111"/>
                    <a:pt x="184" y="109"/>
                  </a:cubicBezTo>
                  <a:cubicBezTo>
                    <a:pt x="191" y="115"/>
                    <a:pt x="199" y="120"/>
                    <a:pt x="206" y="126"/>
                  </a:cubicBezTo>
                  <a:cubicBezTo>
                    <a:pt x="208" y="128"/>
                    <a:pt x="211" y="130"/>
                    <a:pt x="213" y="132"/>
                  </a:cubicBezTo>
                  <a:cubicBezTo>
                    <a:pt x="216" y="135"/>
                    <a:pt x="219" y="138"/>
                    <a:pt x="222" y="140"/>
                  </a:cubicBezTo>
                  <a:cubicBezTo>
                    <a:pt x="220" y="140"/>
                    <a:pt x="218" y="139"/>
                    <a:pt x="216" y="138"/>
                  </a:cubicBezTo>
                  <a:cubicBezTo>
                    <a:pt x="212" y="137"/>
                    <a:pt x="208" y="136"/>
                    <a:pt x="204" y="134"/>
                  </a:cubicBezTo>
                  <a:cubicBezTo>
                    <a:pt x="199" y="133"/>
                    <a:pt x="194" y="132"/>
                    <a:pt x="189" y="130"/>
                  </a:cubicBezTo>
                  <a:cubicBezTo>
                    <a:pt x="186" y="129"/>
                    <a:pt x="182" y="128"/>
                    <a:pt x="178" y="127"/>
                  </a:cubicBezTo>
                  <a:cubicBezTo>
                    <a:pt x="173" y="126"/>
                    <a:pt x="167" y="125"/>
                    <a:pt x="162" y="124"/>
                  </a:cubicBezTo>
                  <a:cubicBezTo>
                    <a:pt x="159" y="124"/>
                    <a:pt x="155" y="123"/>
                    <a:pt x="151" y="122"/>
                  </a:cubicBezTo>
                  <a:cubicBezTo>
                    <a:pt x="146" y="121"/>
                    <a:pt x="140" y="120"/>
                    <a:pt x="135" y="120"/>
                  </a:cubicBezTo>
                  <a:cubicBezTo>
                    <a:pt x="131" y="119"/>
                    <a:pt x="128" y="119"/>
                    <a:pt x="124" y="118"/>
                  </a:cubicBezTo>
                  <a:cubicBezTo>
                    <a:pt x="118" y="117"/>
                    <a:pt x="112" y="117"/>
                    <a:pt x="106" y="116"/>
                  </a:cubicBezTo>
                  <a:cubicBezTo>
                    <a:pt x="103" y="116"/>
                    <a:pt x="100" y="116"/>
                    <a:pt x="98" y="116"/>
                  </a:cubicBezTo>
                  <a:cubicBezTo>
                    <a:pt x="89" y="115"/>
                    <a:pt x="80" y="115"/>
                    <a:pt x="71" y="115"/>
                  </a:cubicBezTo>
                  <a:cubicBezTo>
                    <a:pt x="70" y="115"/>
                    <a:pt x="70" y="115"/>
                    <a:pt x="70" y="115"/>
                  </a:cubicBezTo>
                  <a:cubicBezTo>
                    <a:pt x="63" y="115"/>
                    <a:pt x="57" y="115"/>
                    <a:pt x="50" y="116"/>
                  </a:cubicBezTo>
                  <a:moveTo>
                    <a:pt x="0" y="0"/>
                  </a:moveTo>
                  <a:cubicBezTo>
                    <a:pt x="0" y="1"/>
                    <a:pt x="0" y="1"/>
                    <a:pt x="0" y="1"/>
                  </a:cubicBezTo>
                  <a:cubicBezTo>
                    <a:pt x="33" y="12"/>
                    <a:pt x="64" y="25"/>
                    <a:pt x="95" y="40"/>
                  </a:cubicBezTo>
                  <a:cubicBezTo>
                    <a:pt x="93" y="39"/>
                    <a:pt x="90" y="37"/>
                    <a:pt x="87" y="36"/>
                  </a:cubicBezTo>
                  <a:cubicBezTo>
                    <a:pt x="82" y="34"/>
                    <a:pt x="76" y="31"/>
                    <a:pt x="70" y="29"/>
                  </a:cubicBezTo>
                  <a:cubicBezTo>
                    <a:pt x="66" y="27"/>
                    <a:pt x="62" y="26"/>
                    <a:pt x="58" y="24"/>
                  </a:cubicBezTo>
                  <a:cubicBezTo>
                    <a:pt x="53" y="22"/>
                    <a:pt x="47" y="19"/>
                    <a:pt x="42" y="17"/>
                  </a:cubicBezTo>
                  <a:cubicBezTo>
                    <a:pt x="38" y="16"/>
                    <a:pt x="34" y="14"/>
                    <a:pt x="29" y="13"/>
                  </a:cubicBezTo>
                  <a:cubicBezTo>
                    <a:pt x="24" y="10"/>
                    <a:pt x="19" y="8"/>
                    <a:pt x="13" y="7"/>
                  </a:cubicBezTo>
                  <a:cubicBezTo>
                    <a:pt x="9" y="5"/>
                    <a:pt x="5" y="4"/>
                    <a:pt x="0" y="2"/>
                  </a:cubicBezTo>
                  <a:cubicBezTo>
                    <a:pt x="0" y="3"/>
                    <a:pt x="0" y="3"/>
                    <a:pt x="0" y="3"/>
                  </a:cubicBezTo>
                  <a:cubicBezTo>
                    <a:pt x="5" y="4"/>
                    <a:pt x="9" y="6"/>
                    <a:pt x="13" y="7"/>
                  </a:cubicBezTo>
                  <a:cubicBezTo>
                    <a:pt x="17" y="9"/>
                    <a:pt x="22" y="11"/>
                    <a:pt x="26" y="12"/>
                  </a:cubicBezTo>
                  <a:cubicBezTo>
                    <a:pt x="31" y="14"/>
                    <a:pt x="35" y="16"/>
                    <a:pt x="40" y="18"/>
                  </a:cubicBezTo>
                  <a:cubicBezTo>
                    <a:pt x="44" y="19"/>
                    <a:pt x="49" y="21"/>
                    <a:pt x="53" y="23"/>
                  </a:cubicBezTo>
                  <a:cubicBezTo>
                    <a:pt x="57" y="24"/>
                    <a:pt x="62" y="26"/>
                    <a:pt x="67" y="28"/>
                  </a:cubicBezTo>
                  <a:cubicBezTo>
                    <a:pt x="71" y="30"/>
                    <a:pt x="75" y="32"/>
                    <a:pt x="79" y="34"/>
                  </a:cubicBezTo>
                  <a:cubicBezTo>
                    <a:pt x="84" y="36"/>
                    <a:pt x="89" y="38"/>
                    <a:pt x="94" y="40"/>
                  </a:cubicBezTo>
                  <a:cubicBezTo>
                    <a:pt x="98" y="42"/>
                    <a:pt x="102" y="44"/>
                    <a:pt x="106" y="46"/>
                  </a:cubicBezTo>
                  <a:cubicBezTo>
                    <a:pt x="111" y="48"/>
                    <a:pt x="115" y="50"/>
                    <a:pt x="120" y="52"/>
                  </a:cubicBezTo>
                  <a:cubicBezTo>
                    <a:pt x="124" y="54"/>
                    <a:pt x="128" y="56"/>
                    <a:pt x="132" y="58"/>
                  </a:cubicBezTo>
                  <a:cubicBezTo>
                    <a:pt x="137" y="60"/>
                    <a:pt x="141" y="63"/>
                    <a:pt x="146" y="65"/>
                  </a:cubicBezTo>
                  <a:cubicBezTo>
                    <a:pt x="150" y="67"/>
                    <a:pt x="154" y="69"/>
                    <a:pt x="158" y="71"/>
                  </a:cubicBezTo>
                  <a:cubicBezTo>
                    <a:pt x="158" y="72"/>
                    <a:pt x="159" y="72"/>
                    <a:pt x="160" y="72"/>
                  </a:cubicBezTo>
                  <a:cubicBezTo>
                    <a:pt x="148" y="66"/>
                    <a:pt x="136" y="61"/>
                    <a:pt x="123" y="55"/>
                  </a:cubicBezTo>
                  <a:cubicBezTo>
                    <a:pt x="123" y="55"/>
                    <a:pt x="123" y="55"/>
                    <a:pt x="123" y="55"/>
                  </a:cubicBezTo>
                  <a:cubicBezTo>
                    <a:pt x="122" y="54"/>
                    <a:pt x="122" y="54"/>
                    <a:pt x="121" y="54"/>
                  </a:cubicBezTo>
                  <a:cubicBezTo>
                    <a:pt x="109" y="48"/>
                    <a:pt x="96" y="43"/>
                    <a:pt x="84" y="38"/>
                  </a:cubicBezTo>
                  <a:cubicBezTo>
                    <a:pt x="83" y="38"/>
                    <a:pt x="83" y="38"/>
                    <a:pt x="82" y="37"/>
                  </a:cubicBezTo>
                  <a:cubicBezTo>
                    <a:pt x="76" y="35"/>
                    <a:pt x="71" y="33"/>
                    <a:pt x="65" y="31"/>
                  </a:cubicBezTo>
                  <a:cubicBezTo>
                    <a:pt x="62" y="30"/>
                    <a:pt x="60" y="29"/>
                    <a:pt x="57" y="28"/>
                  </a:cubicBezTo>
                  <a:cubicBezTo>
                    <a:pt x="52" y="26"/>
                    <a:pt x="47" y="24"/>
                    <a:pt x="41" y="22"/>
                  </a:cubicBezTo>
                  <a:cubicBezTo>
                    <a:pt x="34" y="20"/>
                    <a:pt x="27" y="18"/>
                    <a:pt x="20" y="15"/>
                  </a:cubicBezTo>
                  <a:cubicBezTo>
                    <a:pt x="16" y="14"/>
                    <a:pt x="13" y="13"/>
                    <a:pt x="9" y="12"/>
                  </a:cubicBezTo>
                  <a:cubicBezTo>
                    <a:pt x="8" y="12"/>
                    <a:pt x="8" y="12"/>
                    <a:pt x="7" y="11"/>
                  </a:cubicBezTo>
                  <a:cubicBezTo>
                    <a:pt x="5" y="10"/>
                    <a:pt x="3" y="10"/>
                    <a:pt x="0" y="9"/>
                  </a:cubicBezTo>
                  <a:cubicBezTo>
                    <a:pt x="0" y="10"/>
                    <a:pt x="0" y="10"/>
                    <a:pt x="0" y="10"/>
                  </a:cubicBezTo>
                  <a:cubicBezTo>
                    <a:pt x="2" y="11"/>
                    <a:pt x="4" y="12"/>
                    <a:pt x="6" y="12"/>
                  </a:cubicBezTo>
                  <a:cubicBezTo>
                    <a:pt x="8" y="13"/>
                    <a:pt x="9" y="13"/>
                    <a:pt x="11" y="14"/>
                  </a:cubicBezTo>
                  <a:cubicBezTo>
                    <a:pt x="14" y="15"/>
                    <a:pt x="18" y="17"/>
                    <a:pt x="21" y="18"/>
                  </a:cubicBezTo>
                  <a:cubicBezTo>
                    <a:pt x="27" y="21"/>
                    <a:pt x="34" y="23"/>
                    <a:pt x="40" y="26"/>
                  </a:cubicBezTo>
                  <a:cubicBezTo>
                    <a:pt x="43" y="27"/>
                    <a:pt x="45" y="28"/>
                    <a:pt x="48" y="30"/>
                  </a:cubicBezTo>
                  <a:cubicBezTo>
                    <a:pt x="57" y="33"/>
                    <a:pt x="65" y="37"/>
                    <a:pt x="73" y="41"/>
                  </a:cubicBezTo>
                  <a:cubicBezTo>
                    <a:pt x="74" y="41"/>
                    <a:pt x="75" y="42"/>
                    <a:pt x="75" y="42"/>
                  </a:cubicBezTo>
                  <a:cubicBezTo>
                    <a:pt x="84" y="46"/>
                    <a:pt x="93" y="51"/>
                    <a:pt x="102" y="55"/>
                  </a:cubicBezTo>
                  <a:cubicBezTo>
                    <a:pt x="104" y="56"/>
                    <a:pt x="106" y="57"/>
                    <a:pt x="108" y="58"/>
                  </a:cubicBezTo>
                  <a:cubicBezTo>
                    <a:pt x="115" y="62"/>
                    <a:pt x="122" y="65"/>
                    <a:pt x="128" y="69"/>
                  </a:cubicBezTo>
                  <a:cubicBezTo>
                    <a:pt x="132" y="70"/>
                    <a:pt x="135" y="72"/>
                    <a:pt x="138" y="74"/>
                  </a:cubicBezTo>
                  <a:cubicBezTo>
                    <a:pt x="144" y="77"/>
                    <a:pt x="149" y="80"/>
                    <a:pt x="155" y="83"/>
                  </a:cubicBezTo>
                  <a:cubicBezTo>
                    <a:pt x="158" y="85"/>
                    <a:pt x="162" y="87"/>
                    <a:pt x="166" y="89"/>
                  </a:cubicBezTo>
                  <a:cubicBezTo>
                    <a:pt x="168" y="91"/>
                    <a:pt x="170" y="92"/>
                    <a:pt x="173" y="94"/>
                  </a:cubicBezTo>
                  <a:cubicBezTo>
                    <a:pt x="171" y="94"/>
                    <a:pt x="169" y="96"/>
                    <a:pt x="168" y="97"/>
                  </a:cubicBezTo>
                  <a:cubicBezTo>
                    <a:pt x="163" y="94"/>
                    <a:pt x="157" y="90"/>
                    <a:pt x="151" y="87"/>
                  </a:cubicBezTo>
                  <a:cubicBezTo>
                    <a:pt x="149" y="86"/>
                    <a:pt x="147" y="85"/>
                    <a:pt x="145" y="84"/>
                  </a:cubicBezTo>
                  <a:cubicBezTo>
                    <a:pt x="138" y="80"/>
                    <a:pt x="131" y="76"/>
                    <a:pt x="124" y="72"/>
                  </a:cubicBezTo>
                  <a:cubicBezTo>
                    <a:pt x="121" y="71"/>
                    <a:pt x="118" y="69"/>
                    <a:pt x="115" y="68"/>
                  </a:cubicBezTo>
                  <a:cubicBezTo>
                    <a:pt x="109" y="65"/>
                    <a:pt x="104" y="62"/>
                    <a:pt x="98" y="59"/>
                  </a:cubicBezTo>
                  <a:cubicBezTo>
                    <a:pt x="94" y="57"/>
                    <a:pt x="91" y="55"/>
                    <a:pt x="87" y="53"/>
                  </a:cubicBezTo>
                  <a:cubicBezTo>
                    <a:pt x="82" y="51"/>
                    <a:pt x="76" y="48"/>
                    <a:pt x="71" y="45"/>
                  </a:cubicBezTo>
                  <a:cubicBezTo>
                    <a:pt x="67" y="44"/>
                    <a:pt x="63" y="42"/>
                    <a:pt x="59" y="40"/>
                  </a:cubicBezTo>
                  <a:cubicBezTo>
                    <a:pt x="54" y="38"/>
                    <a:pt x="49" y="35"/>
                    <a:pt x="44" y="33"/>
                  </a:cubicBezTo>
                  <a:cubicBezTo>
                    <a:pt x="40" y="31"/>
                    <a:pt x="36" y="29"/>
                    <a:pt x="32" y="28"/>
                  </a:cubicBezTo>
                  <a:cubicBezTo>
                    <a:pt x="27" y="25"/>
                    <a:pt x="22" y="23"/>
                    <a:pt x="16" y="21"/>
                  </a:cubicBezTo>
                  <a:cubicBezTo>
                    <a:pt x="12" y="19"/>
                    <a:pt x="8" y="18"/>
                    <a:pt x="4" y="16"/>
                  </a:cubicBezTo>
                  <a:cubicBezTo>
                    <a:pt x="3" y="15"/>
                    <a:pt x="2" y="15"/>
                    <a:pt x="0" y="15"/>
                  </a:cubicBezTo>
                  <a:cubicBezTo>
                    <a:pt x="0" y="15"/>
                    <a:pt x="0" y="15"/>
                    <a:pt x="0" y="15"/>
                  </a:cubicBezTo>
                  <a:cubicBezTo>
                    <a:pt x="1" y="16"/>
                    <a:pt x="2" y="16"/>
                    <a:pt x="2" y="16"/>
                  </a:cubicBezTo>
                  <a:cubicBezTo>
                    <a:pt x="6" y="18"/>
                    <a:pt x="10" y="19"/>
                    <a:pt x="14" y="21"/>
                  </a:cubicBezTo>
                  <a:cubicBezTo>
                    <a:pt x="20" y="23"/>
                    <a:pt x="26" y="26"/>
                    <a:pt x="32" y="29"/>
                  </a:cubicBezTo>
                  <a:cubicBezTo>
                    <a:pt x="35" y="30"/>
                    <a:pt x="38" y="31"/>
                    <a:pt x="42" y="33"/>
                  </a:cubicBezTo>
                  <a:cubicBezTo>
                    <a:pt x="51" y="37"/>
                    <a:pt x="60" y="41"/>
                    <a:pt x="69" y="45"/>
                  </a:cubicBezTo>
                  <a:cubicBezTo>
                    <a:pt x="70" y="46"/>
                    <a:pt x="70" y="46"/>
                    <a:pt x="71" y="46"/>
                  </a:cubicBezTo>
                  <a:cubicBezTo>
                    <a:pt x="79" y="50"/>
                    <a:pt x="88" y="54"/>
                    <a:pt x="96" y="59"/>
                  </a:cubicBezTo>
                  <a:cubicBezTo>
                    <a:pt x="99" y="60"/>
                    <a:pt x="102" y="62"/>
                    <a:pt x="104" y="63"/>
                  </a:cubicBezTo>
                  <a:cubicBezTo>
                    <a:pt x="110" y="66"/>
                    <a:pt x="117" y="69"/>
                    <a:pt x="123" y="73"/>
                  </a:cubicBezTo>
                  <a:cubicBezTo>
                    <a:pt x="126" y="74"/>
                    <a:pt x="129" y="76"/>
                    <a:pt x="133" y="78"/>
                  </a:cubicBezTo>
                  <a:cubicBezTo>
                    <a:pt x="138" y="81"/>
                    <a:pt x="144" y="84"/>
                    <a:pt x="149" y="87"/>
                  </a:cubicBezTo>
                  <a:cubicBezTo>
                    <a:pt x="153" y="89"/>
                    <a:pt x="156" y="91"/>
                    <a:pt x="160" y="93"/>
                  </a:cubicBezTo>
                  <a:cubicBezTo>
                    <a:pt x="163" y="95"/>
                    <a:pt x="165" y="97"/>
                    <a:pt x="168" y="98"/>
                  </a:cubicBezTo>
                  <a:cubicBezTo>
                    <a:pt x="167" y="99"/>
                    <a:pt x="167" y="100"/>
                    <a:pt x="167" y="101"/>
                  </a:cubicBezTo>
                  <a:cubicBezTo>
                    <a:pt x="166" y="101"/>
                    <a:pt x="164" y="101"/>
                    <a:pt x="163" y="100"/>
                  </a:cubicBezTo>
                  <a:cubicBezTo>
                    <a:pt x="160" y="100"/>
                    <a:pt x="158" y="100"/>
                    <a:pt x="156" y="100"/>
                  </a:cubicBezTo>
                  <a:cubicBezTo>
                    <a:pt x="149" y="99"/>
                    <a:pt x="143" y="99"/>
                    <a:pt x="136" y="99"/>
                  </a:cubicBezTo>
                  <a:cubicBezTo>
                    <a:pt x="135" y="99"/>
                    <a:pt x="135" y="99"/>
                    <a:pt x="135" y="99"/>
                  </a:cubicBezTo>
                  <a:cubicBezTo>
                    <a:pt x="131" y="99"/>
                    <a:pt x="128" y="99"/>
                    <a:pt x="124" y="99"/>
                  </a:cubicBezTo>
                  <a:cubicBezTo>
                    <a:pt x="123" y="99"/>
                    <a:pt x="122" y="99"/>
                    <a:pt x="121" y="99"/>
                  </a:cubicBezTo>
                  <a:cubicBezTo>
                    <a:pt x="118" y="99"/>
                    <a:pt x="115" y="100"/>
                    <a:pt x="112" y="100"/>
                  </a:cubicBezTo>
                  <a:cubicBezTo>
                    <a:pt x="111" y="100"/>
                    <a:pt x="110" y="100"/>
                    <a:pt x="109" y="100"/>
                  </a:cubicBezTo>
                  <a:cubicBezTo>
                    <a:pt x="106" y="100"/>
                    <a:pt x="103" y="101"/>
                    <a:pt x="100" y="101"/>
                  </a:cubicBezTo>
                  <a:cubicBezTo>
                    <a:pt x="99" y="101"/>
                    <a:pt x="99" y="102"/>
                    <a:pt x="98" y="102"/>
                  </a:cubicBezTo>
                  <a:cubicBezTo>
                    <a:pt x="95" y="102"/>
                    <a:pt x="91" y="103"/>
                    <a:pt x="88" y="103"/>
                  </a:cubicBezTo>
                  <a:cubicBezTo>
                    <a:pt x="88" y="103"/>
                    <a:pt x="87" y="103"/>
                    <a:pt x="87" y="104"/>
                  </a:cubicBezTo>
                  <a:cubicBezTo>
                    <a:pt x="83" y="104"/>
                    <a:pt x="80" y="105"/>
                    <a:pt x="76" y="106"/>
                  </a:cubicBezTo>
                  <a:cubicBezTo>
                    <a:pt x="75" y="106"/>
                    <a:pt x="75" y="106"/>
                    <a:pt x="75" y="106"/>
                  </a:cubicBezTo>
                  <a:cubicBezTo>
                    <a:pt x="72" y="107"/>
                    <a:pt x="68" y="108"/>
                    <a:pt x="64" y="109"/>
                  </a:cubicBezTo>
                  <a:cubicBezTo>
                    <a:pt x="63" y="109"/>
                    <a:pt x="63" y="109"/>
                    <a:pt x="63" y="109"/>
                  </a:cubicBezTo>
                  <a:cubicBezTo>
                    <a:pt x="60" y="110"/>
                    <a:pt x="56" y="112"/>
                    <a:pt x="52" y="113"/>
                  </a:cubicBezTo>
                  <a:cubicBezTo>
                    <a:pt x="51" y="113"/>
                    <a:pt x="51" y="113"/>
                    <a:pt x="51" y="113"/>
                  </a:cubicBezTo>
                  <a:cubicBezTo>
                    <a:pt x="51" y="113"/>
                    <a:pt x="50" y="114"/>
                    <a:pt x="49" y="114"/>
                  </a:cubicBezTo>
                  <a:cubicBezTo>
                    <a:pt x="49" y="112"/>
                    <a:pt x="48" y="111"/>
                    <a:pt x="47" y="110"/>
                  </a:cubicBezTo>
                  <a:cubicBezTo>
                    <a:pt x="45" y="108"/>
                    <a:pt x="42" y="107"/>
                    <a:pt x="39" y="107"/>
                  </a:cubicBezTo>
                  <a:cubicBezTo>
                    <a:pt x="38" y="107"/>
                    <a:pt x="37" y="107"/>
                    <a:pt x="35" y="107"/>
                  </a:cubicBezTo>
                  <a:cubicBezTo>
                    <a:pt x="30" y="97"/>
                    <a:pt x="25" y="88"/>
                    <a:pt x="20" y="79"/>
                  </a:cubicBezTo>
                  <a:cubicBezTo>
                    <a:pt x="19" y="78"/>
                    <a:pt x="18" y="76"/>
                    <a:pt x="18" y="75"/>
                  </a:cubicBezTo>
                  <a:cubicBezTo>
                    <a:pt x="15" y="71"/>
                    <a:pt x="13" y="66"/>
                    <a:pt x="10" y="63"/>
                  </a:cubicBezTo>
                  <a:cubicBezTo>
                    <a:pt x="9" y="61"/>
                    <a:pt x="8" y="59"/>
                    <a:pt x="7" y="57"/>
                  </a:cubicBezTo>
                  <a:cubicBezTo>
                    <a:pt x="5" y="54"/>
                    <a:pt x="2" y="51"/>
                    <a:pt x="0" y="48"/>
                  </a:cubicBezTo>
                  <a:cubicBezTo>
                    <a:pt x="0" y="49"/>
                    <a:pt x="0" y="49"/>
                    <a:pt x="0" y="49"/>
                  </a:cubicBezTo>
                  <a:cubicBezTo>
                    <a:pt x="2" y="51"/>
                    <a:pt x="3" y="53"/>
                    <a:pt x="4" y="55"/>
                  </a:cubicBezTo>
                  <a:cubicBezTo>
                    <a:pt x="6" y="58"/>
                    <a:pt x="7" y="60"/>
                    <a:pt x="9" y="62"/>
                  </a:cubicBezTo>
                  <a:cubicBezTo>
                    <a:pt x="11" y="65"/>
                    <a:pt x="13" y="68"/>
                    <a:pt x="14" y="71"/>
                  </a:cubicBezTo>
                  <a:cubicBezTo>
                    <a:pt x="16" y="74"/>
                    <a:pt x="18" y="76"/>
                    <a:pt x="19" y="79"/>
                  </a:cubicBezTo>
                  <a:cubicBezTo>
                    <a:pt x="21" y="82"/>
                    <a:pt x="23" y="85"/>
                    <a:pt x="24" y="88"/>
                  </a:cubicBezTo>
                  <a:cubicBezTo>
                    <a:pt x="26" y="91"/>
                    <a:pt x="28" y="94"/>
                    <a:pt x="29" y="97"/>
                  </a:cubicBezTo>
                  <a:cubicBezTo>
                    <a:pt x="31" y="100"/>
                    <a:pt x="33" y="104"/>
                    <a:pt x="34" y="107"/>
                  </a:cubicBezTo>
                  <a:cubicBezTo>
                    <a:pt x="35" y="108"/>
                    <a:pt x="35" y="108"/>
                    <a:pt x="35" y="108"/>
                  </a:cubicBezTo>
                  <a:cubicBezTo>
                    <a:pt x="34" y="108"/>
                    <a:pt x="34" y="108"/>
                    <a:pt x="33" y="109"/>
                  </a:cubicBezTo>
                  <a:cubicBezTo>
                    <a:pt x="31" y="107"/>
                    <a:pt x="29" y="104"/>
                    <a:pt x="27" y="102"/>
                  </a:cubicBezTo>
                  <a:cubicBezTo>
                    <a:pt x="26" y="100"/>
                    <a:pt x="25" y="99"/>
                    <a:pt x="23" y="97"/>
                  </a:cubicBezTo>
                  <a:cubicBezTo>
                    <a:pt x="21" y="94"/>
                    <a:pt x="18" y="91"/>
                    <a:pt x="15" y="88"/>
                  </a:cubicBezTo>
                  <a:cubicBezTo>
                    <a:pt x="14" y="87"/>
                    <a:pt x="12" y="85"/>
                    <a:pt x="11" y="83"/>
                  </a:cubicBezTo>
                  <a:cubicBezTo>
                    <a:pt x="8" y="81"/>
                    <a:pt x="6" y="78"/>
                    <a:pt x="3" y="76"/>
                  </a:cubicBezTo>
                  <a:cubicBezTo>
                    <a:pt x="2" y="75"/>
                    <a:pt x="1" y="74"/>
                    <a:pt x="0" y="73"/>
                  </a:cubicBezTo>
                  <a:cubicBezTo>
                    <a:pt x="0" y="74"/>
                    <a:pt x="0" y="74"/>
                    <a:pt x="0" y="74"/>
                  </a:cubicBezTo>
                  <a:cubicBezTo>
                    <a:pt x="1" y="74"/>
                    <a:pt x="1" y="75"/>
                    <a:pt x="2" y="75"/>
                  </a:cubicBezTo>
                  <a:cubicBezTo>
                    <a:pt x="4" y="78"/>
                    <a:pt x="6" y="80"/>
                    <a:pt x="8" y="82"/>
                  </a:cubicBezTo>
                  <a:cubicBezTo>
                    <a:pt x="10" y="84"/>
                    <a:pt x="12" y="86"/>
                    <a:pt x="14" y="88"/>
                  </a:cubicBezTo>
                  <a:cubicBezTo>
                    <a:pt x="16" y="91"/>
                    <a:pt x="18" y="93"/>
                    <a:pt x="20" y="95"/>
                  </a:cubicBezTo>
                  <a:cubicBezTo>
                    <a:pt x="22" y="97"/>
                    <a:pt x="24" y="100"/>
                    <a:pt x="26" y="102"/>
                  </a:cubicBezTo>
                  <a:cubicBezTo>
                    <a:pt x="28" y="104"/>
                    <a:pt x="30" y="106"/>
                    <a:pt x="32" y="109"/>
                  </a:cubicBezTo>
                  <a:cubicBezTo>
                    <a:pt x="32" y="109"/>
                    <a:pt x="32" y="109"/>
                    <a:pt x="32" y="109"/>
                  </a:cubicBezTo>
                  <a:cubicBezTo>
                    <a:pt x="32" y="110"/>
                    <a:pt x="31" y="111"/>
                    <a:pt x="31" y="111"/>
                  </a:cubicBezTo>
                  <a:cubicBezTo>
                    <a:pt x="29" y="110"/>
                    <a:pt x="27" y="109"/>
                    <a:pt x="25" y="108"/>
                  </a:cubicBezTo>
                  <a:cubicBezTo>
                    <a:pt x="19" y="105"/>
                    <a:pt x="12" y="101"/>
                    <a:pt x="6" y="97"/>
                  </a:cubicBezTo>
                  <a:cubicBezTo>
                    <a:pt x="4" y="96"/>
                    <a:pt x="2" y="95"/>
                    <a:pt x="0" y="94"/>
                  </a:cubicBezTo>
                  <a:cubicBezTo>
                    <a:pt x="0" y="95"/>
                    <a:pt x="0" y="95"/>
                    <a:pt x="0" y="95"/>
                  </a:cubicBezTo>
                  <a:cubicBezTo>
                    <a:pt x="2" y="96"/>
                    <a:pt x="4" y="97"/>
                    <a:pt x="5" y="98"/>
                  </a:cubicBezTo>
                  <a:cubicBezTo>
                    <a:pt x="11" y="101"/>
                    <a:pt x="16" y="104"/>
                    <a:pt x="21" y="107"/>
                  </a:cubicBezTo>
                  <a:cubicBezTo>
                    <a:pt x="24" y="108"/>
                    <a:pt x="27" y="110"/>
                    <a:pt x="30" y="112"/>
                  </a:cubicBezTo>
                  <a:cubicBezTo>
                    <a:pt x="30" y="113"/>
                    <a:pt x="30" y="113"/>
                    <a:pt x="30" y="113"/>
                  </a:cubicBezTo>
                  <a:cubicBezTo>
                    <a:pt x="24" y="111"/>
                    <a:pt x="19" y="110"/>
                    <a:pt x="13" y="108"/>
                  </a:cubicBezTo>
                  <a:cubicBezTo>
                    <a:pt x="9" y="107"/>
                    <a:pt x="5" y="105"/>
                    <a:pt x="0" y="104"/>
                  </a:cubicBezTo>
                  <a:cubicBezTo>
                    <a:pt x="0" y="105"/>
                    <a:pt x="0" y="105"/>
                    <a:pt x="0" y="105"/>
                  </a:cubicBezTo>
                  <a:cubicBezTo>
                    <a:pt x="5" y="106"/>
                    <a:pt x="9" y="108"/>
                    <a:pt x="14" y="109"/>
                  </a:cubicBezTo>
                  <a:cubicBezTo>
                    <a:pt x="19" y="111"/>
                    <a:pt x="24" y="112"/>
                    <a:pt x="30" y="114"/>
                  </a:cubicBezTo>
                  <a:cubicBezTo>
                    <a:pt x="30" y="115"/>
                    <a:pt x="30" y="115"/>
                    <a:pt x="29" y="116"/>
                  </a:cubicBezTo>
                  <a:cubicBezTo>
                    <a:pt x="27" y="115"/>
                    <a:pt x="25" y="115"/>
                    <a:pt x="23" y="115"/>
                  </a:cubicBezTo>
                  <a:cubicBezTo>
                    <a:pt x="18" y="114"/>
                    <a:pt x="14" y="114"/>
                    <a:pt x="10" y="113"/>
                  </a:cubicBezTo>
                  <a:cubicBezTo>
                    <a:pt x="7" y="113"/>
                    <a:pt x="4" y="113"/>
                    <a:pt x="0" y="112"/>
                  </a:cubicBezTo>
                  <a:cubicBezTo>
                    <a:pt x="0" y="113"/>
                    <a:pt x="0" y="113"/>
                    <a:pt x="0" y="113"/>
                  </a:cubicBezTo>
                  <a:cubicBezTo>
                    <a:pt x="4" y="114"/>
                    <a:pt x="7" y="114"/>
                    <a:pt x="11" y="114"/>
                  </a:cubicBezTo>
                  <a:cubicBezTo>
                    <a:pt x="16" y="115"/>
                    <a:pt x="20" y="115"/>
                    <a:pt x="25" y="116"/>
                  </a:cubicBezTo>
                  <a:cubicBezTo>
                    <a:pt x="27" y="116"/>
                    <a:pt x="28" y="116"/>
                    <a:pt x="29" y="117"/>
                  </a:cubicBezTo>
                  <a:cubicBezTo>
                    <a:pt x="29" y="117"/>
                    <a:pt x="30" y="118"/>
                    <a:pt x="30" y="118"/>
                  </a:cubicBezTo>
                  <a:cubicBezTo>
                    <a:pt x="28" y="118"/>
                    <a:pt x="26" y="119"/>
                    <a:pt x="24" y="119"/>
                  </a:cubicBezTo>
                  <a:cubicBezTo>
                    <a:pt x="19" y="120"/>
                    <a:pt x="15" y="121"/>
                    <a:pt x="11" y="122"/>
                  </a:cubicBezTo>
                  <a:cubicBezTo>
                    <a:pt x="7" y="123"/>
                    <a:pt x="4" y="124"/>
                    <a:pt x="0" y="125"/>
                  </a:cubicBezTo>
                  <a:cubicBezTo>
                    <a:pt x="0" y="126"/>
                    <a:pt x="0" y="126"/>
                    <a:pt x="0" y="126"/>
                  </a:cubicBezTo>
                  <a:cubicBezTo>
                    <a:pt x="4" y="125"/>
                    <a:pt x="7" y="124"/>
                    <a:pt x="11" y="123"/>
                  </a:cubicBezTo>
                  <a:cubicBezTo>
                    <a:pt x="15" y="122"/>
                    <a:pt x="18" y="121"/>
                    <a:pt x="22" y="121"/>
                  </a:cubicBezTo>
                  <a:cubicBezTo>
                    <a:pt x="25" y="120"/>
                    <a:pt x="27" y="119"/>
                    <a:pt x="30" y="119"/>
                  </a:cubicBezTo>
                  <a:cubicBezTo>
                    <a:pt x="30" y="120"/>
                    <a:pt x="30" y="120"/>
                    <a:pt x="31" y="121"/>
                  </a:cubicBezTo>
                  <a:cubicBezTo>
                    <a:pt x="30" y="121"/>
                    <a:pt x="29" y="122"/>
                    <a:pt x="29" y="122"/>
                  </a:cubicBezTo>
                  <a:cubicBezTo>
                    <a:pt x="27" y="124"/>
                    <a:pt x="24" y="125"/>
                    <a:pt x="22" y="126"/>
                  </a:cubicBezTo>
                  <a:cubicBezTo>
                    <a:pt x="19" y="128"/>
                    <a:pt x="16" y="131"/>
                    <a:pt x="13" y="133"/>
                  </a:cubicBezTo>
                  <a:cubicBezTo>
                    <a:pt x="10" y="134"/>
                    <a:pt x="8" y="136"/>
                    <a:pt x="6" y="138"/>
                  </a:cubicBezTo>
                  <a:cubicBezTo>
                    <a:pt x="4" y="139"/>
                    <a:pt x="2" y="140"/>
                    <a:pt x="0" y="142"/>
                  </a:cubicBezTo>
                  <a:cubicBezTo>
                    <a:pt x="0" y="143"/>
                    <a:pt x="0" y="143"/>
                    <a:pt x="0" y="143"/>
                  </a:cubicBezTo>
                  <a:cubicBezTo>
                    <a:pt x="3" y="141"/>
                    <a:pt x="5" y="139"/>
                    <a:pt x="7" y="138"/>
                  </a:cubicBezTo>
                  <a:cubicBezTo>
                    <a:pt x="9" y="136"/>
                    <a:pt x="12" y="134"/>
                    <a:pt x="14" y="133"/>
                  </a:cubicBezTo>
                  <a:cubicBezTo>
                    <a:pt x="17" y="131"/>
                    <a:pt x="20" y="129"/>
                    <a:pt x="23" y="127"/>
                  </a:cubicBezTo>
                  <a:cubicBezTo>
                    <a:pt x="26" y="125"/>
                    <a:pt x="28" y="124"/>
                    <a:pt x="31" y="122"/>
                  </a:cubicBezTo>
                  <a:cubicBezTo>
                    <a:pt x="31" y="122"/>
                    <a:pt x="31" y="122"/>
                    <a:pt x="31" y="122"/>
                  </a:cubicBezTo>
                  <a:cubicBezTo>
                    <a:pt x="32" y="123"/>
                    <a:pt x="32" y="123"/>
                    <a:pt x="33" y="124"/>
                  </a:cubicBezTo>
                  <a:cubicBezTo>
                    <a:pt x="33" y="124"/>
                    <a:pt x="33" y="124"/>
                    <a:pt x="33" y="124"/>
                  </a:cubicBezTo>
                  <a:cubicBezTo>
                    <a:pt x="32" y="125"/>
                    <a:pt x="32" y="125"/>
                    <a:pt x="31" y="126"/>
                  </a:cubicBezTo>
                  <a:cubicBezTo>
                    <a:pt x="30" y="127"/>
                    <a:pt x="28" y="129"/>
                    <a:pt x="27" y="130"/>
                  </a:cubicBezTo>
                  <a:cubicBezTo>
                    <a:pt x="25" y="132"/>
                    <a:pt x="24" y="133"/>
                    <a:pt x="23" y="134"/>
                  </a:cubicBezTo>
                  <a:cubicBezTo>
                    <a:pt x="21" y="136"/>
                    <a:pt x="20" y="138"/>
                    <a:pt x="18" y="140"/>
                  </a:cubicBezTo>
                  <a:cubicBezTo>
                    <a:pt x="17" y="141"/>
                    <a:pt x="15" y="142"/>
                    <a:pt x="14" y="144"/>
                  </a:cubicBezTo>
                  <a:cubicBezTo>
                    <a:pt x="13" y="146"/>
                    <a:pt x="11" y="148"/>
                    <a:pt x="9" y="150"/>
                  </a:cubicBezTo>
                  <a:cubicBezTo>
                    <a:pt x="8" y="151"/>
                    <a:pt x="7" y="152"/>
                    <a:pt x="6" y="154"/>
                  </a:cubicBezTo>
                  <a:cubicBezTo>
                    <a:pt x="4" y="156"/>
                    <a:pt x="2" y="158"/>
                    <a:pt x="0" y="160"/>
                  </a:cubicBezTo>
                  <a:cubicBezTo>
                    <a:pt x="0" y="162"/>
                    <a:pt x="0" y="162"/>
                    <a:pt x="0" y="162"/>
                  </a:cubicBezTo>
                  <a:cubicBezTo>
                    <a:pt x="1" y="161"/>
                    <a:pt x="1" y="161"/>
                    <a:pt x="2" y="160"/>
                  </a:cubicBezTo>
                  <a:cubicBezTo>
                    <a:pt x="3" y="158"/>
                    <a:pt x="5" y="156"/>
                    <a:pt x="6" y="154"/>
                  </a:cubicBezTo>
                  <a:cubicBezTo>
                    <a:pt x="8" y="153"/>
                    <a:pt x="9" y="151"/>
                    <a:pt x="10" y="150"/>
                  </a:cubicBezTo>
                  <a:cubicBezTo>
                    <a:pt x="12" y="148"/>
                    <a:pt x="13" y="146"/>
                    <a:pt x="15" y="144"/>
                  </a:cubicBezTo>
                  <a:cubicBezTo>
                    <a:pt x="16" y="143"/>
                    <a:pt x="17" y="142"/>
                    <a:pt x="18" y="141"/>
                  </a:cubicBezTo>
                  <a:cubicBezTo>
                    <a:pt x="20" y="139"/>
                    <a:pt x="22" y="137"/>
                    <a:pt x="23" y="135"/>
                  </a:cubicBezTo>
                  <a:cubicBezTo>
                    <a:pt x="24" y="134"/>
                    <a:pt x="25" y="133"/>
                    <a:pt x="26" y="132"/>
                  </a:cubicBezTo>
                  <a:cubicBezTo>
                    <a:pt x="28" y="130"/>
                    <a:pt x="30" y="128"/>
                    <a:pt x="32" y="126"/>
                  </a:cubicBezTo>
                  <a:cubicBezTo>
                    <a:pt x="32" y="126"/>
                    <a:pt x="33" y="125"/>
                    <a:pt x="33" y="125"/>
                  </a:cubicBezTo>
                  <a:cubicBezTo>
                    <a:pt x="35" y="126"/>
                    <a:pt x="37" y="127"/>
                    <a:pt x="40" y="127"/>
                  </a:cubicBezTo>
                  <a:cubicBezTo>
                    <a:pt x="41" y="141"/>
                    <a:pt x="42" y="154"/>
                    <a:pt x="44" y="169"/>
                  </a:cubicBezTo>
                  <a:cubicBezTo>
                    <a:pt x="45" y="187"/>
                    <a:pt x="47" y="206"/>
                    <a:pt x="49" y="225"/>
                  </a:cubicBezTo>
                  <a:cubicBezTo>
                    <a:pt x="49" y="230"/>
                    <a:pt x="50" y="234"/>
                    <a:pt x="50" y="239"/>
                  </a:cubicBezTo>
                  <a:cubicBezTo>
                    <a:pt x="51" y="239"/>
                    <a:pt x="51" y="239"/>
                    <a:pt x="51" y="239"/>
                  </a:cubicBezTo>
                  <a:cubicBezTo>
                    <a:pt x="51" y="234"/>
                    <a:pt x="50" y="230"/>
                    <a:pt x="50" y="225"/>
                  </a:cubicBezTo>
                  <a:cubicBezTo>
                    <a:pt x="47" y="197"/>
                    <a:pt x="45" y="170"/>
                    <a:pt x="42" y="145"/>
                  </a:cubicBezTo>
                  <a:cubicBezTo>
                    <a:pt x="42" y="144"/>
                    <a:pt x="42" y="143"/>
                    <a:pt x="42" y="143"/>
                  </a:cubicBezTo>
                  <a:cubicBezTo>
                    <a:pt x="42" y="138"/>
                    <a:pt x="41" y="134"/>
                    <a:pt x="41" y="130"/>
                  </a:cubicBezTo>
                  <a:cubicBezTo>
                    <a:pt x="41" y="129"/>
                    <a:pt x="41" y="128"/>
                    <a:pt x="41" y="127"/>
                  </a:cubicBezTo>
                  <a:cubicBezTo>
                    <a:pt x="43" y="127"/>
                    <a:pt x="45" y="126"/>
                    <a:pt x="47" y="125"/>
                  </a:cubicBezTo>
                  <a:cubicBezTo>
                    <a:pt x="48" y="127"/>
                    <a:pt x="50" y="129"/>
                    <a:pt x="51" y="130"/>
                  </a:cubicBezTo>
                  <a:cubicBezTo>
                    <a:pt x="53" y="133"/>
                    <a:pt x="55" y="135"/>
                    <a:pt x="57" y="137"/>
                  </a:cubicBezTo>
                  <a:cubicBezTo>
                    <a:pt x="59" y="139"/>
                    <a:pt x="61" y="142"/>
                    <a:pt x="64" y="144"/>
                  </a:cubicBezTo>
                  <a:cubicBezTo>
                    <a:pt x="65" y="146"/>
                    <a:pt x="67" y="148"/>
                    <a:pt x="69" y="150"/>
                  </a:cubicBezTo>
                  <a:cubicBezTo>
                    <a:pt x="71" y="153"/>
                    <a:pt x="73" y="156"/>
                    <a:pt x="76" y="158"/>
                  </a:cubicBezTo>
                  <a:cubicBezTo>
                    <a:pt x="77" y="160"/>
                    <a:pt x="79" y="162"/>
                    <a:pt x="80" y="163"/>
                  </a:cubicBezTo>
                  <a:cubicBezTo>
                    <a:pt x="83" y="167"/>
                    <a:pt x="85" y="170"/>
                    <a:pt x="88" y="173"/>
                  </a:cubicBezTo>
                  <a:cubicBezTo>
                    <a:pt x="89" y="174"/>
                    <a:pt x="90" y="176"/>
                    <a:pt x="92" y="177"/>
                  </a:cubicBezTo>
                  <a:cubicBezTo>
                    <a:pt x="95" y="181"/>
                    <a:pt x="97" y="184"/>
                    <a:pt x="100" y="188"/>
                  </a:cubicBezTo>
                  <a:cubicBezTo>
                    <a:pt x="101" y="189"/>
                    <a:pt x="102" y="191"/>
                    <a:pt x="103" y="192"/>
                  </a:cubicBezTo>
                  <a:cubicBezTo>
                    <a:pt x="107" y="196"/>
                    <a:pt x="110" y="200"/>
                    <a:pt x="113" y="204"/>
                  </a:cubicBezTo>
                  <a:cubicBezTo>
                    <a:pt x="113" y="205"/>
                    <a:pt x="114" y="206"/>
                    <a:pt x="115" y="207"/>
                  </a:cubicBezTo>
                  <a:cubicBezTo>
                    <a:pt x="118" y="211"/>
                    <a:pt x="122" y="215"/>
                    <a:pt x="125" y="220"/>
                  </a:cubicBezTo>
                  <a:cubicBezTo>
                    <a:pt x="126" y="221"/>
                    <a:pt x="126" y="221"/>
                    <a:pt x="126" y="221"/>
                  </a:cubicBezTo>
                  <a:cubicBezTo>
                    <a:pt x="131" y="227"/>
                    <a:pt x="135" y="233"/>
                    <a:pt x="140" y="239"/>
                  </a:cubicBezTo>
                  <a:cubicBezTo>
                    <a:pt x="141" y="239"/>
                    <a:pt x="141" y="239"/>
                    <a:pt x="141" y="239"/>
                  </a:cubicBezTo>
                  <a:cubicBezTo>
                    <a:pt x="136" y="232"/>
                    <a:pt x="131" y="226"/>
                    <a:pt x="126" y="219"/>
                  </a:cubicBezTo>
                  <a:cubicBezTo>
                    <a:pt x="126" y="219"/>
                    <a:pt x="126" y="219"/>
                    <a:pt x="126" y="219"/>
                  </a:cubicBezTo>
                  <a:cubicBezTo>
                    <a:pt x="118" y="208"/>
                    <a:pt x="109" y="198"/>
                    <a:pt x="101" y="188"/>
                  </a:cubicBezTo>
                  <a:cubicBezTo>
                    <a:pt x="101" y="187"/>
                    <a:pt x="101" y="187"/>
                    <a:pt x="101" y="187"/>
                  </a:cubicBezTo>
                  <a:cubicBezTo>
                    <a:pt x="97" y="183"/>
                    <a:pt x="93" y="178"/>
                    <a:pt x="89" y="173"/>
                  </a:cubicBezTo>
                  <a:cubicBezTo>
                    <a:pt x="89" y="172"/>
                    <a:pt x="89" y="172"/>
                    <a:pt x="89" y="172"/>
                  </a:cubicBezTo>
                  <a:cubicBezTo>
                    <a:pt x="85" y="168"/>
                    <a:pt x="82" y="164"/>
                    <a:pt x="78" y="160"/>
                  </a:cubicBezTo>
                  <a:cubicBezTo>
                    <a:pt x="78" y="159"/>
                    <a:pt x="77" y="158"/>
                    <a:pt x="76" y="158"/>
                  </a:cubicBezTo>
                  <a:cubicBezTo>
                    <a:pt x="73" y="154"/>
                    <a:pt x="70" y="150"/>
                    <a:pt x="67" y="146"/>
                  </a:cubicBezTo>
                  <a:cubicBezTo>
                    <a:pt x="66" y="146"/>
                    <a:pt x="65" y="145"/>
                    <a:pt x="64" y="144"/>
                  </a:cubicBezTo>
                  <a:cubicBezTo>
                    <a:pt x="61" y="140"/>
                    <a:pt x="58" y="137"/>
                    <a:pt x="55" y="133"/>
                  </a:cubicBezTo>
                  <a:cubicBezTo>
                    <a:pt x="55" y="133"/>
                    <a:pt x="54" y="132"/>
                    <a:pt x="53" y="131"/>
                  </a:cubicBezTo>
                  <a:cubicBezTo>
                    <a:pt x="53" y="131"/>
                    <a:pt x="53" y="131"/>
                    <a:pt x="53" y="131"/>
                  </a:cubicBezTo>
                  <a:cubicBezTo>
                    <a:pt x="55" y="133"/>
                    <a:pt x="57" y="135"/>
                    <a:pt x="58" y="137"/>
                  </a:cubicBezTo>
                  <a:cubicBezTo>
                    <a:pt x="61" y="140"/>
                    <a:pt x="64" y="142"/>
                    <a:pt x="67" y="145"/>
                  </a:cubicBezTo>
                  <a:cubicBezTo>
                    <a:pt x="68" y="147"/>
                    <a:pt x="69" y="148"/>
                    <a:pt x="71" y="150"/>
                  </a:cubicBezTo>
                  <a:cubicBezTo>
                    <a:pt x="74" y="153"/>
                    <a:pt x="77" y="156"/>
                    <a:pt x="80" y="159"/>
                  </a:cubicBezTo>
                  <a:cubicBezTo>
                    <a:pt x="80" y="160"/>
                    <a:pt x="81" y="161"/>
                    <a:pt x="81" y="161"/>
                  </a:cubicBezTo>
                  <a:cubicBezTo>
                    <a:pt x="93" y="174"/>
                    <a:pt x="105" y="188"/>
                    <a:pt x="116" y="202"/>
                  </a:cubicBezTo>
                  <a:cubicBezTo>
                    <a:pt x="117" y="203"/>
                    <a:pt x="118" y="204"/>
                    <a:pt x="119" y="205"/>
                  </a:cubicBezTo>
                  <a:cubicBezTo>
                    <a:pt x="123" y="209"/>
                    <a:pt x="126" y="213"/>
                    <a:pt x="129" y="217"/>
                  </a:cubicBezTo>
                  <a:cubicBezTo>
                    <a:pt x="130" y="219"/>
                    <a:pt x="131" y="220"/>
                    <a:pt x="132" y="221"/>
                  </a:cubicBezTo>
                  <a:cubicBezTo>
                    <a:pt x="135" y="225"/>
                    <a:pt x="138" y="229"/>
                    <a:pt x="141" y="233"/>
                  </a:cubicBezTo>
                  <a:cubicBezTo>
                    <a:pt x="143" y="234"/>
                    <a:pt x="144" y="236"/>
                    <a:pt x="145" y="238"/>
                  </a:cubicBezTo>
                  <a:cubicBezTo>
                    <a:pt x="146" y="238"/>
                    <a:pt x="146" y="239"/>
                    <a:pt x="147" y="239"/>
                  </a:cubicBezTo>
                  <a:cubicBezTo>
                    <a:pt x="148" y="239"/>
                    <a:pt x="148" y="239"/>
                    <a:pt x="148" y="239"/>
                  </a:cubicBezTo>
                  <a:cubicBezTo>
                    <a:pt x="140" y="229"/>
                    <a:pt x="133" y="220"/>
                    <a:pt x="125" y="211"/>
                  </a:cubicBezTo>
                  <a:cubicBezTo>
                    <a:pt x="124" y="210"/>
                    <a:pt x="123" y="209"/>
                    <a:pt x="122" y="208"/>
                  </a:cubicBezTo>
                  <a:cubicBezTo>
                    <a:pt x="115" y="198"/>
                    <a:pt x="107" y="189"/>
                    <a:pt x="100" y="181"/>
                  </a:cubicBezTo>
                  <a:cubicBezTo>
                    <a:pt x="99" y="179"/>
                    <a:pt x="98" y="178"/>
                    <a:pt x="97" y="177"/>
                  </a:cubicBezTo>
                  <a:cubicBezTo>
                    <a:pt x="89" y="169"/>
                    <a:pt x="82" y="160"/>
                    <a:pt x="74" y="152"/>
                  </a:cubicBezTo>
                  <a:cubicBezTo>
                    <a:pt x="73" y="151"/>
                    <a:pt x="72" y="150"/>
                    <a:pt x="71" y="149"/>
                  </a:cubicBezTo>
                  <a:cubicBezTo>
                    <a:pt x="63" y="140"/>
                    <a:pt x="56" y="133"/>
                    <a:pt x="48" y="125"/>
                  </a:cubicBezTo>
                  <a:cubicBezTo>
                    <a:pt x="48" y="124"/>
                    <a:pt x="48" y="124"/>
                    <a:pt x="48" y="124"/>
                  </a:cubicBezTo>
                  <a:cubicBezTo>
                    <a:pt x="48" y="124"/>
                    <a:pt x="48" y="124"/>
                    <a:pt x="48" y="124"/>
                  </a:cubicBezTo>
                  <a:cubicBezTo>
                    <a:pt x="51" y="127"/>
                    <a:pt x="55" y="130"/>
                    <a:pt x="59" y="133"/>
                  </a:cubicBezTo>
                  <a:cubicBezTo>
                    <a:pt x="63" y="137"/>
                    <a:pt x="68" y="141"/>
                    <a:pt x="72" y="145"/>
                  </a:cubicBezTo>
                  <a:cubicBezTo>
                    <a:pt x="77" y="149"/>
                    <a:pt x="82" y="154"/>
                    <a:pt x="88" y="159"/>
                  </a:cubicBezTo>
                  <a:cubicBezTo>
                    <a:pt x="92" y="163"/>
                    <a:pt x="96" y="167"/>
                    <a:pt x="101" y="171"/>
                  </a:cubicBezTo>
                  <a:cubicBezTo>
                    <a:pt x="106" y="175"/>
                    <a:pt x="111" y="180"/>
                    <a:pt x="116" y="185"/>
                  </a:cubicBezTo>
                  <a:cubicBezTo>
                    <a:pt x="121" y="189"/>
                    <a:pt x="125" y="193"/>
                    <a:pt x="129" y="198"/>
                  </a:cubicBezTo>
                  <a:cubicBezTo>
                    <a:pt x="135" y="203"/>
                    <a:pt x="140" y="208"/>
                    <a:pt x="145" y="213"/>
                  </a:cubicBezTo>
                  <a:cubicBezTo>
                    <a:pt x="149" y="218"/>
                    <a:pt x="154" y="222"/>
                    <a:pt x="158" y="226"/>
                  </a:cubicBezTo>
                  <a:cubicBezTo>
                    <a:pt x="162" y="230"/>
                    <a:pt x="166" y="235"/>
                    <a:pt x="170" y="239"/>
                  </a:cubicBezTo>
                  <a:cubicBezTo>
                    <a:pt x="171" y="239"/>
                    <a:pt x="171" y="239"/>
                    <a:pt x="171" y="239"/>
                  </a:cubicBezTo>
                  <a:cubicBezTo>
                    <a:pt x="170" y="238"/>
                    <a:pt x="169" y="237"/>
                    <a:pt x="169" y="236"/>
                  </a:cubicBezTo>
                  <a:cubicBezTo>
                    <a:pt x="165" y="232"/>
                    <a:pt x="161" y="228"/>
                    <a:pt x="157" y="224"/>
                  </a:cubicBezTo>
                  <a:cubicBezTo>
                    <a:pt x="152" y="219"/>
                    <a:pt x="148" y="215"/>
                    <a:pt x="143" y="210"/>
                  </a:cubicBezTo>
                  <a:cubicBezTo>
                    <a:pt x="138" y="205"/>
                    <a:pt x="133" y="200"/>
                    <a:pt x="128" y="195"/>
                  </a:cubicBezTo>
                  <a:cubicBezTo>
                    <a:pt x="124" y="191"/>
                    <a:pt x="120" y="187"/>
                    <a:pt x="115" y="183"/>
                  </a:cubicBezTo>
                  <a:cubicBezTo>
                    <a:pt x="110" y="178"/>
                    <a:pt x="105" y="173"/>
                    <a:pt x="99" y="168"/>
                  </a:cubicBezTo>
                  <a:cubicBezTo>
                    <a:pt x="95" y="164"/>
                    <a:pt x="91" y="161"/>
                    <a:pt x="87" y="157"/>
                  </a:cubicBezTo>
                  <a:cubicBezTo>
                    <a:pt x="82" y="152"/>
                    <a:pt x="76" y="147"/>
                    <a:pt x="70" y="142"/>
                  </a:cubicBezTo>
                  <a:cubicBezTo>
                    <a:pt x="67" y="139"/>
                    <a:pt x="63" y="136"/>
                    <a:pt x="59" y="133"/>
                  </a:cubicBezTo>
                  <a:cubicBezTo>
                    <a:pt x="55" y="130"/>
                    <a:pt x="52" y="126"/>
                    <a:pt x="48" y="123"/>
                  </a:cubicBezTo>
                  <a:cubicBezTo>
                    <a:pt x="49" y="122"/>
                    <a:pt x="49" y="121"/>
                    <a:pt x="50" y="120"/>
                  </a:cubicBezTo>
                  <a:cubicBezTo>
                    <a:pt x="53" y="120"/>
                    <a:pt x="56" y="121"/>
                    <a:pt x="59" y="122"/>
                  </a:cubicBezTo>
                  <a:cubicBezTo>
                    <a:pt x="64" y="123"/>
                    <a:pt x="69" y="124"/>
                    <a:pt x="74" y="125"/>
                  </a:cubicBezTo>
                  <a:cubicBezTo>
                    <a:pt x="80" y="126"/>
                    <a:pt x="86" y="128"/>
                    <a:pt x="92" y="129"/>
                  </a:cubicBezTo>
                  <a:cubicBezTo>
                    <a:pt x="97" y="130"/>
                    <a:pt x="102" y="132"/>
                    <a:pt x="107" y="133"/>
                  </a:cubicBezTo>
                  <a:cubicBezTo>
                    <a:pt x="113" y="134"/>
                    <a:pt x="119" y="136"/>
                    <a:pt x="125" y="138"/>
                  </a:cubicBezTo>
                  <a:cubicBezTo>
                    <a:pt x="130" y="139"/>
                    <a:pt x="135" y="141"/>
                    <a:pt x="140" y="142"/>
                  </a:cubicBezTo>
                  <a:cubicBezTo>
                    <a:pt x="146" y="144"/>
                    <a:pt x="152" y="146"/>
                    <a:pt x="157" y="148"/>
                  </a:cubicBezTo>
                  <a:cubicBezTo>
                    <a:pt x="162" y="150"/>
                    <a:pt x="167" y="151"/>
                    <a:pt x="172" y="153"/>
                  </a:cubicBezTo>
                  <a:cubicBezTo>
                    <a:pt x="178" y="155"/>
                    <a:pt x="184" y="157"/>
                    <a:pt x="190" y="160"/>
                  </a:cubicBezTo>
                  <a:cubicBezTo>
                    <a:pt x="195" y="161"/>
                    <a:pt x="199" y="163"/>
                    <a:pt x="203" y="164"/>
                  </a:cubicBezTo>
                  <a:cubicBezTo>
                    <a:pt x="211" y="167"/>
                    <a:pt x="218" y="171"/>
                    <a:pt x="226" y="174"/>
                  </a:cubicBezTo>
                  <a:cubicBezTo>
                    <a:pt x="228" y="175"/>
                    <a:pt x="231" y="176"/>
                    <a:pt x="234" y="177"/>
                  </a:cubicBezTo>
                  <a:cubicBezTo>
                    <a:pt x="235" y="178"/>
                    <a:pt x="236" y="178"/>
                    <a:pt x="237" y="179"/>
                  </a:cubicBezTo>
                  <a:cubicBezTo>
                    <a:pt x="237" y="178"/>
                    <a:pt x="237" y="178"/>
                    <a:pt x="237" y="178"/>
                  </a:cubicBezTo>
                  <a:cubicBezTo>
                    <a:pt x="236" y="177"/>
                    <a:pt x="235" y="177"/>
                    <a:pt x="234" y="176"/>
                  </a:cubicBezTo>
                  <a:cubicBezTo>
                    <a:pt x="228" y="174"/>
                    <a:pt x="221" y="171"/>
                    <a:pt x="215" y="168"/>
                  </a:cubicBezTo>
                  <a:cubicBezTo>
                    <a:pt x="211" y="167"/>
                    <a:pt x="207" y="165"/>
                    <a:pt x="203" y="163"/>
                  </a:cubicBezTo>
                  <a:cubicBezTo>
                    <a:pt x="196" y="161"/>
                    <a:pt x="189" y="158"/>
                    <a:pt x="183" y="156"/>
                  </a:cubicBezTo>
                  <a:cubicBezTo>
                    <a:pt x="179" y="154"/>
                    <a:pt x="175" y="153"/>
                    <a:pt x="172" y="152"/>
                  </a:cubicBezTo>
                  <a:cubicBezTo>
                    <a:pt x="163" y="149"/>
                    <a:pt x="154" y="146"/>
                    <a:pt x="145" y="143"/>
                  </a:cubicBezTo>
                  <a:cubicBezTo>
                    <a:pt x="143" y="142"/>
                    <a:pt x="141" y="142"/>
                    <a:pt x="140" y="141"/>
                  </a:cubicBezTo>
                  <a:cubicBezTo>
                    <a:pt x="129" y="138"/>
                    <a:pt x="118" y="135"/>
                    <a:pt x="107" y="132"/>
                  </a:cubicBezTo>
                  <a:cubicBezTo>
                    <a:pt x="104" y="131"/>
                    <a:pt x="101" y="131"/>
                    <a:pt x="98" y="130"/>
                  </a:cubicBezTo>
                  <a:cubicBezTo>
                    <a:pt x="90" y="128"/>
                    <a:pt x="82" y="126"/>
                    <a:pt x="74" y="124"/>
                  </a:cubicBezTo>
                  <a:cubicBezTo>
                    <a:pt x="70" y="123"/>
                    <a:pt x="66" y="122"/>
                    <a:pt x="62" y="121"/>
                  </a:cubicBezTo>
                  <a:cubicBezTo>
                    <a:pt x="58" y="121"/>
                    <a:pt x="54" y="120"/>
                    <a:pt x="50" y="119"/>
                  </a:cubicBezTo>
                  <a:cubicBezTo>
                    <a:pt x="50" y="118"/>
                    <a:pt x="50" y="118"/>
                    <a:pt x="50" y="117"/>
                  </a:cubicBezTo>
                  <a:cubicBezTo>
                    <a:pt x="50" y="117"/>
                    <a:pt x="50" y="117"/>
                    <a:pt x="50" y="117"/>
                  </a:cubicBezTo>
                  <a:cubicBezTo>
                    <a:pt x="57" y="116"/>
                    <a:pt x="64" y="116"/>
                    <a:pt x="71" y="116"/>
                  </a:cubicBezTo>
                  <a:cubicBezTo>
                    <a:pt x="80" y="116"/>
                    <a:pt x="89" y="116"/>
                    <a:pt x="98" y="117"/>
                  </a:cubicBezTo>
                  <a:cubicBezTo>
                    <a:pt x="101" y="117"/>
                    <a:pt x="104" y="117"/>
                    <a:pt x="107" y="117"/>
                  </a:cubicBezTo>
                  <a:cubicBezTo>
                    <a:pt x="113" y="118"/>
                    <a:pt x="119" y="118"/>
                    <a:pt x="125" y="119"/>
                  </a:cubicBezTo>
                  <a:cubicBezTo>
                    <a:pt x="129" y="120"/>
                    <a:pt x="134" y="120"/>
                    <a:pt x="138" y="121"/>
                  </a:cubicBezTo>
                  <a:cubicBezTo>
                    <a:pt x="143" y="122"/>
                    <a:pt x="147" y="122"/>
                    <a:pt x="152" y="123"/>
                  </a:cubicBezTo>
                  <a:cubicBezTo>
                    <a:pt x="156" y="124"/>
                    <a:pt x="161" y="125"/>
                    <a:pt x="165" y="126"/>
                  </a:cubicBezTo>
                  <a:cubicBezTo>
                    <a:pt x="170" y="127"/>
                    <a:pt x="174" y="127"/>
                    <a:pt x="179" y="128"/>
                  </a:cubicBezTo>
                  <a:cubicBezTo>
                    <a:pt x="183" y="129"/>
                    <a:pt x="187" y="131"/>
                    <a:pt x="191" y="132"/>
                  </a:cubicBezTo>
                  <a:cubicBezTo>
                    <a:pt x="196" y="133"/>
                    <a:pt x="200" y="134"/>
                    <a:pt x="205" y="135"/>
                  </a:cubicBezTo>
                  <a:cubicBezTo>
                    <a:pt x="209" y="137"/>
                    <a:pt x="213" y="138"/>
                    <a:pt x="217" y="139"/>
                  </a:cubicBezTo>
                  <a:cubicBezTo>
                    <a:pt x="219" y="140"/>
                    <a:pt x="222" y="141"/>
                    <a:pt x="224" y="142"/>
                  </a:cubicBezTo>
                  <a:cubicBezTo>
                    <a:pt x="228" y="145"/>
                    <a:pt x="232" y="148"/>
                    <a:pt x="235" y="151"/>
                  </a:cubicBezTo>
                  <a:cubicBezTo>
                    <a:pt x="236" y="152"/>
                    <a:pt x="237" y="153"/>
                    <a:pt x="237" y="153"/>
                  </a:cubicBezTo>
                  <a:cubicBezTo>
                    <a:pt x="237" y="152"/>
                    <a:pt x="237" y="152"/>
                    <a:pt x="237" y="152"/>
                  </a:cubicBezTo>
                  <a:cubicBezTo>
                    <a:pt x="237" y="152"/>
                    <a:pt x="237" y="152"/>
                    <a:pt x="237" y="152"/>
                  </a:cubicBezTo>
                  <a:cubicBezTo>
                    <a:pt x="234" y="149"/>
                    <a:pt x="230" y="146"/>
                    <a:pt x="226" y="143"/>
                  </a:cubicBezTo>
                  <a:cubicBezTo>
                    <a:pt x="228" y="143"/>
                    <a:pt x="229" y="143"/>
                    <a:pt x="231" y="144"/>
                  </a:cubicBezTo>
                  <a:cubicBezTo>
                    <a:pt x="233" y="145"/>
                    <a:pt x="235" y="146"/>
                    <a:pt x="237" y="147"/>
                  </a:cubicBezTo>
                  <a:cubicBezTo>
                    <a:pt x="237" y="146"/>
                    <a:pt x="237" y="146"/>
                    <a:pt x="237" y="146"/>
                  </a:cubicBezTo>
                  <a:cubicBezTo>
                    <a:pt x="235" y="145"/>
                    <a:pt x="232" y="144"/>
                    <a:pt x="230" y="143"/>
                  </a:cubicBezTo>
                  <a:cubicBezTo>
                    <a:pt x="228" y="142"/>
                    <a:pt x="226" y="142"/>
                    <a:pt x="224" y="141"/>
                  </a:cubicBezTo>
                  <a:cubicBezTo>
                    <a:pt x="219" y="136"/>
                    <a:pt x="214" y="131"/>
                    <a:pt x="208" y="127"/>
                  </a:cubicBezTo>
                  <a:cubicBezTo>
                    <a:pt x="204" y="123"/>
                    <a:pt x="200" y="120"/>
                    <a:pt x="195" y="117"/>
                  </a:cubicBezTo>
                  <a:cubicBezTo>
                    <a:pt x="192" y="114"/>
                    <a:pt x="188" y="111"/>
                    <a:pt x="185" y="108"/>
                  </a:cubicBezTo>
                  <a:cubicBezTo>
                    <a:pt x="185" y="108"/>
                    <a:pt x="185" y="108"/>
                    <a:pt x="185" y="108"/>
                  </a:cubicBezTo>
                  <a:cubicBezTo>
                    <a:pt x="190" y="110"/>
                    <a:pt x="196" y="113"/>
                    <a:pt x="201" y="116"/>
                  </a:cubicBezTo>
                  <a:cubicBezTo>
                    <a:pt x="206" y="119"/>
                    <a:pt x="211" y="121"/>
                    <a:pt x="216" y="124"/>
                  </a:cubicBezTo>
                  <a:cubicBezTo>
                    <a:pt x="223" y="128"/>
                    <a:pt x="230" y="132"/>
                    <a:pt x="237" y="137"/>
                  </a:cubicBezTo>
                  <a:cubicBezTo>
                    <a:pt x="237" y="136"/>
                    <a:pt x="237" y="136"/>
                    <a:pt x="237" y="136"/>
                  </a:cubicBezTo>
                  <a:cubicBezTo>
                    <a:pt x="231" y="132"/>
                    <a:pt x="224" y="128"/>
                    <a:pt x="217" y="124"/>
                  </a:cubicBezTo>
                  <a:cubicBezTo>
                    <a:pt x="212" y="121"/>
                    <a:pt x="207" y="118"/>
                    <a:pt x="202" y="116"/>
                  </a:cubicBezTo>
                  <a:cubicBezTo>
                    <a:pt x="196" y="113"/>
                    <a:pt x="191" y="110"/>
                    <a:pt x="186" y="107"/>
                  </a:cubicBezTo>
                  <a:cubicBezTo>
                    <a:pt x="186" y="106"/>
                    <a:pt x="186" y="106"/>
                    <a:pt x="186" y="106"/>
                  </a:cubicBezTo>
                  <a:cubicBezTo>
                    <a:pt x="187" y="107"/>
                    <a:pt x="188" y="107"/>
                    <a:pt x="188" y="107"/>
                  </a:cubicBezTo>
                  <a:cubicBezTo>
                    <a:pt x="191" y="108"/>
                    <a:pt x="194" y="109"/>
                    <a:pt x="197" y="110"/>
                  </a:cubicBezTo>
                  <a:cubicBezTo>
                    <a:pt x="200" y="112"/>
                    <a:pt x="203" y="113"/>
                    <a:pt x="206" y="114"/>
                  </a:cubicBezTo>
                  <a:cubicBezTo>
                    <a:pt x="206" y="114"/>
                    <a:pt x="207" y="114"/>
                    <a:pt x="207" y="115"/>
                  </a:cubicBezTo>
                  <a:cubicBezTo>
                    <a:pt x="211" y="117"/>
                    <a:pt x="214" y="119"/>
                    <a:pt x="218" y="121"/>
                  </a:cubicBezTo>
                  <a:cubicBezTo>
                    <a:pt x="222" y="124"/>
                    <a:pt x="226" y="127"/>
                    <a:pt x="231" y="130"/>
                  </a:cubicBezTo>
                  <a:cubicBezTo>
                    <a:pt x="233" y="131"/>
                    <a:pt x="235" y="133"/>
                    <a:pt x="237" y="134"/>
                  </a:cubicBezTo>
                  <a:cubicBezTo>
                    <a:pt x="237" y="133"/>
                    <a:pt x="237" y="133"/>
                    <a:pt x="237" y="133"/>
                  </a:cubicBezTo>
                  <a:cubicBezTo>
                    <a:pt x="236" y="132"/>
                    <a:pt x="234" y="131"/>
                    <a:pt x="232" y="130"/>
                  </a:cubicBezTo>
                  <a:cubicBezTo>
                    <a:pt x="228" y="127"/>
                    <a:pt x="223" y="124"/>
                    <a:pt x="218" y="120"/>
                  </a:cubicBezTo>
                  <a:cubicBezTo>
                    <a:pt x="216" y="119"/>
                    <a:pt x="214" y="118"/>
                    <a:pt x="212" y="117"/>
                  </a:cubicBezTo>
                  <a:cubicBezTo>
                    <a:pt x="212" y="117"/>
                    <a:pt x="213" y="117"/>
                    <a:pt x="214" y="117"/>
                  </a:cubicBezTo>
                  <a:cubicBezTo>
                    <a:pt x="217" y="119"/>
                    <a:pt x="220" y="120"/>
                    <a:pt x="223" y="121"/>
                  </a:cubicBezTo>
                  <a:cubicBezTo>
                    <a:pt x="225" y="123"/>
                    <a:pt x="228" y="124"/>
                    <a:pt x="231" y="125"/>
                  </a:cubicBezTo>
                  <a:cubicBezTo>
                    <a:pt x="233" y="126"/>
                    <a:pt x="235" y="127"/>
                    <a:pt x="237" y="128"/>
                  </a:cubicBezTo>
                  <a:cubicBezTo>
                    <a:pt x="237" y="127"/>
                    <a:pt x="237" y="127"/>
                    <a:pt x="237" y="127"/>
                  </a:cubicBezTo>
                  <a:cubicBezTo>
                    <a:pt x="235" y="126"/>
                    <a:pt x="232" y="125"/>
                    <a:pt x="230" y="123"/>
                  </a:cubicBezTo>
                  <a:cubicBezTo>
                    <a:pt x="228" y="123"/>
                    <a:pt x="227" y="122"/>
                    <a:pt x="226" y="122"/>
                  </a:cubicBezTo>
                  <a:cubicBezTo>
                    <a:pt x="222" y="120"/>
                    <a:pt x="217" y="118"/>
                    <a:pt x="213" y="116"/>
                  </a:cubicBezTo>
                  <a:cubicBezTo>
                    <a:pt x="211" y="115"/>
                    <a:pt x="210" y="115"/>
                    <a:pt x="208" y="114"/>
                  </a:cubicBezTo>
                  <a:cubicBezTo>
                    <a:pt x="207" y="114"/>
                    <a:pt x="207" y="114"/>
                    <a:pt x="207" y="114"/>
                  </a:cubicBezTo>
                  <a:cubicBezTo>
                    <a:pt x="204" y="111"/>
                    <a:pt x="200" y="109"/>
                    <a:pt x="196" y="107"/>
                  </a:cubicBezTo>
                  <a:cubicBezTo>
                    <a:pt x="197" y="107"/>
                    <a:pt x="197" y="107"/>
                    <a:pt x="198" y="107"/>
                  </a:cubicBezTo>
                  <a:cubicBezTo>
                    <a:pt x="200" y="108"/>
                    <a:pt x="202" y="108"/>
                    <a:pt x="203" y="109"/>
                  </a:cubicBezTo>
                  <a:cubicBezTo>
                    <a:pt x="206" y="109"/>
                    <a:pt x="208" y="110"/>
                    <a:pt x="210" y="111"/>
                  </a:cubicBezTo>
                  <a:cubicBezTo>
                    <a:pt x="212" y="111"/>
                    <a:pt x="214" y="112"/>
                    <a:pt x="216" y="113"/>
                  </a:cubicBezTo>
                  <a:cubicBezTo>
                    <a:pt x="218" y="113"/>
                    <a:pt x="221" y="114"/>
                    <a:pt x="223" y="115"/>
                  </a:cubicBezTo>
                  <a:cubicBezTo>
                    <a:pt x="225" y="116"/>
                    <a:pt x="227" y="117"/>
                    <a:pt x="229" y="117"/>
                  </a:cubicBezTo>
                  <a:cubicBezTo>
                    <a:pt x="231" y="118"/>
                    <a:pt x="233" y="119"/>
                    <a:pt x="235" y="120"/>
                  </a:cubicBezTo>
                  <a:cubicBezTo>
                    <a:pt x="236" y="121"/>
                    <a:pt x="237" y="121"/>
                    <a:pt x="237" y="121"/>
                  </a:cubicBezTo>
                  <a:cubicBezTo>
                    <a:pt x="237" y="120"/>
                    <a:pt x="237" y="120"/>
                    <a:pt x="237" y="120"/>
                  </a:cubicBezTo>
                  <a:cubicBezTo>
                    <a:pt x="236" y="119"/>
                    <a:pt x="234" y="119"/>
                    <a:pt x="232" y="118"/>
                  </a:cubicBezTo>
                  <a:cubicBezTo>
                    <a:pt x="231" y="117"/>
                    <a:pt x="229" y="117"/>
                    <a:pt x="228" y="116"/>
                  </a:cubicBezTo>
                  <a:cubicBezTo>
                    <a:pt x="224" y="115"/>
                    <a:pt x="220" y="113"/>
                    <a:pt x="216" y="112"/>
                  </a:cubicBezTo>
                  <a:cubicBezTo>
                    <a:pt x="216" y="111"/>
                    <a:pt x="215" y="111"/>
                    <a:pt x="214" y="111"/>
                  </a:cubicBezTo>
                  <a:cubicBezTo>
                    <a:pt x="211" y="110"/>
                    <a:pt x="208" y="109"/>
                    <a:pt x="205" y="108"/>
                  </a:cubicBezTo>
                  <a:cubicBezTo>
                    <a:pt x="203" y="108"/>
                    <a:pt x="202" y="107"/>
                    <a:pt x="200" y="107"/>
                  </a:cubicBezTo>
                  <a:cubicBezTo>
                    <a:pt x="198" y="106"/>
                    <a:pt x="196" y="106"/>
                    <a:pt x="194" y="105"/>
                  </a:cubicBezTo>
                  <a:cubicBezTo>
                    <a:pt x="193" y="105"/>
                    <a:pt x="193" y="105"/>
                    <a:pt x="193" y="105"/>
                  </a:cubicBezTo>
                  <a:cubicBezTo>
                    <a:pt x="191" y="103"/>
                    <a:pt x="188" y="102"/>
                    <a:pt x="186" y="101"/>
                  </a:cubicBezTo>
                  <a:cubicBezTo>
                    <a:pt x="185" y="96"/>
                    <a:pt x="181" y="93"/>
                    <a:pt x="177" y="93"/>
                  </a:cubicBezTo>
                  <a:cubicBezTo>
                    <a:pt x="176" y="93"/>
                    <a:pt x="175" y="93"/>
                    <a:pt x="174" y="93"/>
                  </a:cubicBezTo>
                  <a:cubicBezTo>
                    <a:pt x="172" y="92"/>
                    <a:pt x="170" y="91"/>
                    <a:pt x="168" y="90"/>
                  </a:cubicBezTo>
                  <a:cubicBezTo>
                    <a:pt x="164" y="87"/>
                    <a:pt x="160" y="85"/>
                    <a:pt x="156" y="83"/>
                  </a:cubicBezTo>
                  <a:cubicBezTo>
                    <a:pt x="151" y="80"/>
                    <a:pt x="146" y="78"/>
                    <a:pt x="142" y="75"/>
                  </a:cubicBezTo>
                  <a:cubicBezTo>
                    <a:pt x="138" y="73"/>
                    <a:pt x="134" y="70"/>
                    <a:pt x="130" y="68"/>
                  </a:cubicBezTo>
                  <a:cubicBezTo>
                    <a:pt x="125" y="66"/>
                    <a:pt x="121" y="64"/>
                    <a:pt x="116" y="61"/>
                  </a:cubicBezTo>
                  <a:cubicBezTo>
                    <a:pt x="112" y="59"/>
                    <a:pt x="107" y="57"/>
                    <a:pt x="103" y="55"/>
                  </a:cubicBezTo>
                  <a:cubicBezTo>
                    <a:pt x="94" y="50"/>
                    <a:pt x="85" y="46"/>
                    <a:pt x="76" y="41"/>
                  </a:cubicBezTo>
                  <a:cubicBezTo>
                    <a:pt x="67" y="37"/>
                    <a:pt x="59" y="33"/>
                    <a:pt x="50" y="29"/>
                  </a:cubicBezTo>
                  <a:cubicBezTo>
                    <a:pt x="47" y="28"/>
                    <a:pt x="44" y="27"/>
                    <a:pt x="41" y="25"/>
                  </a:cubicBezTo>
                  <a:cubicBezTo>
                    <a:pt x="35" y="23"/>
                    <a:pt x="29" y="20"/>
                    <a:pt x="23" y="18"/>
                  </a:cubicBezTo>
                  <a:cubicBezTo>
                    <a:pt x="21" y="17"/>
                    <a:pt x="20" y="16"/>
                    <a:pt x="18" y="16"/>
                  </a:cubicBezTo>
                  <a:cubicBezTo>
                    <a:pt x="20" y="16"/>
                    <a:pt x="23" y="17"/>
                    <a:pt x="25" y="18"/>
                  </a:cubicBezTo>
                  <a:cubicBezTo>
                    <a:pt x="30" y="20"/>
                    <a:pt x="35" y="21"/>
                    <a:pt x="39" y="22"/>
                  </a:cubicBezTo>
                  <a:cubicBezTo>
                    <a:pt x="50" y="26"/>
                    <a:pt x="61" y="30"/>
                    <a:pt x="72" y="34"/>
                  </a:cubicBezTo>
                  <a:cubicBezTo>
                    <a:pt x="74" y="35"/>
                    <a:pt x="76" y="36"/>
                    <a:pt x="77" y="36"/>
                  </a:cubicBezTo>
                  <a:cubicBezTo>
                    <a:pt x="90" y="41"/>
                    <a:pt x="103" y="47"/>
                    <a:pt x="116" y="52"/>
                  </a:cubicBezTo>
                  <a:cubicBezTo>
                    <a:pt x="117" y="53"/>
                    <a:pt x="117" y="53"/>
                    <a:pt x="117" y="53"/>
                  </a:cubicBezTo>
                  <a:cubicBezTo>
                    <a:pt x="129" y="58"/>
                    <a:pt x="141" y="64"/>
                    <a:pt x="153" y="70"/>
                  </a:cubicBezTo>
                  <a:cubicBezTo>
                    <a:pt x="157" y="72"/>
                    <a:pt x="160" y="74"/>
                    <a:pt x="163" y="75"/>
                  </a:cubicBezTo>
                  <a:cubicBezTo>
                    <a:pt x="172" y="80"/>
                    <a:pt x="181" y="85"/>
                    <a:pt x="190" y="90"/>
                  </a:cubicBezTo>
                  <a:cubicBezTo>
                    <a:pt x="194" y="92"/>
                    <a:pt x="199" y="95"/>
                    <a:pt x="203" y="97"/>
                  </a:cubicBezTo>
                  <a:cubicBezTo>
                    <a:pt x="211" y="102"/>
                    <a:pt x="218" y="106"/>
                    <a:pt x="226" y="111"/>
                  </a:cubicBezTo>
                  <a:cubicBezTo>
                    <a:pt x="230" y="113"/>
                    <a:pt x="234" y="115"/>
                    <a:pt x="237" y="118"/>
                  </a:cubicBezTo>
                  <a:cubicBezTo>
                    <a:pt x="237" y="117"/>
                    <a:pt x="237" y="117"/>
                    <a:pt x="237" y="117"/>
                  </a:cubicBezTo>
                  <a:cubicBezTo>
                    <a:pt x="234" y="114"/>
                    <a:pt x="230" y="112"/>
                    <a:pt x="226" y="110"/>
                  </a:cubicBezTo>
                  <a:cubicBezTo>
                    <a:pt x="224" y="108"/>
                    <a:pt x="222" y="107"/>
                    <a:pt x="220" y="106"/>
                  </a:cubicBezTo>
                  <a:cubicBezTo>
                    <a:pt x="208" y="98"/>
                    <a:pt x="195" y="90"/>
                    <a:pt x="182" y="83"/>
                  </a:cubicBezTo>
                  <a:cubicBezTo>
                    <a:pt x="180" y="82"/>
                    <a:pt x="178" y="81"/>
                    <a:pt x="175" y="79"/>
                  </a:cubicBezTo>
                  <a:cubicBezTo>
                    <a:pt x="162" y="72"/>
                    <a:pt x="149" y="65"/>
                    <a:pt x="136" y="58"/>
                  </a:cubicBezTo>
                  <a:cubicBezTo>
                    <a:pt x="134" y="57"/>
                    <a:pt x="132" y="56"/>
                    <a:pt x="130" y="55"/>
                  </a:cubicBezTo>
                  <a:cubicBezTo>
                    <a:pt x="118" y="50"/>
                    <a:pt x="107" y="44"/>
                    <a:pt x="95" y="39"/>
                  </a:cubicBezTo>
                  <a:cubicBezTo>
                    <a:pt x="93" y="38"/>
                    <a:pt x="91" y="37"/>
                    <a:pt x="89" y="36"/>
                  </a:cubicBezTo>
                  <a:cubicBezTo>
                    <a:pt x="88" y="36"/>
                    <a:pt x="87" y="35"/>
                    <a:pt x="87" y="35"/>
                  </a:cubicBezTo>
                  <a:cubicBezTo>
                    <a:pt x="84" y="33"/>
                    <a:pt x="81" y="32"/>
                    <a:pt x="78" y="31"/>
                  </a:cubicBezTo>
                  <a:cubicBezTo>
                    <a:pt x="74" y="29"/>
                    <a:pt x="71" y="28"/>
                    <a:pt x="67" y="26"/>
                  </a:cubicBezTo>
                  <a:cubicBezTo>
                    <a:pt x="63" y="24"/>
                    <a:pt x="58" y="22"/>
                    <a:pt x="53" y="20"/>
                  </a:cubicBezTo>
                  <a:cubicBezTo>
                    <a:pt x="50" y="19"/>
                    <a:pt x="46" y="18"/>
                    <a:pt x="43" y="16"/>
                  </a:cubicBezTo>
                  <a:cubicBezTo>
                    <a:pt x="38" y="14"/>
                    <a:pt x="34" y="12"/>
                    <a:pt x="29" y="11"/>
                  </a:cubicBezTo>
                  <a:cubicBezTo>
                    <a:pt x="25" y="9"/>
                    <a:pt x="22" y="8"/>
                    <a:pt x="18" y="6"/>
                  </a:cubicBezTo>
                  <a:cubicBezTo>
                    <a:pt x="13" y="5"/>
                    <a:pt x="9" y="3"/>
                    <a:pt x="4" y="1"/>
                  </a:cubicBezTo>
                  <a:cubicBezTo>
                    <a:pt x="3" y="1"/>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
              <a:extLst>
                <a:ext uri="{FF2B5EF4-FFF2-40B4-BE49-F238E27FC236}">
                  <a16:creationId xmlns:a16="http://schemas.microsoft.com/office/drawing/2014/main" id="{7902DCD5-BD90-82B8-B683-A6F4547BFCE4}"/>
                </a:ext>
              </a:extLst>
            </p:cNvPr>
            <p:cNvSpPr>
              <a:spLocks noEditPoints="1"/>
            </p:cNvSpPr>
            <p:nvPr/>
          </p:nvSpPr>
          <p:spPr bwMode="auto">
            <a:xfrm>
              <a:off x="15208251" y="4160838"/>
              <a:ext cx="2478088" cy="2170112"/>
            </a:xfrm>
            <a:custGeom>
              <a:avLst/>
              <a:gdLst>
                <a:gd name="T0" fmla="*/ 470 w 1456"/>
                <a:gd name="T1" fmla="*/ 1210 h 1275"/>
                <a:gd name="T2" fmla="*/ 267 w 1456"/>
                <a:gd name="T3" fmla="*/ 1144 h 1275"/>
                <a:gd name="T4" fmla="*/ 484 w 1456"/>
                <a:gd name="T5" fmla="*/ 1091 h 1275"/>
                <a:gd name="T6" fmla="*/ 150 w 1456"/>
                <a:gd name="T7" fmla="*/ 877 h 1275"/>
                <a:gd name="T8" fmla="*/ 544 w 1456"/>
                <a:gd name="T9" fmla="*/ 1001 h 1275"/>
                <a:gd name="T10" fmla="*/ 638 w 1456"/>
                <a:gd name="T11" fmla="*/ 1039 h 1275"/>
                <a:gd name="T12" fmla="*/ 368 w 1456"/>
                <a:gd name="T13" fmla="*/ 592 h 1275"/>
                <a:gd name="T14" fmla="*/ 499 w 1456"/>
                <a:gd name="T15" fmla="*/ 564 h 1275"/>
                <a:gd name="T16" fmla="*/ 690 w 1456"/>
                <a:gd name="T17" fmla="*/ 937 h 1275"/>
                <a:gd name="T18" fmla="*/ 491 w 1456"/>
                <a:gd name="T19" fmla="*/ 564 h 1275"/>
                <a:gd name="T20" fmla="*/ 369 w 1456"/>
                <a:gd name="T21" fmla="*/ 576 h 1275"/>
                <a:gd name="T22" fmla="*/ 331 w 1456"/>
                <a:gd name="T23" fmla="*/ 557 h 1275"/>
                <a:gd name="T24" fmla="*/ 187 w 1456"/>
                <a:gd name="T25" fmla="*/ 789 h 1275"/>
                <a:gd name="T26" fmla="*/ 136 w 1456"/>
                <a:gd name="T27" fmla="*/ 598 h 1275"/>
                <a:gd name="T28" fmla="*/ 145 w 1456"/>
                <a:gd name="T29" fmla="*/ 849 h 1275"/>
                <a:gd name="T30" fmla="*/ 64 w 1456"/>
                <a:gd name="T31" fmla="*/ 1224 h 1275"/>
                <a:gd name="T32" fmla="*/ 190 w 1456"/>
                <a:gd name="T33" fmla="*/ 1174 h 1275"/>
                <a:gd name="T34" fmla="*/ 344 w 1456"/>
                <a:gd name="T35" fmla="*/ 1190 h 1275"/>
                <a:gd name="T36" fmla="*/ 759 w 1456"/>
                <a:gd name="T37" fmla="*/ 1275 h 1275"/>
                <a:gd name="T38" fmla="*/ 850 w 1456"/>
                <a:gd name="T39" fmla="*/ 1186 h 1275"/>
                <a:gd name="T40" fmla="*/ 775 w 1456"/>
                <a:gd name="T41" fmla="*/ 1235 h 1275"/>
                <a:gd name="T42" fmla="*/ 761 w 1456"/>
                <a:gd name="T43" fmla="*/ 1019 h 1275"/>
                <a:gd name="T44" fmla="*/ 858 w 1456"/>
                <a:gd name="T45" fmla="*/ 952 h 1275"/>
                <a:gd name="T46" fmla="*/ 852 w 1456"/>
                <a:gd name="T47" fmla="*/ 560 h 1275"/>
                <a:gd name="T48" fmla="*/ 851 w 1456"/>
                <a:gd name="T49" fmla="*/ 521 h 1275"/>
                <a:gd name="T50" fmla="*/ 10 w 1456"/>
                <a:gd name="T51" fmla="*/ 474 h 1275"/>
                <a:gd name="T52" fmla="*/ 1135 w 1456"/>
                <a:gd name="T53" fmla="*/ 246 h 1275"/>
                <a:gd name="T54" fmla="*/ 1127 w 1456"/>
                <a:gd name="T55" fmla="*/ 264 h 1275"/>
                <a:gd name="T56" fmla="*/ 1227 w 1456"/>
                <a:gd name="T57" fmla="*/ 395 h 1275"/>
                <a:gd name="T58" fmla="*/ 1143 w 1456"/>
                <a:gd name="T59" fmla="*/ 272 h 1275"/>
                <a:gd name="T60" fmla="*/ 1333 w 1456"/>
                <a:gd name="T61" fmla="*/ 455 h 1275"/>
                <a:gd name="T62" fmla="*/ 1145 w 1456"/>
                <a:gd name="T63" fmla="*/ 259 h 1275"/>
                <a:gd name="T64" fmla="*/ 1279 w 1456"/>
                <a:gd name="T65" fmla="*/ 240 h 1275"/>
                <a:gd name="T66" fmla="*/ 1333 w 1456"/>
                <a:gd name="T67" fmla="*/ 291 h 1275"/>
                <a:gd name="T68" fmla="*/ 1336 w 1456"/>
                <a:gd name="T69" fmla="*/ 228 h 1275"/>
                <a:gd name="T70" fmla="*/ 1333 w 1456"/>
                <a:gd name="T71" fmla="*/ 211 h 1275"/>
                <a:gd name="T72" fmla="*/ 1394 w 1456"/>
                <a:gd name="T73" fmla="*/ 162 h 1275"/>
                <a:gd name="T74" fmla="*/ 1423 w 1456"/>
                <a:gd name="T75" fmla="*/ 192 h 1275"/>
                <a:gd name="T76" fmla="*/ 1395 w 1456"/>
                <a:gd name="T77" fmla="*/ 153 h 1275"/>
                <a:gd name="T78" fmla="*/ 1345 w 1456"/>
                <a:gd name="T79" fmla="*/ 103 h 1275"/>
                <a:gd name="T80" fmla="*/ 1354 w 1456"/>
                <a:gd name="T81" fmla="*/ 126 h 1275"/>
                <a:gd name="T82" fmla="*/ 1340 w 1456"/>
                <a:gd name="T83" fmla="*/ 139 h 1275"/>
                <a:gd name="T84" fmla="*/ 1346 w 1456"/>
                <a:gd name="T85" fmla="*/ 133 h 1275"/>
                <a:gd name="T86" fmla="*/ 1392 w 1456"/>
                <a:gd name="T87" fmla="*/ 188 h 1275"/>
                <a:gd name="T88" fmla="*/ 1397 w 1456"/>
                <a:gd name="T89" fmla="*/ 173 h 1275"/>
                <a:gd name="T90" fmla="*/ 1378 w 1456"/>
                <a:gd name="T91" fmla="*/ 143 h 1275"/>
                <a:gd name="T92" fmla="*/ 1456 w 1456"/>
                <a:gd name="T93" fmla="*/ 240 h 1275"/>
                <a:gd name="T94" fmla="*/ 1358 w 1456"/>
                <a:gd name="T95" fmla="*/ 116 h 1275"/>
                <a:gd name="T96" fmla="*/ 1041 w 1456"/>
                <a:gd name="T97" fmla="*/ 206 h 1275"/>
                <a:gd name="T98" fmla="*/ 1094 w 1456"/>
                <a:gd name="T99" fmla="*/ 151 h 1275"/>
                <a:gd name="T100" fmla="*/ 923 w 1456"/>
                <a:gd name="T101" fmla="*/ 151 h 1275"/>
                <a:gd name="T102" fmla="*/ 1012 w 1456"/>
                <a:gd name="T103" fmla="*/ 119 h 1275"/>
                <a:gd name="T104" fmla="*/ 916 w 1456"/>
                <a:gd name="T105" fmla="*/ 83 h 1275"/>
                <a:gd name="T106" fmla="*/ 858 w 1456"/>
                <a:gd name="T107" fmla="*/ 93 h 1275"/>
                <a:gd name="T108" fmla="*/ 858 w 1456"/>
                <a:gd name="T109" fmla="*/ 111 h 1275"/>
                <a:gd name="T110" fmla="*/ 864 w 1456"/>
                <a:gd name="T111" fmla="*/ 134 h 1275"/>
                <a:gd name="T112" fmla="*/ 1032 w 1456"/>
                <a:gd name="T113" fmla="*/ 211 h 1275"/>
                <a:gd name="T114" fmla="*/ 919 w 1456"/>
                <a:gd name="T115" fmla="*/ 217 h 1275"/>
                <a:gd name="T116" fmla="*/ 1054 w 1456"/>
                <a:gd name="T117" fmla="*/ 222 h 1275"/>
                <a:gd name="T118" fmla="*/ 1095 w 1456"/>
                <a:gd name="T119" fmla="*/ 162 h 1275"/>
                <a:gd name="T120" fmla="*/ 1093 w 1456"/>
                <a:gd name="T121" fmla="*/ 152 h 1275"/>
                <a:gd name="T122" fmla="*/ 1012 w 1456"/>
                <a:gd name="T123" fmla="*/ 119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6" h="1275">
                  <a:moveTo>
                    <a:pt x="91" y="479"/>
                  </a:moveTo>
                  <a:cubicBezTo>
                    <a:pt x="91" y="479"/>
                    <a:pt x="91" y="479"/>
                    <a:pt x="91" y="479"/>
                  </a:cubicBezTo>
                  <a:cubicBezTo>
                    <a:pt x="86" y="489"/>
                    <a:pt x="81" y="499"/>
                    <a:pt x="76" y="509"/>
                  </a:cubicBezTo>
                  <a:cubicBezTo>
                    <a:pt x="72" y="517"/>
                    <a:pt x="68" y="526"/>
                    <a:pt x="64" y="534"/>
                  </a:cubicBezTo>
                  <a:cubicBezTo>
                    <a:pt x="64" y="536"/>
                    <a:pt x="64" y="536"/>
                    <a:pt x="64" y="536"/>
                  </a:cubicBezTo>
                  <a:cubicBezTo>
                    <a:pt x="73" y="517"/>
                    <a:pt x="82" y="498"/>
                    <a:pt x="91" y="479"/>
                  </a:cubicBezTo>
                  <a:moveTo>
                    <a:pt x="760" y="1242"/>
                  </a:moveTo>
                  <a:cubicBezTo>
                    <a:pt x="754" y="1242"/>
                    <a:pt x="749" y="1241"/>
                    <a:pt x="743" y="1241"/>
                  </a:cubicBezTo>
                  <a:cubicBezTo>
                    <a:pt x="729" y="1240"/>
                    <a:pt x="716" y="1239"/>
                    <a:pt x="702" y="1238"/>
                  </a:cubicBezTo>
                  <a:cubicBezTo>
                    <a:pt x="690" y="1237"/>
                    <a:pt x="678" y="1235"/>
                    <a:pt x="666" y="1234"/>
                  </a:cubicBezTo>
                  <a:cubicBezTo>
                    <a:pt x="655" y="1233"/>
                    <a:pt x="645" y="1232"/>
                    <a:pt x="633" y="1231"/>
                  </a:cubicBezTo>
                  <a:cubicBezTo>
                    <a:pt x="610" y="1228"/>
                    <a:pt x="587" y="1226"/>
                    <a:pt x="564" y="1223"/>
                  </a:cubicBezTo>
                  <a:cubicBezTo>
                    <a:pt x="560" y="1222"/>
                    <a:pt x="557" y="1222"/>
                    <a:pt x="553" y="1221"/>
                  </a:cubicBezTo>
                  <a:cubicBezTo>
                    <a:pt x="533" y="1219"/>
                    <a:pt x="513" y="1216"/>
                    <a:pt x="492" y="1213"/>
                  </a:cubicBezTo>
                  <a:cubicBezTo>
                    <a:pt x="485" y="1212"/>
                    <a:pt x="477" y="1211"/>
                    <a:pt x="470" y="1210"/>
                  </a:cubicBezTo>
                  <a:cubicBezTo>
                    <a:pt x="453" y="1207"/>
                    <a:pt x="436" y="1205"/>
                    <a:pt x="419" y="1202"/>
                  </a:cubicBezTo>
                  <a:cubicBezTo>
                    <a:pt x="411" y="1201"/>
                    <a:pt x="402" y="1199"/>
                    <a:pt x="394" y="1198"/>
                  </a:cubicBezTo>
                  <a:cubicBezTo>
                    <a:pt x="378" y="1195"/>
                    <a:pt x="361" y="1192"/>
                    <a:pt x="345" y="1189"/>
                  </a:cubicBezTo>
                  <a:cubicBezTo>
                    <a:pt x="336" y="1188"/>
                    <a:pt x="326" y="1186"/>
                    <a:pt x="317" y="1184"/>
                  </a:cubicBezTo>
                  <a:cubicBezTo>
                    <a:pt x="301" y="1181"/>
                    <a:pt x="285" y="1178"/>
                    <a:pt x="268" y="1175"/>
                  </a:cubicBezTo>
                  <a:cubicBezTo>
                    <a:pt x="259" y="1173"/>
                    <a:pt x="251" y="1172"/>
                    <a:pt x="242" y="1170"/>
                  </a:cubicBezTo>
                  <a:cubicBezTo>
                    <a:pt x="227" y="1167"/>
                    <a:pt x="213" y="1164"/>
                    <a:pt x="198" y="1161"/>
                  </a:cubicBezTo>
                  <a:cubicBezTo>
                    <a:pt x="198" y="1161"/>
                    <a:pt x="198" y="1160"/>
                    <a:pt x="198" y="1160"/>
                  </a:cubicBezTo>
                  <a:cubicBezTo>
                    <a:pt x="198" y="1159"/>
                    <a:pt x="198" y="1159"/>
                    <a:pt x="198" y="1158"/>
                  </a:cubicBezTo>
                  <a:cubicBezTo>
                    <a:pt x="199" y="1158"/>
                    <a:pt x="201" y="1158"/>
                    <a:pt x="202" y="1157"/>
                  </a:cubicBezTo>
                  <a:cubicBezTo>
                    <a:pt x="206" y="1157"/>
                    <a:pt x="211" y="1156"/>
                    <a:pt x="215" y="1155"/>
                  </a:cubicBezTo>
                  <a:cubicBezTo>
                    <a:pt x="219" y="1154"/>
                    <a:pt x="223" y="1153"/>
                    <a:pt x="227" y="1153"/>
                  </a:cubicBezTo>
                  <a:cubicBezTo>
                    <a:pt x="232" y="1152"/>
                    <a:pt x="236" y="1151"/>
                    <a:pt x="241" y="1150"/>
                  </a:cubicBezTo>
                  <a:cubicBezTo>
                    <a:pt x="245" y="1149"/>
                    <a:pt x="249" y="1148"/>
                    <a:pt x="253" y="1147"/>
                  </a:cubicBezTo>
                  <a:cubicBezTo>
                    <a:pt x="257" y="1146"/>
                    <a:pt x="262" y="1145"/>
                    <a:pt x="267" y="1144"/>
                  </a:cubicBezTo>
                  <a:cubicBezTo>
                    <a:pt x="271" y="1144"/>
                    <a:pt x="275" y="1143"/>
                    <a:pt x="278" y="1142"/>
                  </a:cubicBezTo>
                  <a:cubicBezTo>
                    <a:pt x="283" y="1141"/>
                    <a:pt x="288" y="1140"/>
                    <a:pt x="293" y="1139"/>
                  </a:cubicBezTo>
                  <a:cubicBezTo>
                    <a:pt x="297" y="1138"/>
                    <a:pt x="301" y="1137"/>
                    <a:pt x="305" y="1136"/>
                  </a:cubicBezTo>
                  <a:cubicBezTo>
                    <a:pt x="310" y="1135"/>
                    <a:pt x="315" y="1134"/>
                    <a:pt x="320" y="1133"/>
                  </a:cubicBezTo>
                  <a:cubicBezTo>
                    <a:pt x="324" y="1132"/>
                    <a:pt x="328" y="1131"/>
                    <a:pt x="332" y="1130"/>
                  </a:cubicBezTo>
                  <a:cubicBezTo>
                    <a:pt x="337" y="1129"/>
                    <a:pt x="342" y="1128"/>
                    <a:pt x="347" y="1126"/>
                  </a:cubicBezTo>
                  <a:cubicBezTo>
                    <a:pt x="351" y="1125"/>
                    <a:pt x="356" y="1124"/>
                    <a:pt x="360" y="1123"/>
                  </a:cubicBezTo>
                  <a:cubicBezTo>
                    <a:pt x="365" y="1122"/>
                    <a:pt x="369" y="1121"/>
                    <a:pt x="374" y="1120"/>
                  </a:cubicBezTo>
                  <a:cubicBezTo>
                    <a:pt x="379" y="1119"/>
                    <a:pt x="384" y="1117"/>
                    <a:pt x="389" y="1116"/>
                  </a:cubicBezTo>
                  <a:cubicBezTo>
                    <a:pt x="393" y="1115"/>
                    <a:pt x="398" y="1114"/>
                    <a:pt x="402" y="1113"/>
                  </a:cubicBezTo>
                  <a:cubicBezTo>
                    <a:pt x="407" y="1111"/>
                    <a:pt x="413" y="1110"/>
                    <a:pt x="418" y="1109"/>
                  </a:cubicBezTo>
                  <a:cubicBezTo>
                    <a:pt x="422" y="1107"/>
                    <a:pt x="427" y="1106"/>
                    <a:pt x="431" y="1105"/>
                  </a:cubicBezTo>
                  <a:cubicBezTo>
                    <a:pt x="437" y="1104"/>
                    <a:pt x="443" y="1102"/>
                    <a:pt x="448" y="1101"/>
                  </a:cubicBezTo>
                  <a:cubicBezTo>
                    <a:pt x="452" y="1100"/>
                    <a:pt x="456" y="1099"/>
                    <a:pt x="460" y="1098"/>
                  </a:cubicBezTo>
                  <a:cubicBezTo>
                    <a:pt x="468" y="1095"/>
                    <a:pt x="476" y="1093"/>
                    <a:pt x="484" y="1091"/>
                  </a:cubicBezTo>
                  <a:cubicBezTo>
                    <a:pt x="486" y="1090"/>
                    <a:pt x="487" y="1090"/>
                    <a:pt x="489" y="1089"/>
                  </a:cubicBezTo>
                  <a:cubicBezTo>
                    <a:pt x="498" y="1087"/>
                    <a:pt x="507" y="1085"/>
                    <a:pt x="515" y="1082"/>
                  </a:cubicBezTo>
                  <a:cubicBezTo>
                    <a:pt x="517" y="1082"/>
                    <a:pt x="518" y="1081"/>
                    <a:pt x="520" y="1081"/>
                  </a:cubicBezTo>
                  <a:cubicBezTo>
                    <a:pt x="558" y="1070"/>
                    <a:pt x="597" y="1059"/>
                    <a:pt x="638" y="1046"/>
                  </a:cubicBezTo>
                  <a:cubicBezTo>
                    <a:pt x="639" y="1050"/>
                    <a:pt x="643" y="1053"/>
                    <a:pt x="647" y="1053"/>
                  </a:cubicBezTo>
                  <a:cubicBezTo>
                    <a:pt x="649" y="1053"/>
                    <a:pt x="651" y="1052"/>
                    <a:pt x="652" y="1051"/>
                  </a:cubicBezTo>
                  <a:cubicBezTo>
                    <a:pt x="653" y="1053"/>
                    <a:pt x="654" y="1054"/>
                    <a:pt x="655" y="1056"/>
                  </a:cubicBezTo>
                  <a:cubicBezTo>
                    <a:pt x="659" y="1063"/>
                    <a:pt x="663" y="1070"/>
                    <a:pt x="668" y="1077"/>
                  </a:cubicBezTo>
                  <a:cubicBezTo>
                    <a:pt x="701" y="1132"/>
                    <a:pt x="732" y="1184"/>
                    <a:pt x="764" y="1235"/>
                  </a:cubicBezTo>
                  <a:cubicBezTo>
                    <a:pt x="762" y="1237"/>
                    <a:pt x="760" y="1239"/>
                    <a:pt x="760" y="1242"/>
                  </a:cubicBezTo>
                  <a:moveTo>
                    <a:pt x="188" y="1150"/>
                  </a:moveTo>
                  <a:cubicBezTo>
                    <a:pt x="178" y="1072"/>
                    <a:pt x="168" y="996"/>
                    <a:pt x="157" y="922"/>
                  </a:cubicBezTo>
                  <a:cubicBezTo>
                    <a:pt x="157" y="920"/>
                    <a:pt x="156" y="918"/>
                    <a:pt x="156" y="916"/>
                  </a:cubicBezTo>
                  <a:cubicBezTo>
                    <a:pt x="155" y="910"/>
                    <a:pt x="154" y="903"/>
                    <a:pt x="153" y="897"/>
                  </a:cubicBezTo>
                  <a:cubicBezTo>
                    <a:pt x="152" y="890"/>
                    <a:pt x="151" y="884"/>
                    <a:pt x="150" y="877"/>
                  </a:cubicBezTo>
                  <a:cubicBezTo>
                    <a:pt x="150" y="875"/>
                    <a:pt x="149" y="872"/>
                    <a:pt x="149" y="869"/>
                  </a:cubicBezTo>
                  <a:cubicBezTo>
                    <a:pt x="148" y="862"/>
                    <a:pt x="147" y="855"/>
                    <a:pt x="145" y="848"/>
                  </a:cubicBezTo>
                  <a:cubicBezTo>
                    <a:pt x="149" y="848"/>
                    <a:pt x="151" y="846"/>
                    <a:pt x="153" y="843"/>
                  </a:cubicBezTo>
                  <a:cubicBezTo>
                    <a:pt x="156" y="844"/>
                    <a:pt x="160" y="846"/>
                    <a:pt x="164" y="847"/>
                  </a:cubicBezTo>
                  <a:cubicBezTo>
                    <a:pt x="172" y="850"/>
                    <a:pt x="180" y="853"/>
                    <a:pt x="188" y="856"/>
                  </a:cubicBezTo>
                  <a:cubicBezTo>
                    <a:pt x="195" y="859"/>
                    <a:pt x="203" y="862"/>
                    <a:pt x="211" y="865"/>
                  </a:cubicBezTo>
                  <a:cubicBezTo>
                    <a:pt x="218" y="868"/>
                    <a:pt x="225" y="870"/>
                    <a:pt x="231" y="873"/>
                  </a:cubicBezTo>
                  <a:cubicBezTo>
                    <a:pt x="241" y="877"/>
                    <a:pt x="251" y="881"/>
                    <a:pt x="261" y="884"/>
                  </a:cubicBezTo>
                  <a:cubicBezTo>
                    <a:pt x="266" y="886"/>
                    <a:pt x="270" y="888"/>
                    <a:pt x="275" y="890"/>
                  </a:cubicBezTo>
                  <a:cubicBezTo>
                    <a:pt x="287" y="895"/>
                    <a:pt x="298" y="899"/>
                    <a:pt x="309" y="904"/>
                  </a:cubicBezTo>
                  <a:cubicBezTo>
                    <a:pt x="313" y="905"/>
                    <a:pt x="316" y="906"/>
                    <a:pt x="319" y="908"/>
                  </a:cubicBezTo>
                  <a:cubicBezTo>
                    <a:pt x="333" y="914"/>
                    <a:pt x="347" y="919"/>
                    <a:pt x="362" y="925"/>
                  </a:cubicBezTo>
                  <a:cubicBezTo>
                    <a:pt x="362" y="925"/>
                    <a:pt x="362" y="925"/>
                    <a:pt x="363" y="926"/>
                  </a:cubicBezTo>
                  <a:cubicBezTo>
                    <a:pt x="407" y="944"/>
                    <a:pt x="450" y="962"/>
                    <a:pt x="493" y="979"/>
                  </a:cubicBezTo>
                  <a:cubicBezTo>
                    <a:pt x="510" y="986"/>
                    <a:pt x="527" y="993"/>
                    <a:pt x="544" y="1001"/>
                  </a:cubicBezTo>
                  <a:cubicBezTo>
                    <a:pt x="571" y="1012"/>
                    <a:pt x="599" y="1023"/>
                    <a:pt x="626" y="1034"/>
                  </a:cubicBezTo>
                  <a:cubicBezTo>
                    <a:pt x="630" y="1036"/>
                    <a:pt x="634" y="1038"/>
                    <a:pt x="638" y="1039"/>
                  </a:cubicBezTo>
                  <a:cubicBezTo>
                    <a:pt x="638" y="1040"/>
                    <a:pt x="637" y="1041"/>
                    <a:pt x="637" y="1043"/>
                  </a:cubicBezTo>
                  <a:cubicBezTo>
                    <a:pt x="637" y="1044"/>
                    <a:pt x="638" y="1044"/>
                    <a:pt x="638" y="1045"/>
                  </a:cubicBezTo>
                  <a:cubicBezTo>
                    <a:pt x="619" y="1051"/>
                    <a:pt x="600" y="1057"/>
                    <a:pt x="581" y="1062"/>
                  </a:cubicBezTo>
                  <a:cubicBezTo>
                    <a:pt x="581" y="1062"/>
                    <a:pt x="580" y="1062"/>
                    <a:pt x="580" y="1063"/>
                  </a:cubicBezTo>
                  <a:cubicBezTo>
                    <a:pt x="570" y="1066"/>
                    <a:pt x="560" y="1069"/>
                    <a:pt x="550" y="1071"/>
                  </a:cubicBezTo>
                  <a:cubicBezTo>
                    <a:pt x="549" y="1072"/>
                    <a:pt x="549" y="1072"/>
                    <a:pt x="548" y="1072"/>
                  </a:cubicBezTo>
                  <a:cubicBezTo>
                    <a:pt x="426" y="1107"/>
                    <a:pt x="319" y="1134"/>
                    <a:pt x="219" y="1153"/>
                  </a:cubicBezTo>
                  <a:cubicBezTo>
                    <a:pt x="217" y="1154"/>
                    <a:pt x="216" y="1154"/>
                    <a:pt x="214" y="1154"/>
                  </a:cubicBezTo>
                  <a:cubicBezTo>
                    <a:pt x="209" y="1155"/>
                    <a:pt x="204" y="1156"/>
                    <a:pt x="198" y="1157"/>
                  </a:cubicBezTo>
                  <a:cubicBezTo>
                    <a:pt x="198" y="1157"/>
                    <a:pt x="198" y="1157"/>
                    <a:pt x="198" y="1157"/>
                  </a:cubicBezTo>
                  <a:cubicBezTo>
                    <a:pt x="197" y="1153"/>
                    <a:pt x="193" y="1150"/>
                    <a:pt x="188" y="1150"/>
                  </a:cubicBezTo>
                  <a:cubicBezTo>
                    <a:pt x="188" y="1150"/>
                    <a:pt x="188" y="1150"/>
                    <a:pt x="188" y="1150"/>
                  </a:cubicBezTo>
                  <a:moveTo>
                    <a:pt x="638" y="1039"/>
                  </a:moveTo>
                  <a:cubicBezTo>
                    <a:pt x="628" y="1034"/>
                    <a:pt x="619" y="1030"/>
                    <a:pt x="609" y="1026"/>
                  </a:cubicBezTo>
                  <a:cubicBezTo>
                    <a:pt x="570" y="1010"/>
                    <a:pt x="531" y="994"/>
                    <a:pt x="494" y="979"/>
                  </a:cubicBezTo>
                  <a:cubicBezTo>
                    <a:pt x="454" y="962"/>
                    <a:pt x="414" y="946"/>
                    <a:pt x="374" y="929"/>
                  </a:cubicBezTo>
                  <a:cubicBezTo>
                    <a:pt x="371" y="928"/>
                    <a:pt x="367" y="926"/>
                    <a:pt x="363" y="925"/>
                  </a:cubicBezTo>
                  <a:cubicBezTo>
                    <a:pt x="358" y="923"/>
                    <a:pt x="353" y="921"/>
                    <a:pt x="348" y="919"/>
                  </a:cubicBezTo>
                  <a:cubicBezTo>
                    <a:pt x="339" y="915"/>
                    <a:pt x="329" y="911"/>
                    <a:pt x="319" y="907"/>
                  </a:cubicBezTo>
                  <a:cubicBezTo>
                    <a:pt x="316" y="906"/>
                    <a:pt x="313" y="904"/>
                    <a:pt x="310" y="903"/>
                  </a:cubicBezTo>
                  <a:cubicBezTo>
                    <a:pt x="298" y="899"/>
                    <a:pt x="287" y="894"/>
                    <a:pt x="275" y="889"/>
                  </a:cubicBezTo>
                  <a:cubicBezTo>
                    <a:pt x="274" y="889"/>
                    <a:pt x="273" y="888"/>
                    <a:pt x="272" y="888"/>
                  </a:cubicBezTo>
                  <a:cubicBezTo>
                    <a:pt x="232" y="872"/>
                    <a:pt x="192" y="857"/>
                    <a:pt x="153" y="842"/>
                  </a:cubicBezTo>
                  <a:cubicBezTo>
                    <a:pt x="153" y="841"/>
                    <a:pt x="153" y="840"/>
                    <a:pt x="153" y="839"/>
                  </a:cubicBezTo>
                  <a:cubicBezTo>
                    <a:pt x="153" y="836"/>
                    <a:pt x="152" y="834"/>
                    <a:pt x="150" y="832"/>
                  </a:cubicBezTo>
                  <a:cubicBezTo>
                    <a:pt x="221" y="753"/>
                    <a:pt x="290" y="671"/>
                    <a:pt x="357" y="591"/>
                  </a:cubicBezTo>
                  <a:cubicBezTo>
                    <a:pt x="358" y="592"/>
                    <a:pt x="360" y="593"/>
                    <a:pt x="363" y="593"/>
                  </a:cubicBezTo>
                  <a:cubicBezTo>
                    <a:pt x="365" y="593"/>
                    <a:pt x="366" y="592"/>
                    <a:pt x="368" y="592"/>
                  </a:cubicBezTo>
                  <a:cubicBezTo>
                    <a:pt x="378" y="607"/>
                    <a:pt x="389" y="623"/>
                    <a:pt x="400" y="638"/>
                  </a:cubicBezTo>
                  <a:cubicBezTo>
                    <a:pt x="411" y="655"/>
                    <a:pt x="422" y="672"/>
                    <a:pt x="433" y="689"/>
                  </a:cubicBezTo>
                  <a:cubicBezTo>
                    <a:pt x="434" y="690"/>
                    <a:pt x="435" y="692"/>
                    <a:pt x="436" y="694"/>
                  </a:cubicBezTo>
                  <a:cubicBezTo>
                    <a:pt x="507" y="803"/>
                    <a:pt x="574" y="918"/>
                    <a:pt x="642" y="1034"/>
                  </a:cubicBezTo>
                  <a:cubicBezTo>
                    <a:pt x="641" y="1035"/>
                    <a:pt x="639" y="1037"/>
                    <a:pt x="638" y="1039"/>
                  </a:cubicBezTo>
                  <a:moveTo>
                    <a:pt x="643" y="1034"/>
                  </a:moveTo>
                  <a:cubicBezTo>
                    <a:pt x="563" y="897"/>
                    <a:pt x="484" y="764"/>
                    <a:pt x="400" y="638"/>
                  </a:cubicBezTo>
                  <a:cubicBezTo>
                    <a:pt x="400" y="637"/>
                    <a:pt x="399" y="636"/>
                    <a:pt x="399" y="635"/>
                  </a:cubicBezTo>
                  <a:cubicBezTo>
                    <a:pt x="389" y="620"/>
                    <a:pt x="379" y="606"/>
                    <a:pt x="368" y="591"/>
                  </a:cubicBezTo>
                  <a:cubicBezTo>
                    <a:pt x="371" y="589"/>
                    <a:pt x="373" y="586"/>
                    <a:pt x="373" y="583"/>
                  </a:cubicBezTo>
                  <a:cubicBezTo>
                    <a:pt x="373" y="583"/>
                    <a:pt x="372" y="583"/>
                    <a:pt x="372" y="582"/>
                  </a:cubicBezTo>
                  <a:cubicBezTo>
                    <a:pt x="391" y="579"/>
                    <a:pt x="410" y="576"/>
                    <a:pt x="428" y="574"/>
                  </a:cubicBezTo>
                  <a:cubicBezTo>
                    <a:pt x="429" y="574"/>
                    <a:pt x="430" y="574"/>
                    <a:pt x="430" y="573"/>
                  </a:cubicBezTo>
                  <a:cubicBezTo>
                    <a:pt x="451" y="571"/>
                    <a:pt x="471" y="568"/>
                    <a:pt x="491" y="565"/>
                  </a:cubicBezTo>
                  <a:cubicBezTo>
                    <a:pt x="493" y="565"/>
                    <a:pt x="496" y="565"/>
                    <a:pt x="499" y="564"/>
                  </a:cubicBezTo>
                  <a:cubicBezTo>
                    <a:pt x="536" y="559"/>
                    <a:pt x="572" y="555"/>
                    <a:pt x="608" y="551"/>
                  </a:cubicBezTo>
                  <a:cubicBezTo>
                    <a:pt x="610" y="551"/>
                    <a:pt x="611" y="551"/>
                    <a:pt x="613" y="551"/>
                  </a:cubicBezTo>
                  <a:cubicBezTo>
                    <a:pt x="617" y="551"/>
                    <a:pt x="622" y="550"/>
                    <a:pt x="627" y="550"/>
                  </a:cubicBezTo>
                  <a:cubicBezTo>
                    <a:pt x="642" y="548"/>
                    <a:pt x="657" y="547"/>
                    <a:pt x="672" y="545"/>
                  </a:cubicBezTo>
                  <a:cubicBezTo>
                    <a:pt x="677" y="545"/>
                    <a:pt x="683" y="545"/>
                    <a:pt x="688" y="544"/>
                  </a:cubicBezTo>
                  <a:cubicBezTo>
                    <a:pt x="702" y="543"/>
                    <a:pt x="716" y="542"/>
                    <a:pt x="730" y="541"/>
                  </a:cubicBezTo>
                  <a:cubicBezTo>
                    <a:pt x="735" y="541"/>
                    <a:pt x="741" y="540"/>
                    <a:pt x="747" y="540"/>
                  </a:cubicBezTo>
                  <a:cubicBezTo>
                    <a:pt x="760" y="539"/>
                    <a:pt x="773" y="538"/>
                    <a:pt x="787" y="537"/>
                  </a:cubicBezTo>
                  <a:cubicBezTo>
                    <a:pt x="794" y="537"/>
                    <a:pt x="801" y="537"/>
                    <a:pt x="808" y="536"/>
                  </a:cubicBezTo>
                  <a:cubicBezTo>
                    <a:pt x="816" y="536"/>
                    <a:pt x="825" y="536"/>
                    <a:pt x="833" y="535"/>
                  </a:cubicBezTo>
                  <a:cubicBezTo>
                    <a:pt x="833" y="539"/>
                    <a:pt x="836" y="542"/>
                    <a:pt x="839" y="544"/>
                  </a:cubicBezTo>
                  <a:cubicBezTo>
                    <a:pt x="829" y="571"/>
                    <a:pt x="818" y="599"/>
                    <a:pt x="808" y="626"/>
                  </a:cubicBezTo>
                  <a:cubicBezTo>
                    <a:pt x="795" y="660"/>
                    <a:pt x="782" y="694"/>
                    <a:pt x="770" y="729"/>
                  </a:cubicBezTo>
                  <a:cubicBezTo>
                    <a:pt x="747" y="788"/>
                    <a:pt x="724" y="848"/>
                    <a:pt x="700" y="909"/>
                  </a:cubicBezTo>
                  <a:cubicBezTo>
                    <a:pt x="697" y="918"/>
                    <a:pt x="693" y="927"/>
                    <a:pt x="690" y="937"/>
                  </a:cubicBezTo>
                  <a:cubicBezTo>
                    <a:pt x="683" y="953"/>
                    <a:pt x="677" y="969"/>
                    <a:pt x="670" y="985"/>
                  </a:cubicBezTo>
                  <a:cubicBezTo>
                    <a:pt x="664" y="1001"/>
                    <a:pt x="657" y="1017"/>
                    <a:pt x="651" y="1033"/>
                  </a:cubicBezTo>
                  <a:cubicBezTo>
                    <a:pt x="650" y="1033"/>
                    <a:pt x="649" y="1033"/>
                    <a:pt x="647" y="1033"/>
                  </a:cubicBezTo>
                  <a:cubicBezTo>
                    <a:pt x="646" y="1033"/>
                    <a:pt x="644" y="1033"/>
                    <a:pt x="643" y="1034"/>
                  </a:cubicBezTo>
                  <a:moveTo>
                    <a:pt x="818" y="479"/>
                  </a:moveTo>
                  <a:cubicBezTo>
                    <a:pt x="817" y="479"/>
                    <a:pt x="817" y="479"/>
                    <a:pt x="817" y="479"/>
                  </a:cubicBezTo>
                  <a:cubicBezTo>
                    <a:pt x="824" y="494"/>
                    <a:pt x="831" y="510"/>
                    <a:pt x="838" y="526"/>
                  </a:cubicBezTo>
                  <a:cubicBezTo>
                    <a:pt x="835" y="527"/>
                    <a:pt x="833" y="531"/>
                    <a:pt x="833" y="534"/>
                  </a:cubicBezTo>
                  <a:cubicBezTo>
                    <a:pt x="833" y="534"/>
                    <a:pt x="833" y="534"/>
                    <a:pt x="833" y="534"/>
                  </a:cubicBezTo>
                  <a:cubicBezTo>
                    <a:pt x="817" y="535"/>
                    <a:pt x="802" y="536"/>
                    <a:pt x="786" y="537"/>
                  </a:cubicBezTo>
                  <a:cubicBezTo>
                    <a:pt x="777" y="537"/>
                    <a:pt x="768" y="538"/>
                    <a:pt x="759" y="538"/>
                  </a:cubicBezTo>
                  <a:cubicBezTo>
                    <a:pt x="749" y="539"/>
                    <a:pt x="739" y="539"/>
                    <a:pt x="730" y="540"/>
                  </a:cubicBezTo>
                  <a:cubicBezTo>
                    <a:pt x="672" y="544"/>
                    <a:pt x="613" y="550"/>
                    <a:pt x="552" y="557"/>
                  </a:cubicBezTo>
                  <a:cubicBezTo>
                    <a:pt x="549" y="557"/>
                    <a:pt x="545" y="558"/>
                    <a:pt x="541" y="558"/>
                  </a:cubicBezTo>
                  <a:cubicBezTo>
                    <a:pt x="525" y="560"/>
                    <a:pt x="508" y="562"/>
                    <a:pt x="491" y="564"/>
                  </a:cubicBezTo>
                  <a:cubicBezTo>
                    <a:pt x="485" y="565"/>
                    <a:pt x="478" y="566"/>
                    <a:pt x="472" y="567"/>
                  </a:cubicBezTo>
                  <a:cubicBezTo>
                    <a:pt x="457" y="569"/>
                    <a:pt x="443" y="571"/>
                    <a:pt x="428" y="573"/>
                  </a:cubicBezTo>
                  <a:cubicBezTo>
                    <a:pt x="420" y="574"/>
                    <a:pt x="413" y="575"/>
                    <a:pt x="405" y="576"/>
                  </a:cubicBezTo>
                  <a:cubicBezTo>
                    <a:pt x="394" y="578"/>
                    <a:pt x="383" y="580"/>
                    <a:pt x="372" y="581"/>
                  </a:cubicBezTo>
                  <a:cubicBezTo>
                    <a:pt x="372" y="579"/>
                    <a:pt x="371" y="578"/>
                    <a:pt x="370" y="576"/>
                  </a:cubicBezTo>
                  <a:cubicBezTo>
                    <a:pt x="381" y="564"/>
                    <a:pt x="393" y="552"/>
                    <a:pt x="405" y="540"/>
                  </a:cubicBezTo>
                  <a:cubicBezTo>
                    <a:pt x="412" y="531"/>
                    <a:pt x="420" y="523"/>
                    <a:pt x="428" y="515"/>
                  </a:cubicBezTo>
                  <a:cubicBezTo>
                    <a:pt x="434" y="509"/>
                    <a:pt x="440" y="502"/>
                    <a:pt x="446" y="496"/>
                  </a:cubicBezTo>
                  <a:cubicBezTo>
                    <a:pt x="452" y="490"/>
                    <a:pt x="457" y="485"/>
                    <a:pt x="462" y="479"/>
                  </a:cubicBezTo>
                  <a:cubicBezTo>
                    <a:pt x="461" y="479"/>
                    <a:pt x="461" y="479"/>
                    <a:pt x="461" y="479"/>
                  </a:cubicBezTo>
                  <a:cubicBezTo>
                    <a:pt x="456" y="485"/>
                    <a:pt x="451" y="490"/>
                    <a:pt x="446" y="495"/>
                  </a:cubicBezTo>
                  <a:cubicBezTo>
                    <a:pt x="439" y="503"/>
                    <a:pt x="432" y="510"/>
                    <a:pt x="425" y="517"/>
                  </a:cubicBezTo>
                  <a:cubicBezTo>
                    <a:pt x="418" y="525"/>
                    <a:pt x="411" y="532"/>
                    <a:pt x="404" y="539"/>
                  </a:cubicBezTo>
                  <a:cubicBezTo>
                    <a:pt x="397" y="546"/>
                    <a:pt x="390" y="553"/>
                    <a:pt x="384" y="561"/>
                  </a:cubicBezTo>
                  <a:cubicBezTo>
                    <a:pt x="379" y="566"/>
                    <a:pt x="374" y="571"/>
                    <a:pt x="369" y="576"/>
                  </a:cubicBezTo>
                  <a:cubicBezTo>
                    <a:pt x="367" y="574"/>
                    <a:pt x="365" y="573"/>
                    <a:pt x="363" y="573"/>
                  </a:cubicBezTo>
                  <a:cubicBezTo>
                    <a:pt x="362" y="573"/>
                    <a:pt x="362" y="573"/>
                    <a:pt x="362" y="573"/>
                  </a:cubicBezTo>
                  <a:cubicBezTo>
                    <a:pt x="362" y="566"/>
                    <a:pt x="361" y="558"/>
                    <a:pt x="361" y="550"/>
                  </a:cubicBezTo>
                  <a:cubicBezTo>
                    <a:pt x="360" y="546"/>
                    <a:pt x="360" y="542"/>
                    <a:pt x="360" y="537"/>
                  </a:cubicBezTo>
                  <a:cubicBezTo>
                    <a:pt x="359" y="523"/>
                    <a:pt x="357" y="509"/>
                    <a:pt x="356" y="495"/>
                  </a:cubicBezTo>
                  <a:cubicBezTo>
                    <a:pt x="356" y="494"/>
                    <a:pt x="356" y="494"/>
                    <a:pt x="356" y="493"/>
                  </a:cubicBezTo>
                  <a:cubicBezTo>
                    <a:pt x="356" y="489"/>
                    <a:pt x="355" y="484"/>
                    <a:pt x="355" y="479"/>
                  </a:cubicBezTo>
                  <a:cubicBezTo>
                    <a:pt x="354" y="479"/>
                    <a:pt x="354" y="479"/>
                    <a:pt x="354" y="479"/>
                  </a:cubicBezTo>
                  <a:cubicBezTo>
                    <a:pt x="354" y="484"/>
                    <a:pt x="355" y="488"/>
                    <a:pt x="355" y="493"/>
                  </a:cubicBezTo>
                  <a:cubicBezTo>
                    <a:pt x="356" y="503"/>
                    <a:pt x="357" y="513"/>
                    <a:pt x="358" y="523"/>
                  </a:cubicBezTo>
                  <a:cubicBezTo>
                    <a:pt x="358" y="528"/>
                    <a:pt x="358" y="532"/>
                    <a:pt x="359" y="537"/>
                  </a:cubicBezTo>
                  <a:cubicBezTo>
                    <a:pt x="360" y="549"/>
                    <a:pt x="361" y="561"/>
                    <a:pt x="361" y="574"/>
                  </a:cubicBezTo>
                  <a:cubicBezTo>
                    <a:pt x="359" y="574"/>
                    <a:pt x="357" y="575"/>
                    <a:pt x="355" y="577"/>
                  </a:cubicBezTo>
                  <a:cubicBezTo>
                    <a:pt x="353" y="574"/>
                    <a:pt x="350" y="572"/>
                    <a:pt x="347" y="570"/>
                  </a:cubicBezTo>
                  <a:cubicBezTo>
                    <a:pt x="342" y="565"/>
                    <a:pt x="336" y="561"/>
                    <a:pt x="331" y="557"/>
                  </a:cubicBezTo>
                  <a:cubicBezTo>
                    <a:pt x="326" y="552"/>
                    <a:pt x="321" y="548"/>
                    <a:pt x="315" y="544"/>
                  </a:cubicBezTo>
                  <a:cubicBezTo>
                    <a:pt x="310" y="540"/>
                    <a:pt x="305" y="536"/>
                    <a:pt x="300" y="532"/>
                  </a:cubicBezTo>
                  <a:cubicBezTo>
                    <a:pt x="295" y="528"/>
                    <a:pt x="291" y="525"/>
                    <a:pt x="286" y="521"/>
                  </a:cubicBezTo>
                  <a:cubicBezTo>
                    <a:pt x="280" y="517"/>
                    <a:pt x="275" y="513"/>
                    <a:pt x="270" y="509"/>
                  </a:cubicBezTo>
                  <a:cubicBezTo>
                    <a:pt x="265" y="506"/>
                    <a:pt x="261" y="502"/>
                    <a:pt x="257" y="499"/>
                  </a:cubicBezTo>
                  <a:cubicBezTo>
                    <a:pt x="251" y="495"/>
                    <a:pt x="246" y="491"/>
                    <a:pt x="240" y="487"/>
                  </a:cubicBezTo>
                  <a:cubicBezTo>
                    <a:pt x="236" y="484"/>
                    <a:pt x="233" y="482"/>
                    <a:pt x="229" y="479"/>
                  </a:cubicBezTo>
                  <a:cubicBezTo>
                    <a:pt x="228" y="479"/>
                    <a:pt x="228" y="479"/>
                    <a:pt x="228" y="479"/>
                  </a:cubicBezTo>
                  <a:cubicBezTo>
                    <a:pt x="232" y="482"/>
                    <a:pt x="236" y="485"/>
                    <a:pt x="240" y="488"/>
                  </a:cubicBezTo>
                  <a:cubicBezTo>
                    <a:pt x="242" y="489"/>
                    <a:pt x="244" y="491"/>
                    <a:pt x="246" y="493"/>
                  </a:cubicBezTo>
                  <a:cubicBezTo>
                    <a:pt x="281" y="518"/>
                    <a:pt x="317" y="546"/>
                    <a:pt x="355" y="577"/>
                  </a:cubicBezTo>
                  <a:cubicBezTo>
                    <a:pt x="354" y="579"/>
                    <a:pt x="353" y="581"/>
                    <a:pt x="353" y="583"/>
                  </a:cubicBezTo>
                  <a:cubicBezTo>
                    <a:pt x="353" y="586"/>
                    <a:pt x="354" y="589"/>
                    <a:pt x="356" y="590"/>
                  </a:cubicBezTo>
                  <a:cubicBezTo>
                    <a:pt x="305" y="651"/>
                    <a:pt x="253" y="714"/>
                    <a:pt x="199" y="775"/>
                  </a:cubicBezTo>
                  <a:cubicBezTo>
                    <a:pt x="195" y="780"/>
                    <a:pt x="191" y="784"/>
                    <a:pt x="187" y="789"/>
                  </a:cubicBezTo>
                  <a:cubicBezTo>
                    <a:pt x="175" y="803"/>
                    <a:pt x="162" y="817"/>
                    <a:pt x="150" y="831"/>
                  </a:cubicBezTo>
                  <a:cubicBezTo>
                    <a:pt x="148" y="830"/>
                    <a:pt x="146" y="829"/>
                    <a:pt x="144" y="829"/>
                  </a:cubicBezTo>
                  <a:cubicBezTo>
                    <a:pt x="144" y="815"/>
                    <a:pt x="143" y="802"/>
                    <a:pt x="143" y="788"/>
                  </a:cubicBezTo>
                  <a:cubicBezTo>
                    <a:pt x="143" y="786"/>
                    <a:pt x="143" y="785"/>
                    <a:pt x="143" y="783"/>
                  </a:cubicBezTo>
                  <a:cubicBezTo>
                    <a:pt x="143" y="767"/>
                    <a:pt x="142" y="751"/>
                    <a:pt x="142" y="735"/>
                  </a:cubicBezTo>
                  <a:cubicBezTo>
                    <a:pt x="142" y="733"/>
                    <a:pt x="142" y="730"/>
                    <a:pt x="142" y="728"/>
                  </a:cubicBezTo>
                  <a:cubicBezTo>
                    <a:pt x="141" y="710"/>
                    <a:pt x="141" y="693"/>
                    <a:pt x="140" y="676"/>
                  </a:cubicBezTo>
                  <a:cubicBezTo>
                    <a:pt x="140" y="675"/>
                    <a:pt x="140" y="674"/>
                    <a:pt x="140" y="673"/>
                  </a:cubicBezTo>
                  <a:cubicBezTo>
                    <a:pt x="138" y="607"/>
                    <a:pt x="134" y="542"/>
                    <a:pt x="130" y="479"/>
                  </a:cubicBezTo>
                  <a:cubicBezTo>
                    <a:pt x="129" y="479"/>
                    <a:pt x="129" y="479"/>
                    <a:pt x="129" y="479"/>
                  </a:cubicBezTo>
                  <a:cubicBezTo>
                    <a:pt x="129" y="480"/>
                    <a:pt x="129" y="481"/>
                    <a:pt x="129" y="482"/>
                  </a:cubicBezTo>
                  <a:cubicBezTo>
                    <a:pt x="130" y="493"/>
                    <a:pt x="131" y="503"/>
                    <a:pt x="131" y="513"/>
                  </a:cubicBezTo>
                  <a:cubicBezTo>
                    <a:pt x="132" y="522"/>
                    <a:pt x="132" y="530"/>
                    <a:pt x="133" y="538"/>
                  </a:cubicBezTo>
                  <a:cubicBezTo>
                    <a:pt x="133" y="548"/>
                    <a:pt x="134" y="557"/>
                    <a:pt x="134" y="566"/>
                  </a:cubicBezTo>
                  <a:cubicBezTo>
                    <a:pt x="135" y="577"/>
                    <a:pt x="136" y="587"/>
                    <a:pt x="136" y="598"/>
                  </a:cubicBezTo>
                  <a:cubicBezTo>
                    <a:pt x="136" y="605"/>
                    <a:pt x="137" y="612"/>
                    <a:pt x="137" y="619"/>
                  </a:cubicBezTo>
                  <a:cubicBezTo>
                    <a:pt x="138" y="634"/>
                    <a:pt x="138" y="650"/>
                    <a:pt x="139" y="665"/>
                  </a:cubicBezTo>
                  <a:cubicBezTo>
                    <a:pt x="139" y="668"/>
                    <a:pt x="139" y="670"/>
                    <a:pt x="139" y="673"/>
                  </a:cubicBezTo>
                  <a:cubicBezTo>
                    <a:pt x="141" y="724"/>
                    <a:pt x="142" y="776"/>
                    <a:pt x="143" y="829"/>
                  </a:cubicBezTo>
                  <a:cubicBezTo>
                    <a:pt x="138" y="829"/>
                    <a:pt x="135" y="833"/>
                    <a:pt x="134" y="837"/>
                  </a:cubicBezTo>
                  <a:cubicBezTo>
                    <a:pt x="127" y="836"/>
                    <a:pt x="120" y="836"/>
                    <a:pt x="113" y="835"/>
                  </a:cubicBezTo>
                  <a:cubicBezTo>
                    <a:pt x="96" y="833"/>
                    <a:pt x="80" y="831"/>
                    <a:pt x="64" y="829"/>
                  </a:cubicBezTo>
                  <a:cubicBezTo>
                    <a:pt x="64" y="830"/>
                    <a:pt x="64" y="830"/>
                    <a:pt x="64" y="830"/>
                  </a:cubicBezTo>
                  <a:cubicBezTo>
                    <a:pt x="69" y="830"/>
                    <a:pt x="74" y="831"/>
                    <a:pt x="79" y="832"/>
                  </a:cubicBezTo>
                  <a:cubicBezTo>
                    <a:pt x="80" y="832"/>
                    <a:pt x="82" y="832"/>
                    <a:pt x="83" y="832"/>
                  </a:cubicBezTo>
                  <a:cubicBezTo>
                    <a:pt x="84" y="832"/>
                    <a:pt x="85" y="832"/>
                    <a:pt x="86" y="832"/>
                  </a:cubicBezTo>
                  <a:cubicBezTo>
                    <a:pt x="101" y="834"/>
                    <a:pt x="117" y="836"/>
                    <a:pt x="134" y="838"/>
                  </a:cubicBezTo>
                  <a:cubicBezTo>
                    <a:pt x="134" y="839"/>
                    <a:pt x="134" y="839"/>
                    <a:pt x="134" y="839"/>
                  </a:cubicBezTo>
                  <a:cubicBezTo>
                    <a:pt x="134" y="844"/>
                    <a:pt x="138" y="849"/>
                    <a:pt x="143" y="849"/>
                  </a:cubicBezTo>
                  <a:cubicBezTo>
                    <a:pt x="144" y="849"/>
                    <a:pt x="144" y="849"/>
                    <a:pt x="145" y="849"/>
                  </a:cubicBezTo>
                  <a:cubicBezTo>
                    <a:pt x="160" y="944"/>
                    <a:pt x="174" y="1045"/>
                    <a:pt x="187" y="1150"/>
                  </a:cubicBezTo>
                  <a:cubicBezTo>
                    <a:pt x="185" y="1150"/>
                    <a:pt x="184" y="1151"/>
                    <a:pt x="183" y="1151"/>
                  </a:cubicBezTo>
                  <a:cubicBezTo>
                    <a:pt x="144" y="1098"/>
                    <a:pt x="104" y="1044"/>
                    <a:pt x="64" y="991"/>
                  </a:cubicBezTo>
                  <a:cubicBezTo>
                    <a:pt x="64" y="992"/>
                    <a:pt x="64" y="992"/>
                    <a:pt x="64" y="992"/>
                  </a:cubicBezTo>
                  <a:cubicBezTo>
                    <a:pt x="72" y="1003"/>
                    <a:pt x="81" y="1015"/>
                    <a:pt x="90" y="1027"/>
                  </a:cubicBezTo>
                  <a:cubicBezTo>
                    <a:pt x="90" y="1027"/>
                    <a:pt x="90" y="1027"/>
                    <a:pt x="90" y="1027"/>
                  </a:cubicBezTo>
                  <a:cubicBezTo>
                    <a:pt x="122" y="1069"/>
                    <a:pt x="152" y="1111"/>
                    <a:pt x="182" y="1152"/>
                  </a:cubicBezTo>
                  <a:cubicBezTo>
                    <a:pt x="180" y="1154"/>
                    <a:pt x="178" y="1156"/>
                    <a:pt x="178" y="1160"/>
                  </a:cubicBezTo>
                  <a:cubicBezTo>
                    <a:pt x="178" y="1161"/>
                    <a:pt x="179" y="1163"/>
                    <a:pt x="180" y="1164"/>
                  </a:cubicBezTo>
                  <a:cubicBezTo>
                    <a:pt x="172" y="1168"/>
                    <a:pt x="165" y="1172"/>
                    <a:pt x="158" y="1176"/>
                  </a:cubicBezTo>
                  <a:cubicBezTo>
                    <a:pt x="156" y="1177"/>
                    <a:pt x="154" y="1178"/>
                    <a:pt x="151" y="1179"/>
                  </a:cubicBezTo>
                  <a:cubicBezTo>
                    <a:pt x="141" y="1185"/>
                    <a:pt x="131" y="1190"/>
                    <a:pt x="121" y="1195"/>
                  </a:cubicBezTo>
                  <a:cubicBezTo>
                    <a:pt x="119" y="1196"/>
                    <a:pt x="117" y="1197"/>
                    <a:pt x="115" y="1198"/>
                  </a:cubicBezTo>
                  <a:cubicBezTo>
                    <a:pt x="98" y="1207"/>
                    <a:pt x="81" y="1215"/>
                    <a:pt x="64" y="1223"/>
                  </a:cubicBezTo>
                  <a:cubicBezTo>
                    <a:pt x="64" y="1224"/>
                    <a:pt x="64" y="1224"/>
                    <a:pt x="64" y="1224"/>
                  </a:cubicBezTo>
                  <a:cubicBezTo>
                    <a:pt x="81" y="1216"/>
                    <a:pt x="98" y="1208"/>
                    <a:pt x="116" y="1199"/>
                  </a:cubicBezTo>
                  <a:cubicBezTo>
                    <a:pt x="117" y="1198"/>
                    <a:pt x="119" y="1197"/>
                    <a:pt x="120" y="1196"/>
                  </a:cubicBezTo>
                  <a:cubicBezTo>
                    <a:pt x="131" y="1191"/>
                    <a:pt x="141" y="1186"/>
                    <a:pt x="152" y="1180"/>
                  </a:cubicBezTo>
                  <a:cubicBezTo>
                    <a:pt x="154" y="1179"/>
                    <a:pt x="157" y="1177"/>
                    <a:pt x="159" y="1176"/>
                  </a:cubicBezTo>
                  <a:cubicBezTo>
                    <a:pt x="166" y="1172"/>
                    <a:pt x="173" y="1169"/>
                    <a:pt x="180" y="1165"/>
                  </a:cubicBezTo>
                  <a:cubicBezTo>
                    <a:pt x="182" y="1168"/>
                    <a:pt x="185" y="1170"/>
                    <a:pt x="188" y="1170"/>
                  </a:cubicBezTo>
                  <a:cubicBezTo>
                    <a:pt x="188" y="1170"/>
                    <a:pt x="188" y="1170"/>
                    <a:pt x="188" y="1170"/>
                  </a:cubicBezTo>
                  <a:cubicBezTo>
                    <a:pt x="190" y="1201"/>
                    <a:pt x="192" y="1233"/>
                    <a:pt x="193" y="1264"/>
                  </a:cubicBezTo>
                  <a:cubicBezTo>
                    <a:pt x="193" y="1265"/>
                    <a:pt x="193" y="1266"/>
                    <a:pt x="193" y="1267"/>
                  </a:cubicBezTo>
                  <a:cubicBezTo>
                    <a:pt x="193" y="1269"/>
                    <a:pt x="193" y="1272"/>
                    <a:pt x="193" y="1275"/>
                  </a:cubicBezTo>
                  <a:cubicBezTo>
                    <a:pt x="194" y="1275"/>
                    <a:pt x="194" y="1275"/>
                    <a:pt x="194" y="1275"/>
                  </a:cubicBezTo>
                  <a:cubicBezTo>
                    <a:pt x="194" y="1272"/>
                    <a:pt x="194" y="1269"/>
                    <a:pt x="194" y="1267"/>
                  </a:cubicBezTo>
                  <a:cubicBezTo>
                    <a:pt x="194" y="1258"/>
                    <a:pt x="193" y="1249"/>
                    <a:pt x="193" y="1241"/>
                  </a:cubicBezTo>
                  <a:cubicBezTo>
                    <a:pt x="192" y="1232"/>
                    <a:pt x="192" y="1223"/>
                    <a:pt x="192" y="1214"/>
                  </a:cubicBezTo>
                  <a:cubicBezTo>
                    <a:pt x="191" y="1201"/>
                    <a:pt x="190" y="1187"/>
                    <a:pt x="190" y="1174"/>
                  </a:cubicBezTo>
                  <a:cubicBezTo>
                    <a:pt x="189" y="1172"/>
                    <a:pt x="189" y="1171"/>
                    <a:pt x="189" y="1169"/>
                  </a:cubicBezTo>
                  <a:cubicBezTo>
                    <a:pt x="191" y="1169"/>
                    <a:pt x="192" y="1169"/>
                    <a:pt x="193" y="1168"/>
                  </a:cubicBezTo>
                  <a:cubicBezTo>
                    <a:pt x="193" y="1169"/>
                    <a:pt x="194" y="1169"/>
                    <a:pt x="194" y="1170"/>
                  </a:cubicBezTo>
                  <a:cubicBezTo>
                    <a:pt x="199" y="1178"/>
                    <a:pt x="204" y="1186"/>
                    <a:pt x="209" y="1194"/>
                  </a:cubicBezTo>
                  <a:cubicBezTo>
                    <a:pt x="221" y="1214"/>
                    <a:pt x="233" y="1235"/>
                    <a:pt x="245" y="1255"/>
                  </a:cubicBezTo>
                  <a:cubicBezTo>
                    <a:pt x="246" y="1257"/>
                    <a:pt x="247" y="1259"/>
                    <a:pt x="248" y="1260"/>
                  </a:cubicBezTo>
                  <a:cubicBezTo>
                    <a:pt x="251" y="1265"/>
                    <a:pt x="254" y="1270"/>
                    <a:pt x="257" y="1275"/>
                  </a:cubicBezTo>
                  <a:cubicBezTo>
                    <a:pt x="258" y="1275"/>
                    <a:pt x="258" y="1275"/>
                    <a:pt x="258" y="1275"/>
                  </a:cubicBezTo>
                  <a:cubicBezTo>
                    <a:pt x="237" y="1240"/>
                    <a:pt x="216" y="1205"/>
                    <a:pt x="195" y="1170"/>
                  </a:cubicBezTo>
                  <a:cubicBezTo>
                    <a:pt x="195" y="1169"/>
                    <a:pt x="194" y="1169"/>
                    <a:pt x="194" y="1168"/>
                  </a:cubicBezTo>
                  <a:cubicBezTo>
                    <a:pt x="196" y="1166"/>
                    <a:pt x="197" y="1164"/>
                    <a:pt x="198" y="1162"/>
                  </a:cubicBezTo>
                  <a:cubicBezTo>
                    <a:pt x="213" y="1165"/>
                    <a:pt x="229" y="1168"/>
                    <a:pt x="244" y="1171"/>
                  </a:cubicBezTo>
                  <a:cubicBezTo>
                    <a:pt x="252" y="1173"/>
                    <a:pt x="260" y="1174"/>
                    <a:pt x="267" y="1176"/>
                  </a:cubicBezTo>
                  <a:cubicBezTo>
                    <a:pt x="284" y="1179"/>
                    <a:pt x="301" y="1182"/>
                    <a:pt x="318" y="1185"/>
                  </a:cubicBezTo>
                  <a:cubicBezTo>
                    <a:pt x="326" y="1187"/>
                    <a:pt x="335" y="1189"/>
                    <a:pt x="344" y="1190"/>
                  </a:cubicBezTo>
                  <a:cubicBezTo>
                    <a:pt x="358" y="1193"/>
                    <a:pt x="372" y="1195"/>
                    <a:pt x="386" y="1197"/>
                  </a:cubicBezTo>
                  <a:cubicBezTo>
                    <a:pt x="397" y="1199"/>
                    <a:pt x="408" y="1201"/>
                    <a:pt x="419" y="1203"/>
                  </a:cubicBezTo>
                  <a:cubicBezTo>
                    <a:pt x="430" y="1205"/>
                    <a:pt x="440" y="1206"/>
                    <a:pt x="451" y="1208"/>
                  </a:cubicBezTo>
                  <a:cubicBezTo>
                    <a:pt x="465" y="1210"/>
                    <a:pt x="479" y="1212"/>
                    <a:pt x="492" y="1214"/>
                  </a:cubicBezTo>
                  <a:cubicBezTo>
                    <a:pt x="493" y="1214"/>
                    <a:pt x="494" y="1214"/>
                    <a:pt x="495" y="1214"/>
                  </a:cubicBezTo>
                  <a:cubicBezTo>
                    <a:pt x="539" y="1221"/>
                    <a:pt x="582" y="1226"/>
                    <a:pt x="624" y="1231"/>
                  </a:cubicBezTo>
                  <a:cubicBezTo>
                    <a:pt x="627" y="1231"/>
                    <a:pt x="630" y="1231"/>
                    <a:pt x="633" y="1232"/>
                  </a:cubicBezTo>
                  <a:cubicBezTo>
                    <a:pt x="648" y="1233"/>
                    <a:pt x="661" y="1235"/>
                    <a:pt x="675" y="1236"/>
                  </a:cubicBezTo>
                  <a:cubicBezTo>
                    <a:pt x="684" y="1237"/>
                    <a:pt x="693" y="1238"/>
                    <a:pt x="702" y="1238"/>
                  </a:cubicBezTo>
                  <a:cubicBezTo>
                    <a:pt x="713" y="1239"/>
                    <a:pt x="724" y="1240"/>
                    <a:pt x="736" y="1241"/>
                  </a:cubicBezTo>
                  <a:cubicBezTo>
                    <a:pt x="744" y="1242"/>
                    <a:pt x="752" y="1242"/>
                    <a:pt x="760" y="1243"/>
                  </a:cubicBezTo>
                  <a:cubicBezTo>
                    <a:pt x="760" y="1243"/>
                    <a:pt x="760" y="1243"/>
                    <a:pt x="760" y="1243"/>
                  </a:cubicBezTo>
                  <a:cubicBezTo>
                    <a:pt x="760" y="1248"/>
                    <a:pt x="762" y="1251"/>
                    <a:pt x="766" y="1253"/>
                  </a:cubicBezTo>
                  <a:cubicBezTo>
                    <a:pt x="765" y="1257"/>
                    <a:pt x="763" y="1262"/>
                    <a:pt x="762" y="1266"/>
                  </a:cubicBezTo>
                  <a:cubicBezTo>
                    <a:pt x="761" y="1269"/>
                    <a:pt x="760" y="1272"/>
                    <a:pt x="759" y="1275"/>
                  </a:cubicBezTo>
                  <a:cubicBezTo>
                    <a:pt x="760" y="1275"/>
                    <a:pt x="760" y="1275"/>
                    <a:pt x="760" y="1275"/>
                  </a:cubicBezTo>
                  <a:cubicBezTo>
                    <a:pt x="762" y="1267"/>
                    <a:pt x="765" y="1260"/>
                    <a:pt x="767" y="1253"/>
                  </a:cubicBezTo>
                  <a:cubicBezTo>
                    <a:pt x="768" y="1253"/>
                    <a:pt x="769" y="1253"/>
                    <a:pt x="769" y="1253"/>
                  </a:cubicBezTo>
                  <a:cubicBezTo>
                    <a:pt x="771" y="1253"/>
                    <a:pt x="772" y="1253"/>
                    <a:pt x="773" y="1253"/>
                  </a:cubicBezTo>
                  <a:cubicBezTo>
                    <a:pt x="775" y="1260"/>
                    <a:pt x="778" y="1267"/>
                    <a:pt x="781" y="1275"/>
                  </a:cubicBezTo>
                  <a:cubicBezTo>
                    <a:pt x="782" y="1275"/>
                    <a:pt x="782" y="1275"/>
                    <a:pt x="782" y="1275"/>
                  </a:cubicBezTo>
                  <a:cubicBezTo>
                    <a:pt x="779" y="1267"/>
                    <a:pt x="776" y="1260"/>
                    <a:pt x="773" y="1252"/>
                  </a:cubicBezTo>
                  <a:cubicBezTo>
                    <a:pt x="777" y="1251"/>
                    <a:pt x="779" y="1247"/>
                    <a:pt x="779" y="1243"/>
                  </a:cubicBezTo>
                  <a:cubicBezTo>
                    <a:pt x="779" y="1241"/>
                    <a:pt x="779" y="1240"/>
                    <a:pt x="778" y="1238"/>
                  </a:cubicBezTo>
                  <a:cubicBezTo>
                    <a:pt x="784" y="1234"/>
                    <a:pt x="790" y="1229"/>
                    <a:pt x="797" y="1225"/>
                  </a:cubicBezTo>
                  <a:cubicBezTo>
                    <a:pt x="799" y="1223"/>
                    <a:pt x="801" y="1222"/>
                    <a:pt x="804" y="1220"/>
                  </a:cubicBezTo>
                  <a:cubicBezTo>
                    <a:pt x="806" y="1218"/>
                    <a:pt x="809" y="1216"/>
                    <a:pt x="812" y="1214"/>
                  </a:cubicBezTo>
                  <a:cubicBezTo>
                    <a:pt x="827" y="1203"/>
                    <a:pt x="843" y="1192"/>
                    <a:pt x="858" y="1181"/>
                  </a:cubicBezTo>
                  <a:cubicBezTo>
                    <a:pt x="858" y="1180"/>
                    <a:pt x="858" y="1180"/>
                    <a:pt x="858" y="1180"/>
                  </a:cubicBezTo>
                  <a:cubicBezTo>
                    <a:pt x="856" y="1182"/>
                    <a:pt x="853" y="1184"/>
                    <a:pt x="850" y="1186"/>
                  </a:cubicBezTo>
                  <a:cubicBezTo>
                    <a:pt x="846" y="1189"/>
                    <a:pt x="841" y="1192"/>
                    <a:pt x="837" y="1195"/>
                  </a:cubicBezTo>
                  <a:cubicBezTo>
                    <a:pt x="830" y="1200"/>
                    <a:pt x="824" y="1205"/>
                    <a:pt x="817" y="1210"/>
                  </a:cubicBezTo>
                  <a:cubicBezTo>
                    <a:pt x="813" y="1213"/>
                    <a:pt x="809" y="1215"/>
                    <a:pt x="804" y="1218"/>
                  </a:cubicBezTo>
                  <a:cubicBezTo>
                    <a:pt x="797" y="1223"/>
                    <a:pt x="790" y="1228"/>
                    <a:pt x="784" y="1233"/>
                  </a:cubicBezTo>
                  <a:cubicBezTo>
                    <a:pt x="781" y="1234"/>
                    <a:pt x="779" y="1236"/>
                    <a:pt x="777" y="1237"/>
                  </a:cubicBezTo>
                  <a:cubicBezTo>
                    <a:pt x="777" y="1237"/>
                    <a:pt x="776" y="1236"/>
                    <a:pt x="776" y="1236"/>
                  </a:cubicBezTo>
                  <a:cubicBezTo>
                    <a:pt x="779" y="1232"/>
                    <a:pt x="782" y="1228"/>
                    <a:pt x="785" y="1225"/>
                  </a:cubicBezTo>
                  <a:cubicBezTo>
                    <a:pt x="789" y="1219"/>
                    <a:pt x="793" y="1214"/>
                    <a:pt x="797" y="1208"/>
                  </a:cubicBezTo>
                  <a:cubicBezTo>
                    <a:pt x="802" y="1202"/>
                    <a:pt x="807" y="1196"/>
                    <a:pt x="812" y="1190"/>
                  </a:cubicBezTo>
                  <a:cubicBezTo>
                    <a:pt x="815" y="1185"/>
                    <a:pt x="819" y="1180"/>
                    <a:pt x="823" y="1175"/>
                  </a:cubicBezTo>
                  <a:cubicBezTo>
                    <a:pt x="829" y="1167"/>
                    <a:pt x="834" y="1160"/>
                    <a:pt x="840" y="1153"/>
                  </a:cubicBezTo>
                  <a:cubicBezTo>
                    <a:pt x="843" y="1149"/>
                    <a:pt x="846" y="1145"/>
                    <a:pt x="849" y="1141"/>
                  </a:cubicBezTo>
                  <a:cubicBezTo>
                    <a:pt x="852" y="1136"/>
                    <a:pt x="855" y="1132"/>
                    <a:pt x="858" y="1128"/>
                  </a:cubicBezTo>
                  <a:cubicBezTo>
                    <a:pt x="858" y="1127"/>
                    <a:pt x="858" y="1127"/>
                    <a:pt x="858" y="1127"/>
                  </a:cubicBezTo>
                  <a:cubicBezTo>
                    <a:pt x="831" y="1163"/>
                    <a:pt x="804" y="1199"/>
                    <a:pt x="775" y="1235"/>
                  </a:cubicBezTo>
                  <a:cubicBezTo>
                    <a:pt x="774" y="1234"/>
                    <a:pt x="772" y="1233"/>
                    <a:pt x="769" y="1233"/>
                  </a:cubicBezTo>
                  <a:cubicBezTo>
                    <a:pt x="768" y="1233"/>
                    <a:pt x="766" y="1234"/>
                    <a:pt x="765" y="1235"/>
                  </a:cubicBezTo>
                  <a:cubicBezTo>
                    <a:pt x="753" y="1216"/>
                    <a:pt x="742" y="1197"/>
                    <a:pt x="730" y="1178"/>
                  </a:cubicBezTo>
                  <a:cubicBezTo>
                    <a:pt x="710" y="1145"/>
                    <a:pt x="689" y="1111"/>
                    <a:pt x="668" y="1076"/>
                  </a:cubicBezTo>
                  <a:cubicBezTo>
                    <a:pt x="663" y="1068"/>
                    <a:pt x="658" y="1059"/>
                    <a:pt x="653" y="1051"/>
                  </a:cubicBezTo>
                  <a:cubicBezTo>
                    <a:pt x="655" y="1049"/>
                    <a:pt x="657" y="1046"/>
                    <a:pt x="657" y="1043"/>
                  </a:cubicBezTo>
                  <a:cubicBezTo>
                    <a:pt x="657" y="1042"/>
                    <a:pt x="657" y="1042"/>
                    <a:pt x="657" y="1041"/>
                  </a:cubicBezTo>
                  <a:cubicBezTo>
                    <a:pt x="681" y="1036"/>
                    <a:pt x="705" y="1032"/>
                    <a:pt x="731" y="1026"/>
                  </a:cubicBezTo>
                  <a:cubicBezTo>
                    <a:pt x="771" y="1018"/>
                    <a:pt x="814" y="1009"/>
                    <a:pt x="858" y="999"/>
                  </a:cubicBezTo>
                  <a:cubicBezTo>
                    <a:pt x="858" y="998"/>
                    <a:pt x="858" y="998"/>
                    <a:pt x="858" y="998"/>
                  </a:cubicBezTo>
                  <a:cubicBezTo>
                    <a:pt x="852" y="1000"/>
                    <a:pt x="846" y="1001"/>
                    <a:pt x="840" y="1002"/>
                  </a:cubicBezTo>
                  <a:cubicBezTo>
                    <a:pt x="835" y="1003"/>
                    <a:pt x="830" y="1005"/>
                    <a:pt x="825" y="1006"/>
                  </a:cubicBezTo>
                  <a:cubicBezTo>
                    <a:pt x="817" y="1007"/>
                    <a:pt x="808" y="1009"/>
                    <a:pt x="800" y="1011"/>
                  </a:cubicBezTo>
                  <a:cubicBezTo>
                    <a:pt x="795" y="1012"/>
                    <a:pt x="791" y="1013"/>
                    <a:pt x="787" y="1014"/>
                  </a:cubicBezTo>
                  <a:cubicBezTo>
                    <a:pt x="778" y="1016"/>
                    <a:pt x="769" y="1018"/>
                    <a:pt x="761" y="1019"/>
                  </a:cubicBezTo>
                  <a:cubicBezTo>
                    <a:pt x="757" y="1020"/>
                    <a:pt x="753" y="1021"/>
                    <a:pt x="749" y="1022"/>
                  </a:cubicBezTo>
                  <a:cubicBezTo>
                    <a:pt x="740" y="1024"/>
                    <a:pt x="731" y="1025"/>
                    <a:pt x="722" y="1027"/>
                  </a:cubicBezTo>
                  <a:cubicBezTo>
                    <a:pt x="719" y="1028"/>
                    <a:pt x="715" y="1029"/>
                    <a:pt x="711" y="1030"/>
                  </a:cubicBezTo>
                  <a:cubicBezTo>
                    <a:pt x="702" y="1031"/>
                    <a:pt x="694" y="1033"/>
                    <a:pt x="685" y="1035"/>
                  </a:cubicBezTo>
                  <a:cubicBezTo>
                    <a:pt x="682" y="1035"/>
                    <a:pt x="678" y="1036"/>
                    <a:pt x="675" y="1037"/>
                  </a:cubicBezTo>
                  <a:cubicBezTo>
                    <a:pt x="669" y="1038"/>
                    <a:pt x="663" y="1039"/>
                    <a:pt x="657" y="1040"/>
                  </a:cubicBezTo>
                  <a:cubicBezTo>
                    <a:pt x="657" y="1039"/>
                    <a:pt x="657" y="1039"/>
                    <a:pt x="657" y="1039"/>
                  </a:cubicBezTo>
                  <a:cubicBezTo>
                    <a:pt x="667" y="1035"/>
                    <a:pt x="678" y="1030"/>
                    <a:pt x="689" y="1026"/>
                  </a:cubicBezTo>
                  <a:cubicBezTo>
                    <a:pt x="698" y="1022"/>
                    <a:pt x="707" y="1018"/>
                    <a:pt x="715" y="1015"/>
                  </a:cubicBezTo>
                  <a:cubicBezTo>
                    <a:pt x="730" y="1008"/>
                    <a:pt x="745" y="1002"/>
                    <a:pt x="759" y="996"/>
                  </a:cubicBezTo>
                  <a:cubicBezTo>
                    <a:pt x="766" y="993"/>
                    <a:pt x="773" y="990"/>
                    <a:pt x="780" y="987"/>
                  </a:cubicBezTo>
                  <a:cubicBezTo>
                    <a:pt x="798" y="979"/>
                    <a:pt x="815" y="972"/>
                    <a:pt x="832" y="965"/>
                  </a:cubicBezTo>
                  <a:cubicBezTo>
                    <a:pt x="836" y="963"/>
                    <a:pt x="840" y="961"/>
                    <a:pt x="845" y="959"/>
                  </a:cubicBezTo>
                  <a:cubicBezTo>
                    <a:pt x="849" y="957"/>
                    <a:pt x="854" y="955"/>
                    <a:pt x="858" y="953"/>
                  </a:cubicBezTo>
                  <a:cubicBezTo>
                    <a:pt x="858" y="952"/>
                    <a:pt x="858" y="952"/>
                    <a:pt x="858" y="952"/>
                  </a:cubicBezTo>
                  <a:cubicBezTo>
                    <a:pt x="854" y="954"/>
                    <a:pt x="849" y="956"/>
                    <a:pt x="844" y="958"/>
                  </a:cubicBezTo>
                  <a:cubicBezTo>
                    <a:pt x="784" y="985"/>
                    <a:pt x="722" y="1011"/>
                    <a:pt x="659" y="1037"/>
                  </a:cubicBezTo>
                  <a:cubicBezTo>
                    <a:pt x="658" y="1038"/>
                    <a:pt x="657" y="1038"/>
                    <a:pt x="656" y="1038"/>
                  </a:cubicBezTo>
                  <a:cubicBezTo>
                    <a:pt x="655" y="1036"/>
                    <a:pt x="654" y="1035"/>
                    <a:pt x="651" y="1034"/>
                  </a:cubicBezTo>
                  <a:cubicBezTo>
                    <a:pt x="661" y="1010"/>
                    <a:pt x="671" y="986"/>
                    <a:pt x="680" y="962"/>
                  </a:cubicBezTo>
                  <a:cubicBezTo>
                    <a:pt x="684" y="954"/>
                    <a:pt x="687" y="946"/>
                    <a:pt x="690" y="937"/>
                  </a:cubicBezTo>
                  <a:cubicBezTo>
                    <a:pt x="702" y="907"/>
                    <a:pt x="714" y="877"/>
                    <a:pt x="726" y="846"/>
                  </a:cubicBezTo>
                  <a:cubicBezTo>
                    <a:pt x="727" y="842"/>
                    <a:pt x="729" y="837"/>
                    <a:pt x="731" y="833"/>
                  </a:cubicBezTo>
                  <a:cubicBezTo>
                    <a:pt x="741" y="807"/>
                    <a:pt x="751" y="780"/>
                    <a:pt x="761" y="754"/>
                  </a:cubicBezTo>
                  <a:cubicBezTo>
                    <a:pt x="764" y="746"/>
                    <a:pt x="767" y="737"/>
                    <a:pt x="770" y="729"/>
                  </a:cubicBezTo>
                  <a:cubicBezTo>
                    <a:pt x="783" y="695"/>
                    <a:pt x="796" y="661"/>
                    <a:pt x="809" y="627"/>
                  </a:cubicBezTo>
                  <a:cubicBezTo>
                    <a:pt x="819" y="599"/>
                    <a:pt x="829" y="571"/>
                    <a:pt x="840" y="544"/>
                  </a:cubicBezTo>
                  <a:cubicBezTo>
                    <a:pt x="841" y="544"/>
                    <a:pt x="842" y="544"/>
                    <a:pt x="843" y="544"/>
                  </a:cubicBezTo>
                  <a:cubicBezTo>
                    <a:pt x="844" y="544"/>
                    <a:pt x="845" y="544"/>
                    <a:pt x="846" y="544"/>
                  </a:cubicBezTo>
                  <a:cubicBezTo>
                    <a:pt x="848" y="549"/>
                    <a:pt x="850" y="555"/>
                    <a:pt x="852" y="560"/>
                  </a:cubicBezTo>
                  <a:cubicBezTo>
                    <a:pt x="853" y="563"/>
                    <a:pt x="854" y="566"/>
                    <a:pt x="855" y="569"/>
                  </a:cubicBezTo>
                  <a:cubicBezTo>
                    <a:pt x="856" y="572"/>
                    <a:pt x="857" y="575"/>
                    <a:pt x="858" y="578"/>
                  </a:cubicBezTo>
                  <a:cubicBezTo>
                    <a:pt x="858" y="575"/>
                    <a:pt x="858" y="575"/>
                    <a:pt x="858" y="575"/>
                  </a:cubicBezTo>
                  <a:cubicBezTo>
                    <a:pt x="855" y="565"/>
                    <a:pt x="851" y="554"/>
                    <a:pt x="847" y="544"/>
                  </a:cubicBezTo>
                  <a:cubicBezTo>
                    <a:pt x="850" y="542"/>
                    <a:pt x="852" y="539"/>
                    <a:pt x="853" y="535"/>
                  </a:cubicBezTo>
                  <a:cubicBezTo>
                    <a:pt x="855" y="535"/>
                    <a:pt x="856" y="535"/>
                    <a:pt x="858" y="535"/>
                  </a:cubicBezTo>
                  <a:cubicBezTo>
                    <a:pt x="858" y="534"/>
                    <a:pt x="858" y="534"/>
                    <a:pt x="858" y="534"/>
                  </a:cubicBezTo>
                  <a:cubicBezTo>
                    <a:pt x="857" y="534"/>
                    <a:pt x="855" y="534"/>
                    <a:pt x="853" y="534"/>
                  </a:cubicBezTo>
                  <a:cubicBezTo>
                    <a:pt x="853" y="531"/>
                    <a:pt x="852" y="529"/>
                    <a:pt x="850" y="527"/>
                  </a:cubicBezTo>
                  <a:cubicBezTo>
                    <a:pt x="853" y="524"/>
                    <a:pt x="856" y="521"/>
                    <a:pt x="858" y="518"/>
                  </a:cubicBezTo>
                  <a:cubicBezTo>
                    <a:pt x="858" y="517"/>
                    <a:pt x="858" y="517"/>
                    <a:pt x="858" y="517"/>
                  </a:cubicBezTo>
                  <a:cubicBezTo>
                    <a:pt x="855" y="520"/>
                    <a:pt x="852" y="523"/>
                    <a:pt x="849" y="527"/>
                  </a:cubicBezTo>
                  <a:cubicBezTo>
                    <a:pt x="849" y="527"/>
                    <a:pt x="849" y="527"/>
                    <a:pt x="849" y="527"/>
                  </a:cubicBezTo>
                  <a:cubicBezTo>
                    <a:pt x="849" y="527"/>
                    <a:pt x="848" y="526"/>
                    <a:pt x="848" y="526"/>
                  </a:cubicBezTo>
                  <a:cubicBezTo>
                    <a:pt x="849" y="524"/>
                    <a:pt x="850" y="523"/>
                    <a:pt x="851" y="521"/>
                  </a:cubicBezTo>
                  <a:cubicBezTo>
                    <a:pt x="853" y="517"/>
                    <a:pt x="855" y="513"/>
                    <a:pt x="857" y="509"/>
                  </a:cubicBezTo>
                  <a:cubicBezTo>
                    <a:pt x="858" y="509"/>
                    <a:pt x="858" y="508"/>
                    <a:pt x="858" y="507"/>
                  </a:cubicBezTo>
                  <a:cubicBezTo>
                    <a:pt x="858" y="505"/>
                    <a:pt x="858" y="505"/>
                    <a:pt x="858" y="505"/>
                  </a:cubicBezTo>
                  <a:cubicBezTo>
                    <a:pt x="855" y="512"/>
                    <a:pt x="851" y="519"/>
                    <a:pt x="847" y="526"/>
                  </a:cubicBezTo>
                  <a:cubicBezTo>
                    <a:pt x="846" y="525"/>
                    <a:pt x="844" y="524"/>
                    <a:pt x="843" y="524"/>
                  </a:cubicBezTo>
                  <a:cubicBezTo>
                    <a:pt x="841" y="524"/>
                    <a:pt x="840" y="525"/>
                    <a:pt x="839" y="525"/>
                  </a:cubicBezTo>
                  <a:cubicBezTo>
                    <a:pt x="835" y="517"/>
                    <a:pt x="831" y="508"/>
                    <a:pt x="828" y="500"/>
                  </a:cubicBezTo>
                  <a:cubicBezTo>
                    <a:pt x="827" y="498"/>
                    <a:pt x="826" y="496"/>
                    <a:pt x="825" y="494"/>
                  </a:cubicBezTo>
                  <a:cubicBezTo>
                    <a:pt x="822" y="489"/>
                    <a:pt x="820" y="484"/>
                    <a:pt x="818" y="479"/>
                  </a:cubicBezTo>
                  <a:moveTo>
                    <a:pt x="64" y="443"/>
                  </a:moveTo>
                  <a:cubicBezTo>
                    <a:pt x="56" y="447"/>
                    <a:pt x="48" y="452"/>
                    <a:pt x="40" y="456"/>
                  </a:cubicBezTo>
                  <a:cubicBezTo>
                    <a:pt x="30" y="462"/>
                    <a:pt x="20" y="468"/>
                    <a:pt x="10" y="474"/>
                  </a:cubicBezTo>
                  <a:cubicBezTo>
                    <a:pt x="7" y="475"/>
                    <a:pt x="3" y="477"/>
                    <a:pt x="0" y="479"/>
                  </a:cubicBezTo>
                  <a:cubicBezTo>
                    <a:pt x="2" y="479"/>
                    <a:pt x="2" y="479"/>
                    <a:pt x="2" y="479"/>
                  </a:cubicBezTo>
                  <a:cubicBezTo>
                    <a:pt x="5" y="477"/>
                    <a:pt x="7" y="476"/>
                    <a:pt x="10" y="474"/>
                  </a:cubicBezTo>
                  <a:cubicBezTo>
                    <a:pt x="12" y="473"/>
                    <a:pt x="15" y="472"/>
                    <a:pt x="17" y="471"/>
                  </a:cubicBezTo>
                  <a:cubicBezTo>
                    <a:pt x="32" y="462"/>
                    <a:pt x="48" y="453"/>
                    <a:pt x="64" y="444"/>
                  </a:cubicBezTo>
                  <a:cubicBezTo>
                    <a:pt x="64" y="443"/>
                    <a:pt x="64" y="443"/>
                    <a:pt x="64" y="443"/>
                  </a:cubicBezTo>
                  <a:moveTo>
                    <a:pt x="1173" y="240"/>
                  </a:moveTo>
                  <a:cubicBezTo>
                    <a:pt x="1172" y="240"/>
                    <a:pt x="1172" y="240"/>
                    <a:pt x="1172" y="240"/>
                  </a:cubicBezTo>
                  <a:cubicBezTo>
                    <a:pt x="1170" y="241"/>
                    <a:pt x="1168" y="243"/>
                    <a:pt x="1166" y="244"/>
                  </a:cubicBezTo>
                  <a:cubicBezTo>
                    <a:pt x="1164" y="245"/>
                    <a:pt x="1162" y="246"/>
                    <a:pt x="1160" y="247"/>
                  </a:cubicBezTo>
                  <a:cubicBezTo>
                    <a:pt x="1158" y="249"/>
                    <a:pt x="1156" y="250"/>
                    <a:pt x="1153" y="252"/>
                  </a:cubicBezTo>
                  <a:cubicBezTo>
                    <a:pt x="1152" y="253"/>
                    <a:pt x="1150" y="254"/>
                    <a:pt x="1149" y="255"/>
                  </a:cubicBezTo>
                  <a:cubicBezTo>
                    <a:pt x="1147" y="256"/>
                    <a:pt x="1146" y="257"/>
                    <a:pt x="1144" y="258"/>
                  </a:cubicBezTo>
                  <a:cubicBezTo>
                    <a:pt x="1142" y="256"/>
                    <a:pt x="1140" y="255"/>
                    <a:pt x="1137" y="255"/>
                  </a:cubicBezTo>
                  <a:cubicBezTo>
                    <a:pt x="1136" y="251"/>
                    <a:pt x="1136" y="247"/>
                    <a:pt x="1136" y="243"/>
                  </a:cubicBezTo>
                  <a:cubicBezTo>
                    <a:pt x="1136" y="242"/>
                    <a:pt x="1136" y="241"/>
                    <a:pt x="1136" y="240"/>
                  </a:cubicBezTo>
                  <a:cubicBezTo>
                    <a:pt x="1135" y="240"/>
                    <a:pt x="1135" y="240"/>
                    <a:pt x="1135" y="240"/>
                  </a:cubicBezTo>
                  <a:cubicBezTo>
                    <a:pt x="1135" y="242"/>
                    <a:pt x="1135" y="244"/>
                    <a:pt x="1135" y="246"/>
                  </a:cubicBezTo>
                  <a:cubicBezTo>
                    <a:pt x="1136" y="249"/>
                    <a:pt x="1136" y="252"/>
                    <a:pt x="1136" y="255"/>
                  </a:cubicBezTo>
                  <a:cubicBezTo>
                    <a:pt x="1135" y="255"/>
                    <a:pt x="1135" y="255"/>
                    <a:pt x="1135" y="255"/>
                  </a:cubicBezTo>
                  <a:cubicBezTo>
                    <a:pt x="1134" y="252"/>
                    <a:pt x="1134" y="250"/>
                    <a:pt x="1133" y="248"/>
                  </a:cubicBezTo>
                  <a:cubicBezTo>
                    <a:pt x="1133" y="245"/>
                    <a:pt x="1132" y="243"/>
                    <a:pt x="1132" y="240"/>
                  </a:cubicBezTo>
                  <a:cubicBezTo>
                    <a:pt x="1131" y="240"/>
                    <a:pt x="1131" y="240"/>
                    <a:pt x="1131" y="240"/>
                  </a:cubicBezTo>
                  <a:cubicBezTo>
                    <a:pt x="1132" y="245"/>
                    <a:pt x="1133" y="250"/>
                    <a:pt x="1134" y="255"/>
                  </a:cubicBezTo>
                  <a:cubicBezTo>
                    <a:pt x="1131" y="256"/>
                    <a:pt x="1129" y="257"/>
                    <a:pt x="1128" y="259"/>
                  </a:cubicBezTo>
                  <a:cubicBezTo>
                    <a:pt x="1126" y="259"/>
                    <a:pt x="1125" y="258"/>
                    <a:pt x="1123" y="257"/>
                  </a:cubicBezTo>
                  <a:cubicBezTo>
                    <a:pt x="1120" y="255"/>
                    <a:pt x="1117" y="253"/>
                    <a:pt x="1114" y="252"/>
                  </a:cubicBezTo>
                  <a:cubicBezTo>
                    <a:pt x="1108" y="248"/>
                    <a:pt x="1102" y="245"/>
                    <a:pt x="1095" y="242"/>
                  </a:cubicBezTo>
                  <a:cubicBezTo>
                    <a:pt x="1095" y="243"/>
                    <a:pt x="1095" y="243"/>
                    <a:pt x="1095" y="243"/>
                  </a:cubicBezTo>
                  <a:cubicBezTo>
                    <a:pt x="1101" y="246"/>
                    <a:pt x="1106" y="248"/>
                    <a:pt x="1111" y="251"/>
                  </a:cubicBezTo>
                  <a:cubicBezTo>
                    <a:pt x="1111" y="251"/>
                    <a:pt x="1112" y="252"/>
                    <a:pt x="1113" y="252"/>
                  </a:cubicBezTo>
                  <a:cubicBezTo>
                    <a:pt x="1118" y="255"/>
                    <a:pt x="1123" y="258"/>
                    <a:pt x="1128" y="260"/>
                  </a:cubicBezTo>
                  <a:cubicBezTo>
                    <a:pt x="1127" y="261"/>
                    <a:pt x="1127" y="263"/>
                    <a:pt x="1127" y="264"/>
                  </a:cubicBezTo>
                  <a:cubicBezTo>
                    <a:pt x="1127" y="266"/>
                    <a:pt x="1127" y="268"/>
                    <a:pt x="1128" y="270"/>
                  </a:cubicBezTo>
                  <a:cubicBezTo>
                    <a:pt x="1127" y="270"/>
                    <a:pt x="1126" y="271"/>
                    <a:pt x="1125" y="272"/>
                  </a:cubicBezTo>
                  <a:cubicBezTo>
                    <a:pt x="1122" y="273"/>
                    <a:pt x="1119" y="275"/>
                    <a:pt x="1117" y="277"/>
                  </a:cubicBezTo>
                  <a:cubicBezTo>
                    <a:pt x="1113" y="280"/>
                    <a:pt x="1109" y="282"/>
                    <a:pt x="1106" y="285"/>
                  </a:cubicBezTo>
                  <a:cubicBezTo>
                    <a:pt x="1103" y="287"/>
                    <a:pt x="1100" y="289"/>
                    <a:pt x="1098" y="290"/>
                  </a:cubicBezTo>
                  <a:cubicBezTo>
                    <a:pt x="1097" y="291"/>
                    <a:pt x="1096" y="292"/>
                    <a:pt x="1095" y="292"/>
                  </a:cubicBezTo>
                  <a:cubicBezTo>
                    <a:pt x="1095" y="293"/>
                    <a:pt x="1095" y="293"/>
                    <a:pt x="1095" y="293"/>
                  </a:cubicBezTo>
                  <a:cubicBezTo>
                    <a:pt x="1096" y="293"/>
                    <a:pt x="1097" y="292"/>
                    <a:pt x="1098" y="291"/>
                  </a:cubicBezTo>
                  <a:cubicBezTo>
                    <a:pt x="1101" y="289"/>
                    <a:pt x="1104" y="287"/>
                    <a:pt x="1106" y="285"/>
                  </a:cubicBezTo>
                  <a:cubicBezTo>
                    <a:pt x="1110" y="283"/>
                    <a:pt x="1114" y="280"/>
                    <a:pt x="1117" y="278"/>
                  </a:cubicBezTo>
                  <a:cubicBezTo>
                    <a:pt x="1119" y="276"/>
                    <a:pt x="1121" y="275"/>
                    <a:pt x="1123" y="274"/>
                  </a:cubicBezTo>
                  <a:cubicBezTo>
                    <a:pt x="1125" y="273"/>
                    <a:pt x="1127" y="271"/>
                    <a:pt x="1129" y="270"/>
                  </a:cubicBezTo>
                  <a:cubicBezTo>
                    <a:pt x="1130" y="273"/>
                    <a:pt x="1133" y="274"/>
                    <a:pt x="1136" y="274"/>
                  </a:cubicBezTo>
                  <a:cubicBezTo>
                    <a:pt x="1139" y="274"/>
                    <a:pt x="1140" y="274"/>
                    <a:pt x="1142" y="273"/>
                  </a:cubicBezTo>
                  <a:cubicBezTo>
                    <a:pt x="1172" y="314"/>
                    <a:pt x="1200" y="355"/>
                    <a:pt x="1227" y="395"/>
                  </a:cubicBezTo>
                  <a:cubicBezTo>
                    <a:pt x="1228" y="397"/>
                    <a:pt x="1230" y="400"/>
                    <a:pt x="1231" y="402"/>
                  </a:cubicBezTo>
                  <a:cubicBezTo>
                    <a:pt x="1239" y="414"/>
                    <a:pt x="1247" y="425"/>
                    <a:pt x="1254" y="437"/>
                  </a:cubicBezTo>
                  <a:cubicBezTo>
                    <a:pt x="1257" y="441"/>
                    <a:pt x="1260" y="445"/>
                    <a:pt x="1262" y="449"/>
                  </a:cubicBezTo>
                  <a:cubicBezTo>
                    <a:pt x="1269" y="459"/>
                    <a:pt x="1275" y="469"/>
                    <a:pt x="1281" y="478"/>
                  </a:cubicBezTo>
                  <a:cubicBezTo>
                    <a:pt x="1281" y="478"/>
                    <a:pt x="1281" y="479"/>
                    <a:pt x="1281" y="479"/>
                  </a:cubicBezTo>
                  <a:cubicBezTo>
                    <a:pt x="1282" y="479"/>
                    <a:pt x="1282" y="479"/>
                    <a:pt x="1282" y="479"/>
                  </a:cubicBezTo>
                  <a:cubicBezTo>
                    <a:pt x="1274" y="465"/>
                    <a:pt x="1265" y="451"/>
                    <a:pt x="1255" y="437"/>
                  </a:cubicBezTo>
                  <a:cubicBezTo>
                    <a:pt x="1253" y="433"/>
                    <a:pt x="1250" y="429"/>
                    <a:pt x="1247" y="425"/>
                  </a:cubicBezTo>
                  <a:cubicBezTo>
                    <a:pt x="1241" y="415"/>
                    <a:pt x="1234" y="405"/>
                    <a:pt x="1228" y="395"/>
                  </a:cubicBezTo>
                  <a:cubicBezTo>
                    <a:pt x="1224" y="389"/>
                    <a:pt x="1220" y="384"/>
                    <a:pt x="1217" y="378"/>
                  </a:cubicBezTo>
                  <a:cubicBezTo>
                    <a:pt x="1211" y="370"/>
                    <a:pt x="1205" y="361"/>
                    <a:pt x="1199" y="352"/>
                  </a:cubicBezTo>
                  <a:cubicBezTo>
                    <a:pt x="1195" y="346"/>
                    <a:pt x="1190" y="340"/>
                    <a:pt x="1186" y="333"/>
                  </a:cubicBezTo>
                  <a:cubicBezTo>
                    <a:pt x="1180" y="325"/>
                    <a:pt x="1175" y="317"/>
                    <a:pt x="1169" y="309"/>
                  </a:cubicBezTo>
                  <a:cubicBezTo>
                    <a:pt x="1164" y="302"/>
                    <a:pt x="1159" y="295"/>
                    <a:pt x="1153" y="287"/>
                  </a:cubicBezTo>
                  <a:cubicBezTo>
                    <a:pt x="1150" y="282"/>
                    <a:pt x="1146" y="277"/>
                    <a:pt x="1143" y="272"/>
                  </a:cubicBezTo>
                  <a:cubicBezTo>
                    <a:pt x="1144" y="271"/>
                    <a:pt x="1144" y="271"/>
                    <a:pt x="1144" y="271"/>
                  </a:cubicBezTo>
                  <a:cubicBezTo>
                    <a:pt x="1146" y="274"/>
                    <a:pt x="1149" y="276"/>
                    <a:pt x="1151" y="278"/>
                  </a:cubicBezTo>
                  <a:cubicBezTo>
                    <a:pt x="1156" y="282"/>
                    <a:pt x="1160" y="286"/>
                    <a:pt x="1164" y="290"/>
                  </a:cubicBezTo>
                  <a:cubicBezTo>
                    <a:pt x="1169" y="294"/>
                    <a:pt x="1173" y="298"/>
                    <a:pt x="1178" y="302"/>
                  </a:cubicBezTo>
                  <a:cubicBezTo>
                    <a:pt x="1182" y="306"/>
                    <a:pt x="1187" y="310"/>
                    <a:pt x="1191" y="314"/>
                  </a:cubicBezTo>
                  <a:cubicBezTo>
                    <a:pt x="1195" y="318"/>
                    <a:pt x="1200" y="322"/>
                    <a:pt x="1204" y="326"/>
                  </a:cubicBezTo>
                  <a:cubicBezTo>
                    <a:pt x="1209" y="331"/>
                    <a:pt x="1213" y="335"/>
                    <a:pt x="1218" y="339"/>
                  </a:cubicBezTo>
                  <a:cubicBezTo>
                    <a:pt x="1222" y="343"/>
                    <a:pt x="1226" y="347"/>
                    <a:pt x="1230" y="351"/>
                  </a:cubicBezTo>
                  <a:cubicBezTo>
                    <a:pt x="1235" y="356"/>
                    <a:pt x="1239" y="360"/>
                    <a:pt x="1244" y="365"/>
                  </a:cubicBezTo>
                  <a:cubicBezTo>
                    <a:pt x="1248" y="368"/>
                    <a:pt x="1252" y="372"/>
                    <a:pt x="1256" y="376"/>
                  </a:cubicBezTo>
                  <a:cubicBezTo>
                    <a:pt x="1261" y="381"/>
                    <a:pt x="1266" y="386"/>
                    <a:pt x="1270" y="391"/>
                  </a:cubicBezTo>
                  <a:cubicBezTo>
                    <a:pt x="1274" y="394"/>
                    <a:pt x="1278" y="398"/>
                    <a:pt x="1282" y="402"/>
                  </a:cubicBezTo>
                  <a:cubicBezTo>
                    <a:pt x="1287" y="407"/>
                    <a:pt x="1292" y="412"/>
                    <a:pt x="1296" y="417"/>
                  </a:cubicBezTo>
                  <a:cubicBezTo>
                    <a:pt x="1300" y="421"/>
                    <a:pt x="1303" y="424"/>
                    <a:pt x="1307" y="428"/>
                  </a:cubicBezTo>
                  <a:cubicBezTo>
                    <a:pt x="1316" y="437"/>
                    <a:pt x="1324" y="446"/>
                    <a:pt x="1333" y="455"/>
                  </a:cubicBezTo>
                  <a:cubicBezTo>
                    <a:pt x="1333" y="454"/>
                    <a:pt x="1333" y="454"/>
                    <a:pt x="1333" y="454"/>
                  </a:cubicBezTo>
                  <a:cubicBezTo>
                    <a:pt x="1331" y="452"/>
                    <a:pt x="1329" y="450"/>
                    <a:pt x="1327" y="448"/>
                  </a:cubicBezTo>
                  <a:cubicBezTo>
                    <a:pt x="1326" y="446"/>
                    <a:pt x="1324" y="445"/>
                    <a:pt x="1323" y="443"/>
                  </a:cubicBezTo>
                  <a:cubicBezTo>
                    <a:pt x="1315" y="435"/>
                    <a:pt x="1308" y="428"/>
                    <a:pt x="1301" y="420"/>
                  </a:cubicBezTo>
                  <a:cubicBezTo>
                    <a:pt x="1299" y="419"/>
                    <a:pt x="1298" y="417"/>
                    <a:pt x="1297" y="416"/>
                  </a:cubicBezTo>
                  <a:cubicBezTo>
                    <a:pt x="1289" y="408"/>
                    <a:pt x="1282" y="401"/>
                    <a:pt x="1274" y="393"/>
                  </a:cubicBezTo>
                  <a:cubicBezTo>
                    <a:pt x="1273" y="392"/>
                    <a:pt x="1272" y="391"/>
                    <a:pt x="1270" y="389"/>
                  </a:cubicBezTo>
                  <a:cubicBezTo>
                    <a:pt x="1262" y="381"/>
                    <a:pt x="1255" y="374"/>
                    <a:pt x="1247" y="366"/>
                  </a:cubicBezTo>
                  <a:cubicBezTo>
                    <a:pt x="1246" y="365"/>
                    <a:pt x="1245" y="364"/>
                    <a:pt x="1244" y="363"/>
                  </a:cubicBezTo>
                  <a:cubicBezTo>
                    <a:pt x="1236" y="356"/>
                    <a:pt x="1229" y="348"/>
                    <a:pt x="1221" y="341"/>
                  </a:cubicBezTo>
                  <a:cubicBezTo>
                    <a:pt x="1220" y="340"/>
                    <a:pt x="1218" y="339"/>
                    <a:pt x="1217" y="338"/>
                  </a:cubicBezTo>
                  <a:cubicBezTo>
                    <a:pt x="1209" y="329"/>
                    <a:pt x="1200" y="321"/>
                    <a:pt x="1192" y="314"/>
                  </a:cubicBezTo>
                  <a:cubicBezTo>
                    <a:pt x="1176" y="299"/>
                    <a:pt x="1160" y="285"/>
                    <a:pt x="1144" y="271"/>
                  </a:cubicBezTo>
                  <a:cubicBezTo>
                    <a:pt x="1145" y="269"/>
                    <a:pt x="1146" y="267"/>
                    <a:pt x="1146" y="264"/>
                  </a:cubicBezTo>
                  <a:cubicBezTo>
                    <a:pt x="1146" y="262"/>
                    <a:pt x="1146" y="261"/>
                    <a:pt x="1145" y="259"/>
                  </a:cubicBezTo>
                  <a:cubicBezTo>
                    <a:pt x="1146" y="258"/>
                    <a:pt x="1147" y="258"/>
                    <a:pt x="1148" y="257"/>
                  </a:cubicBezTo>
                  <a:cubicBezTo>
                    <a:pt x="1149" y="256"/>
                    <a:pt x="1149" y="256"/>
                    <a:pt x="1149" y="256"/>
                  </a:cubicBezTo>
                  <a:cubicBezTo>
                    <a:pt x="1153" y="253"/>
                    <a:pt x="1157" y="251"/>
                    <a:pt x="1160" y="248"/>
                  </a:cubicBezTo>
                  <a:cubicBezTo>
                    <a:pt x="1161" y="248"/>
                    <a:pt x="1161" y="248"/>
                    <a:pt x="1161" y="248"/>
                  </a:cubicBezTo>
                  <a:cubicBezTo>
                    <a:pt x="1165" y="245"/>
                    <a:pt x="1169" y="243"/>
                    <a:pt x="1173" y="240"/>
                  </a:cubicBezTo>
                  <a:moveTo>
                    <a:pt x="1321" y="240"/>
                  </a:moveTo>
                  <a:cubicBezTo>
                    <a:pt x="1320" y="240"/>
                    <a:pt x="1320" y="240"/>
                    <a:pt x="1320" y="240"/>
                  </a:cubicBezTo>
                  <a:cubicBezTo>
                    <a:pt x="1322" y="250"/>
                    <a:pt x="1323" y="261"/>
                    <a:pt x="1325" y="272"/>
                  </a:cubicBezTo>
                  <a:cubicBezTo>
                    <a:pt x="1324" y="271"/>
                    <a:pt x="1324" y="271"/>
                    <a:pt x="1323" y="271"/>
                  </a:cubicBezTo>
                  <a:cubicBezTo>
                    <a:pt x="1318" y="267"/>
                    <a:pt x="1314" y="263"/>
                    <a:pt x="1309" y="260"/>
                  </a:cubicBezTo>
                  <a:cubicBezTo>
                    <a:pt x="1307" y="259"/>
                    <a:pt x="1306" y="258"/>
                    <a:pt x="1304" y="257"/>
                  </a:cubicBezTo>
                  <a:cubicBezTo>
                    <a:pt x="1299" y="253"/>
                    <a:pt x="1295" y="250"/>
                    <a:pt x="1290" y="247"/>
                  </a:cubicBezTo>
                  <a:cubicBezTo>
                    <a:pt x="1288" y="246"/>
                    <a:pt x="1287" y="245"/>
                    <a:pt x="1285" y="244"/>
                  </a:cubicBezTo>
                  <a:cubicBezTo>
                    <a:pt x="1283" y="242"/>
                    <a:pt x="1281" y="241"/>
                    <a:pt x="1280" y="240"/>
                  </a:cubicBezTo>
                  <a:cubicBezTo>
                    <a:pt x="1279" y="240"/>
                    <a:pt x="1279" y="240"/>
                    <a:pt x="1279" y="240"/>
                  </a:cubicBezTo>
                  <a:cubicBezTo>
                    <a:pt x="1284" y="244"/>
                    <a:pt x="1290" y="247"/>
                    <a:pt x="1295" y="251"/>
                  </a:cubicBezTo>
                  <a:cubicBezTo>
                    <a:pt x="1297" y="252"/>
                    <a:pt x="1299" y="254"/>
                    <a:pt x="1301" y="255"/>
                  </a:cubicBezTo>
                  <a:cubicBezTo>
                    <a:pt x="1309" y="260"/>
                    <a:pt x="1317" y="266"/>
                    <a:pt x="1324" y="272"/>
                  </a:cubicBezTo>
                  <a:cubicBezTo>
                    <a:pt x="1325" y="272"/>
                    <a:pt x="1325" y="272"/>
                    <a:pt x="1325" y="272"/>
                  </a:cubicBezTo>
                  <a:cubicBezTo>
                    <a:pt x="1326" y="277"/>
                    <a:pt x="1326" y="282"/>
                    <a:pt x="1327" y="287"/>
                  </a:cubicBezTo>
                  <a:cubicBezTo>
                    <a:pt x="1301" y="270"/>
                    <a:pt x="1273" y="254"/>
                    <a:pt x="1244" y="240"/>
                  </a:cubicBezTo>
                  <a:cubicBezTo>
                    <a:pt x="1242" y="240"/>
                    <a:pt x="1242" y="240"/>
                    <a:pt x="1242" y="240"/>
                  </a:cubicBezTo>
                  <a:cubicBezTo>
                    <a:pt x="1272" y="254"/>
                    <a:pt x="1301" y="271"/>
                    <a:pt x="1327" y="288"/>
                  </a:cubicBezTo>
                  <a:cubicBezTo>
                    <a:pt x="1329" y="303"/>
                    <a:pt x="1331" y="318"/>
                    <a:pt x="1333" y="334"/>
                  </a:cubicBezTo>
                  <a:cubicBezTo>
                    <a:pt x="1333" y="327"/>
                    <a:pt x="1333" y="327"/>
                    <a:pt x="1333" y="327"/>
                  </a:cubicBezTo>
                  <a:cubicBezTo>
                    <a:pt x="1333" y="324"/>
                    <a:pt x="1332" y="321"/>
                    <a:pt x="1332" y="319"/>
                  </a:cubicBezTo>
                  <a:cubicBezTo>
                    <a:pt x="1332" y="316"/>
                    <a:pt x="1331" y="315"/>
                    <a:pt x="1331" y="312"/>
                  </a:cubicBezTo>
                  <a:cubicBezTo>
                    <a:pt x="1330" y="304"/>
                    <a:pt x="1329" y="297"/>
                    <a:pt x="1328" y="289"/>
                  </a:cubicBezTo>
                  <a:cubicBezTo>
                    <a:pt x="1330" y="290"/>
                    <a:pt x="1331" y="291"/>
                    <a:pt x="1333" y="292"/>
                  </a:cubicBezTo>
                  <a:cubicBezTo>
                    <a:pt x="1333" y="291"/>
                    <a:pt x="1333" y="291"/>
                    <a:pt x="1333" y="291"/>
                  </a:cubicBezTo>
                  <a:cubicBezTo>
                    <a:pt x="1331" y="290"/>
                    <a:pt x="1330" y="289"/>
                    <a:pt x="1328" y="288"/>
                  </a:cubicBezTo>
                  <a:cubicBezTo>
                    <a:pt x="1328" y="287"/>
                    <a:pt x="1328" y="286"/>
                    <a:pt x="1328" y="285"/>
                  </a:cubicBezTo>
                  <a:cubicBezTo>
                    <a:pt x="1327" y="283"/>
                    <a:pt x="1327" y="281"/>
                    <a:pt x="1327" y="279"/>
                  </a:cubicBezTo>
                  <a:cubicBezTo>
                    <a:pt x="1326" y="277"/>
                    <a:pt x="1326" y="275"/>
                    <a:pt x="1326" y="273"/>
                  </a:cubicBezTo>
                  <a:cubicBezTo>
                    <a:pt x="1326" y="273"/>
                    <a:pt x="1327" y="274"/>
                    <a:pt x="1327" y="274"/>
                  </a:cubicBezTo>
                  <a:cubicBezTo>
                    <a:pt x="1329" y="275"/>
                    <a:pt x="1331" y="277"/>
                    <a:pt x="1333" y="278"/>
                  </a:cubicBezTo>
                  <a:cubicBezTo>
                    <a:pt x="1333" y="278"/>
                    <a:pt x="1333" y="278"/>
                    <a:pt x="1333" y="278"/>
                  </a:cubicBezTo>
                  <a:cubicBezTo>
                    <a:pt x="1331" y="276"/>
                    <a:pt x="1329" y="275"/>
                    <a:pt x="1327" y="273"/>
                  </a:cubicBezTo>
                  <a:cubicBezTo>
                    <a:pt x="1327" y="273"/>
                    <a:pt x="1326" y="273"/>
                    <a:pt x="1326" y="272"/>
                  </a:cubicBezTo>
                  <a:cubicBezTo>
                    <a:pt x="1325" y="266"/>
                    <a:pt x="1324" y="259"/>
                    <a:pt x="1323" y="253"/>
                  </a:cubicBezTo>
                  <a:cubicBezTo>
                    <a:pt x="1323" y="251"/>
                    <a:pt x="1322" y="249"/>
                    <a:pt x="1322" y="247"/>
                  </a:cubicBezTo>
                  <a:cubicBezTo>
                    <a:pt x="1322" y="244"/>
                    <a:pt x="1321" y="242"/>
                    <a:pt x="1321" y="240"/>
                  </a:cubicBezTo>
                  <a:moveTo>
                    <a:pt x="1333" y="222"/>
                  </a:moveTo>
                  <a:cubicBezTo>
                    <a:pt x="1333" y="223"/>
                    <a:pt x="1333" y="223"/>
                    <a:pt x="1333" y="223"/>
                  </a:cubicBezTo>
                  <a:cubicBezTo>
                    <a:pt x="1334" y="225"/>
                    <a:pt x="1335" y="226"/>
                    <a:pt x="1336" y="228"/>
                  </a:cubicBezTo>
                  <a:cubicBezTo>
                    <a:pt x="1339" y="232"/>
                    <a:pt x="1342" y="236"/>
                    <a:pt x="1344" y="240"/>
                  </a:cubicBezTo>
                  <a:cubicBezTo>
                    <a:pt x="1345" y="240"/>
                    <a:pt x="1345" y="240"/>
                    <a:pt x="1345" y="240"/>
                  </a:cubicBezTo>
                  <a:cubicBezTo>
                    <a:pt x="1343" y="236"/>
                    <a:pt x="1340" y="232"/>
                    <a:pt x="1338" y="228"/>
                  </a:cubicBezTo>
                  <a:cubicBezTo>
                    <a:pt x="1336" y="226"/>
                    <a:pt x="1335" y="224"/>
                    <a:pt x="1333" y="222"/>
                  </a:cubicBezTo>
                  <a:moveTo>
                    <a:pt x="1333" y="211"/>
                  </a:moveTo>
                  <a:cubicBezTo>
                    <a:pt x="1333" y="212"/>
                    <a:pt x="1333" y="212"/>
                    <a:pt x="1333" y="212"/>
                  </a:cubicBezTo>
                  <a:cubicBezTo>
                    <a:pt x="1334" y="213"/>
                    <a:pt x="1335" y="214"/>
                    <a:pt x="1337" y="216"/>
                  </a:cubicBezTo>
                  <a:cubicBezTo>
                    <a:pt x="1341" y="220"/>
                    <a:pt x="1345" y="224"/>
                    <a:pt x="1350" y="229"/>
                  </a:cubicBezTo>
                  <a:cubicBezTo>
                    <a:pt x="1353" y="232"/>
                    <a:pt x="1356" y="235"/>
                    <a:pt x="1359" y="238"/>
                  </a:cubicBezTo>
                  <a:cubicBezTo>
                    <a:pt x="1360" y="238"/>
                    <a:pt x="1360" y="239"/>
                    <a:pt x="1361" y="240"/>
                  </a:cubicBezTo>
                  <a:cubicBezTo>
                    <a:pt x="1362" y="240"/>
                    <a:pt x="1362" y="240"/>
                    <a:pt x="1362" y="240"/>
                  </a:cubicBezTo>
                  <a:cubicBezTo>
                    <a:pt x="1361" y="239"/>
                    <a:pt x="1360" y="237"/>
                    <a:pt x="1358" y="236"/>
                  </a:cubicBezTo>
                  <a:cubicBezTo>
                    <a:pt x="1352" y="230"/>
                    <a:pt x="1346" y="224"/>
                    <a:pt x="1340" y="217"/>
                  </a:cubicBezTo>
                  <a:cubicBezTo>
                    <a:pt x="1338" y="216"/>
                    <a:pt x="1337" y="215"/>
                    <a:pt x="1336" y="214"/>
                  </a:cubicBezTo>
                  <a:cubicBezTo>
                    <a:pt x="1335" y="213"/>
                    <a:pt x="1334" y="212"/>
                    <a:pt x="1333" y="211"/>
                  </a:cubicBezTo>
                  <a:moveTo>
                    <a:pt x="1333" y="208"/>
                  </a:moveTo>
                  <a:cubicBezTo>
                    <a:pt x="1333" y="209"/>
                    <a:pt x="1333" y="209"/>
                    <a:pt x="1333" y="209"/>
                  </a:cubicBezTo>
                  <a:cubicBezTo>
                    <a:pt x="1350" y="219"/>
                    <a:pt x="1366" y="229"/>
                    <a:pt x="1381" y="240"/>
                  </a:cubicBezTo>
                  <a:cubicBezTo>
                    <a:pt x="1383" y="240"/>
                    <a:pt x="1383" y="240"/>
                    <a:pt x="1383" y="240"/>
                  </a:cubicBezTo>
                  <a:cubicBezTo>
                    <a:pt x="1382" y="239"/>
                    <a:pt x="1381" y="238"/>
                    <a:pt x="1380" y="237"/>
                  </a:cubicBezTo>
                  <a:cubicBezTo>
                    <a:pt x="1374" y="234"/>
                    <a:pt x="1369" y="230"/>
                    <a:pt x="1364" y="227"/>
                  </a:cubicBezTo>
                  <a:cubicBezTo>
                    <a:pt x="1362" y="225"/>
                    <a:pt x="1359" y="224"/>
                    <a:pt x="1357" y="222"/>
                  </a:cubicBezTo>
                  <a:cubicBezTo>
                    <a:pt x="1349" y="217"/>
                    <a:pt x="1341" y="212"/>
                    <a:pt x="1333" y="208"/>
                  </a:cubicBezTo>
                  <a:cubicBezTo>
                    <a:pt x="1333" y="208"/>
                    <a:pt x="1333" y="208"/>
                    <a:pt x="1333" y="208"/>
                  </a:cubicBezTo>
                  <a:moveTo>
                    <a:pt x="1448" y="239"/>
                  </a:moveTo>
                  <a:cubicBezTo>
                    <a:pt x="1447" y="236"/>
                    <a:pt x="1445" y="234"/>
                    <a:pt x="1443" y="231"/>
                  </a:cubicBezTo>
                  <a:cubicBezTo>
                    <a:pt x="1441" y="228"/>
                    <a:pt x="1438" y="224"/>
                    <a:pt x="1436" y="221"/>
                  </a:cubicBezTo>
                  <a:cubicBezTo>
                    <a:pt x="1430" y="212"/>
                    <a:pt x="1425" y="204"/>
                    <a:pt x="1419" y="196"/>
                  </a:cubicBezTo>
                  <a:cubicBezTo>
                    <a:pt x="1416" y="191"/>
                    <a:pt x="1412" y="187"/>
                    <a:pt x="1409" y="183"/>
                  </a:cubicBezTo>
                  <a:cubicBezTo>
                    <a:pt x="1404" y="176"/>
                    <a:pt x="1399" y="169"/>
                    <a:pt x="1394" y="162"/>
                  </a:cubicBezTo>
                  <a:cubicBezTo>
                    <a:pt x="1390" y="156"/>
                    <a:pt x="1386" y="151"/>
                    <a:pt x="1381" y="146"/>
                  </a:cubicBezTo>
                  <a:cubicBezTo>
                    <a:pt x="1378" y="141"/>
                    <a:pt x="1374" y="137"/>
                    <a:pt x="1371" y="132"/>
                  </a:cubicBezTo>
                  <a:cubicBezTo>
                    <a:pt x="1373" y="134"/>
                    <a:pt x="1375" y="137"/>
                    <a:pt x="1377" y="139"/>
                  </a:cubicBezTo>
                  <a:cubicBezTo>
                    <a:pt x="1379" y="140"/>
                    <a:pt x="1380" y="142"/>
                    <a:pt x="1381" y="143"/>
                  </a:cubicBezTo>
                  <a:cubicBezTo>
                    <a:pt x="1391" y="154"/>
                    <a:pt x="1402" y="166"/>
                    <a:pt x="1411" y="179"/>
                  </a:cubicBezTo>
                  <a:cubicBezTo>
                    <a:pt x="1412" y="179"/>
                    <a:pt x="1413" y="180"/>
                    <a:pt x="1413" y="181"/>
                  </a:cubicBezTo>
                  <a:cubicBezTo>
                    <a:pt x="1418" y="186"/>
                    <a:pt x="1422" y="192"/>
                    <a:pt x="1426" y="198"/>
                  </a:cubicBezTo>
                  <a:cubicBezTo>
                    <a:pt x="1427" y="199"/>
                    <a:pt x="1427" y="199"/>
                    <a:pt x="1427" y="199"/>
                  </a:cubicBezTo>
                  <a:cubicBezTo>
                    <a:pt x="1431" y="205"/>
                    <a:pt x="1434" y="211"/>
                    <a:pt x="1437" y="216"/>
                  </a:cubicBezTo>
                  <a:cubicBezTo>
                    <a:pt x="1437" y="217"/>
                    <a:pt x="1438" y="218"/>
                    <a:pt x="1438" y="219"/>
                  </a:cubicBezTo>
                  <a:cubicBezTo>
                    <a:pt x="1441" y="224"/>
                    <a:pt x="1443" y="229"/>
                    <a:pt x="1446" y="234"/>
                  </a:cubicBezTo>
                  <a:cubicBezTo>
                    <a:pt x="1447" y="235"/>
                    <a:pt x="1447" y="237"/>
                    <a:pt x="1448" y="239"/>
                  </a:cubicBezTo>
                  <a:cubicBezTo>
                    <a:pt x="1448" y="239"/>
                    <a:pt x="1448" y="239"/>
                    <a:pt x="1448" y="239"/>
                  </a:cubicBezTo>
                  <a:moveTo>
                    <a:pt x="1423" y="192"/>
                  </a:moveTo>
                  <a:cubicBezTo>
                    <a:pt x="1423" y="192"/>
                    <a:pt x="1423" y="192"/>
                    <a:pt x="1423" y="192"/>
                  </a:cubicBezTo>
                  <a:cubicBezTo>
                    <a:pt x="1419" y="187"/>
                    <a:pt x="1415" y="182"/>
                    <a:pt x="1412" y="178"/>
                  </a:cubicBezTo>
                  <a:cubicBezTo>
                    <a:pt x="1411" y="177"/>
                    <a:pt x="1410" y="175"/>
                    <a:pt x="1409" y="174"/>
                  </a:cubicBezTo>
                  <a:cubicBezTo>
                    <a:pt x="1406" y="170"/>
                    <a:pt x="1402" y="166"/>
                    <a:pt x="1399" y="162"/>
                  </a:cubicBezTo>
                  <a:cubicBezTo>
                    <a:pt x="1398" y="161"/>
                    <a:pt x="1396" y="159"/>
                    <a:pt x="1395" y="157"/>
                  </a:cubicBezTo>
                  <a:cubicBezTo>
                    <a:pt x="1392" y="154"/>
                    <a:pt x="1389" y="151"/>
                    <a:pt x="1386" y="148"/>
                  </a:cubicBezTo>
                  <a:cubicBezTo>
                    <a:pt x="1384" y="145"/>
                    <a:pt x="1382" y="143"/>
                    <a:pt x="1380" y="141"/>
                  </a:cubicBezTo>
                  <a:cubicBezTo>
                    <a:pt x="1378" y="139"/>
                    <a:pt x="1376" y="136"/>
                    <a:pt x="1373" y="134"/>
                  </a:cubicBezTo>
                  <a:cubicBezTo>
                    <a:pt x="1372" y="133"/>
                    <a:pt x="1372" y="132"/>
                    <a:pt x="1371" y="131"/>
                  </a:cubicBezTo>
                  <a:cubicBezTo>
                    <a:pt x="1371" y="131"/>
                    <a:pt x="1371" y="131"/>
                    <a:pt x="1371" y="131"/>
                  </a:cubicBezTo>
                  <a:cubicBezTo>
                    <a:pt x="1372" y="131"/>
                    <a:pt x="1372" y="131"/>
                    <a:pt x="1372" y="131"/>
                  </a:cubicBezTo>
                  <a:cubicBezTo>
                    <a:pt x="1372" y="132"/>
                    <a:pt x="1373" y="132"/>
                    <a:pt x="1374" y="133"/>
                  </a:cubicBezTo>
                  <a:cubicBezTo>
                    <a:pt x="1377" y="135"/>
                    <a:pt x="1380" y="138"/>
                    <a:pt x="1382" y="140"/>
                  </a:cubicBezTo>
                  <a:cubicBezTo>
                    <a:pt x="1383" y="141"/>
                    <a:pt x="1385" y="143"/>
                    <a:pt x="1386" y="144"/>
                  </a:cubicBezTo>
                  <a:cubicBezTo>
                    <a:pt x="1387" y="145"/>
                    <a:pt x="1389" y="147"/>
                    <a:pt x="1390" y="148"/>
                  </a:cubicBezTo>
                  <a:cubicBezTo>
                    <a:pt x="1392" y="150"/>
                    <a:pt x="1393" y="152"/>
                    <a:pt x="1395" y="153"/>
                  </a:cubicBezTo>
                  <a:cubicBezTo>
                    <a:pt x="1396" y="154"/>
                    <a:pt x="1397" y="155"/>
                    <a:pt x="1397" y="156"/>
                  </a:cubicBezTo>
                  <a:cubicBezTo>
                    <a:pt x="1406" y="167"/>
                    <a:pt x="1414" y="178"/>
                    <a:pt x="1423" y="191"/>
                  </a:cubicBezTo>
                  <a:cubicBezTo>
                    <a:pt x="1423" y="192"/>
                    <a:pt x="1423" y="192"/>
                    <a:pt x="1423" y="192"/>
                  </a:cubicBezTo>
                  <a:moveTo>
                    <a:pt x="1333" y="83"/>
                  </a:moveTo>
                  <a:cubicBezTo>
                    <a:pt x="1333" y="85"/>
                    <a:pt x="1333" y="85"/>
                    <a:pt x="1333" y="85"/>
                  </a:cubicBezTo>
                  <a:cubicBezTo>
                    <a:pt x="1335" y="87"/>
                    <a:pt x="1336" y="89"/>
                    <a:pt x="1338" y="91"/>
                  </a:cubicBezTo>
                  <a:cubicBezTo>
                    <a:pt x="1339" y="92"/>
                    <a:pt x="1339" y="92"/>
                    <a:pt x="1340" y="93"/>
                  </a:cubicBezTo>
                  <a:cubicBezTo>
                    <a:pt x="1344" y="98"/>
                    <a:pt x="1348" y="104"/>
                    <a:pt x="1353" y="110"/>
                  </a:cubicBezTo>
                  <a:cubicBezTo>
                    <a:pt x="1353" y="111"/>
                    <a:pt x="1353" y="111"/>
                    <a:pt x="1354" y="112"/>
                  </a:cubicBezTo>
                  <a:cubicBezTo>
                    <a:pt x="1353" y="110"/>
                    <a:pt x="1351" y="109"/>
                    <a:pt x="1350" y="107"/>
                  </a:cubicBezTo>
                  <a:cubicBezTo>
                    <a:pt x="1344" y="100"/>
                    <a:pt x="1339" y="94"/>
                    <a:pt x="1333" y="87"/>
                  </a:cubicBezTo>
                  <a:cubicBezTo>
                    <a:pt x="1333" y="88"/>
                    <a:pt x="1333" y="88"/>
                    <a:pt x="1333" y="88"/>
                  </a:cubicBezTo>
                  <a:cubicBezTo>
                    <a:pt x="1338" y="94"/>
                    <a:pt x="1342" y="99"/>
                    <a:pt x="1347" y="105"/>
                  </a:cubicBezTo>
                  <a:cubicBezTo>
                    <a:pt x="1347" y="105"/>
                    <a:pt x="1347" y="105"/>
                    <a:pt x="1347" y="105"/>
                  </a:cubicBezTo>
                  <a:cubicBezTo>
                    <a:pt x="1347" y="105"/>
                    <a:pt x="1346" y="104"/>
                    <a:pt x="1345" y="103"/>
                  </a:cubicBezTo>
                  <a:cubicBezTo>
                    <a:pt x="1343" y="100"/>
                    <a:pt x="1340" y="97"/>
                    <a:pt x="1337" y="94"/>
                  </a:cubicBezTo>
                  <a:cubicBezTo>
                    <a:pt x="1336" y="93"/>
                    <a:pt x="1334" y="91"/>
                    <a:pt x="1333" y="90"/>
                  </a:cubicBezTo>
                  <a:cubicBezTo>
                    <a:pt x="1333" y="91"/>
                    <a:pt x="1333" y="91"/>
                    <a:pt x="1333" y="91"/>
                  </a:cubicBezTo>
                  <a:cubicBezTo>
                    <a:pt x="1335" y="93"/>
                    <a:pt x="1336" y="94"/>
                    <a:pt x="1338" y="96"/>
                  </a:cubicBezTo>
                  <a:cubicBezTo>
                    <a:pt x="1341" y="99"/>
                    <a:pt x="1344" y="103"/>
                    <a:pt x="1347" y="106"/>
                  </a:cubicBezTo>
                  <a:cubicBezTo>
                    <a:pt x="1348" y="107"/>
                    <a:pt x="1349" y="109"/>
                    <a:pt x="1351" y="110"/>
                  </a:cubicBezTo>
                  <a:cubicBezTo>
                    <a:pt x="1349" y="108"/>
                    <a:pt x="1347" y="107"/>
                    <a:pt x="1345" y="105"/>
                  </a:cubicBezTo>
                  <a:cubicBezTo>
                    <a:pt x="1342" y="102"/>
                    <a:pt x="1338" y="98"/>
                    <a:pt x="1335" y="95"/>
                  </a:cubicBezTo>
                  <a:cubicBezTo>
                    <a:pt x="1334" y="94"/>
                    <a:pt x="1334" y="94"/>
                    <a:pt x="1333" y="93"/>
                  </a:cubicBezTo>
                  <a:cubicBezTo>
                    <a:pt x="1333" y="94"/>
                    <a:pt x="1333" y="94"/>
                    <a:pt x="1333" y="94"/>
                  </a:cubicBezTo>
                  <a:cubicBezTo>
                    <a:pt x="1335" y="96"/>
                    <a:pt x="1337" y="98"/>
                    <a:pt x="1339" y="100"/>
                  </a:cubicBezTo>
                  <a:cubicBezTo>
                    <a:pt x="1342" y="103"/>
                    <a:pt x="1345" y="106"/>
                    <a:pt x="1348" y="109"/>
                  </a:cubicBezTo>
                  <a:cubicBezTo>
                    <a:pt x="1351" y="112"/>
                    <a:pt x="1354" y="115"/>
                    <a:pt x="1356" y="118"/>
                  </a:cubicBezTo>
                  <a:cubicBezTo>
                    <a:pt x="1355" y="119"/>
                    <a:pt x="1354" y="122"/>
                    <a:pt x="1354" y="124"/>
                  </a:cubicBezTo>
                  <a:cubicBezTo>
                    <a:pt x="1354" y="125"/>
                    <a:pt x="1354" y="125"/>
                    <a:pt x="1354" y="126"/>
                  </a:cubicBezTo>
                  <a:cubicBezTo>
                    <a:pt x="1353" y="126"/>
                    <a:pt x="1353" y="126"/>
                    <a:pt x="1353" y="126"/>
                  </a:cubicBezTo>
                  <a:cubicBezTo>
                    <a:pt x="1352" y="127"/>
                    <a:pt x="1352" y="127"/>
                    <a:pt x="1352" y="127"/>
                  </a:cubicBezTo>
                  <a:cubicBezTo>
                    <a:pt x="1352" y="127"/>
                    <a:pt x="1351" y="128"/>
                    <a:pt x="1350" y="128"/>
                  </a:cubicBezTo>
                  <a:cubicBezTo>
                    <a:pt x="1349" y="129"/>
                    <a:pt x="1349" y="129"/>
                    <a:pt x="1349" y="129"/>
                  </a:cubicBezTo>
                  <a:cubicBezTo>
                    <a:pt x="1349" y="129"/>
                    <a:pt x="1348" y="130"/>
                    <a:pt x="1348" y="130"/>
                  </a:cubicBezTo>
                  <a:cubicBezTo>
                    <a:pt x="1345" y="127"/>
                    <a:pt x="1342" y="124"/>
                    <a:pt x="1340" y="120"/>
                  </a:cubicBezTo>
                  <a:cubicBezTo>
                    <a:pt x="1337" y="118"/>
                    <a:pt x="1335" y="115"/>
                    <a:pt x="1333" y="113"/>
                  </a:cubicBezTo>
                  <a:cubicBezTo>
                    <a:pt x="1333" y="114"/>
                    <a:pt x="1333" y="114"/>
                    <a:pt x="1333" y="114"/>
                  </a:cubicBezTo>
                  <a:cubicBezTo>
                    <a:pt x="1335" y="116"/>
                    <a:pt x="1337" y="118"/>
                    <a:pt x="1338" y="120"/>
                  </a:cubicBezTo>
                  <a:cubicBezTo>
                    <a:pt x="1341" y="124"/>
                    <a:pt x="1344" y="127"/>
                    <a:pt x="1347" y="131"/>
                  </a:cubicBezTo>
                  <a:cubicBezTo>
                    <a:pt x="1346" y="132"/>
                    <a:pt x="1346" y="132"/>
                    <a:pt x="1346" y="132"/>
                  </a:cubicBezTo>
                  <a:cubicBezTo>
                    <a:pt x="1345" y="132"/>
                    <a:pt x="1345" y="133"/>
                    <a:pt x="1344" y="134"/>
                  </a:cubicBezTo>
                  <a:cubicBezTo>
                    <a:pt x="1343" y="135"/>
                    <a:pt x="1343" y="135"/>
                    <a:pt x="1343" y="135"/>
                  </a:cubicBezTo>
                  <a:cubicBezTo>
                    <a:pt x="1342" y="136"/>
                    <a:pt x="1342" y="136"/>
                    <a:pt x="1341" y="137"/>
                  </a:cubicBezTo>
                  <a:cubicBezTo>
                    <a:pt x="1341" y="138"/>
                    <a:pt x="1340" y="138"/>
                    <a:pt x="1340" y="139"/>
                  </a:cubicBezTo>
                  <a:cubicBezTo>
                    <a:pt x="1339" y="139"/>
                    <a:pt x="1338" y="140"/>
                    <a:pt x="1338" y="141"/>
                  </a:cubicBezTo>
                  <a:cubicBezTo>
                    <a:pt x="1337" y="142"/>
                    <a:pt x="1337" y="142"/>
                    <a:pt x="1337" y="143"/>
                  </a:cubicBezTo>
                  <a:cubicBezTo>
                    <a:pt x="1336" y="144"/>
                    <a:pt x="1335" y="145"/>
                    <a:pt x="1335" y="146"/>
                  </a:cubicBezTo>
                  <a:cubicBezTo>
                    <a:pt x="1334" y="146"/>
                    <a:pt x="1334" y="147"/>
                    <a:pt x="1334" y="148"/>
                  </a:cubicBezTo>
                  <a:cubicBezTo>
                    <a:pt x="1333" y="148"/>
                    <a:pt x="1333" y="148"/>
                    <a:pt x="1333" y="148"/>
                  </a:cubicBezTo>
                  <a:cubicBezTo>
                    <a:pt x="1333" y="150"/>
                    <a:pt x="1333" y="150"/>
                    <a:pt x="1333" y="150"/>
                  </a:cubicBezTo>
                  <a:cubicBezTo>
                    <a:pt x="1333" y="150"/>
                    <a:pt x="1334" y="149"/>
                    <a:pt x="1334" y="149"/>
                  </a:cubicBezTo>
                  <a:cubicBezTo>
                    <a:pt x="1334" y="148"/>
                    <a:pt x="1335" y="147"/>
                    <a:pt x="1335" y="146"/>
                  </a:cubicBezTo>
                  <a:cubicBezTo>
                    <a:pt x="1336" y="145"/>
                    <a:pt x="1336" y="145"/>
                    <a:pt x="1337" y="144"/>
                  </a:cubicBezTo>
                  <a:cubicBezTo>
                    <a:pt x="1337" y="143"/>
                    <a:pt x="1338" y="142"/>
                    <a:pt x="1339" y="142"/>
                  </a:cubicBezTo>
                  <a:cubicBezTo>
                    <a:pt x="1339" y="141"/>
                    <a:pt x="1340" y="140"/>
                    <a:pt x="1340" y="140"/>
                  </a:cubicBezTo>
                  <a:cubicBezTo>
                    <a:pt x="1341" y="139"/>
                    <a:pt x="1341" y="138"/>
                    <a:pt x="1342" y="137"/>
                  </a:cubicBezTo>
                  <a:cubicBezTo>
                    <a:pt x="1342" y="137"/>
                    <a:pt x="1343" y="137"/>
                    <a:pt x="1343" y="136"/>
                  </a:cubicBezTo>
                  <a:cubicBezTo>
                    <a:pt x="1344" y="135"/>
                    <a:pt x="1344" y="135"/>
                    <a:pt x="1345" y="134"/>
                  </a:cubicBezTo>
                  <a:cubicBezTo>
                    <a:pt x="1345" y="134"/>
                    <a:pt x="1346" y="133"/>
                    <a:pt x="1346" y="133"/>
                  </a:cubicBezTo>
                  <a:cubicBezTo>
                    <a:pt x="1347" y="132"/>
                    <a:pt x="1347" y="132"/>
                    <a:pt x="1347" y="132"/>
                  </a:cubicBezTo>
                  <a:cubicBezTo>
                    <a:pt x="1348" y="132"/>
                    <a:pt x="1348" y="133"/>
                    <a:pt x="1349" y="133"/>
                  </a:cubicBezTo>
                  <a:cubicBezTo>
                    <a:pt x="1353" y="138"/>
                    <a:pt x="1357" y="143"/>
                    <a:pt x="1360" y="148"/>
                  </a:cubicBezTo>
                  <a:cubicBezTo>
                    <a:pt x="1364" y="152"/>
                    <a:pt x="1367" y="157"/>
                    <a:pt x="1371" y="161"/>
                  </a:cubicBezTo>
                  <a:cubicBezTo>
                    <a:pt x="1374" y="166"/>
                    <a:pt x="1378" y="171"/>
                    <a:pt x="1382" y="176"/>
                  </a:cubicBezTo>
                  <a:cubicBezTo>
                    <a:pt x="1385" y="180"/>
                    <a:pt x="1389" y="185"/>
                    <a:pt x="1392" y="190"/>
                  </a:cubicBezTo>
                  <a:cubicBezTo>
                    <a:pt x="1395" y="194"/>
                    <a:pt x="1399" y="199"/>
                    <a:pt x="1402" y="204"/>
                  </a:cubicBezTo>
                  <a:cubicBezTo>
                    <a:pt x="1406" y="209"/>
                    <a:pt x="1409" y="214"/>
                    <a:pt x="1412" y="219"/>
                  </a:cubicBezTo>
                  <a:cubicBezTo>
                    <a:pt x="1416" y="223"/>
                    <a:pt x="1419" y="228"/>
                    <a:pt x="1422" y="233"/>
                  </a:cubicBezTo>
                  <a:cubicBezTo>
                    <a:pt x="1424" y="235"/>
                    <a:pt x="1425" y="238"/>
                    <a:pt x="1427" y="240"/>
                  </a:cubicBezTo>
                  <a:cubicBezTo>
                    <a:pt x="1428" y="240"/>
                    <a:pt x="1428" y="240"/>
                    <a:pt x="1428" y="240"/>
                  </a:cubicBezTo>
                  <a:cubicBezTo>
                    <a:pt x="1426" y="238"/>
                    <a:pt x="1425" y="236"/>
                    <a:pt x="1423" y="233"/>
                  </a:cubicBezTo>
                  <a:cubicBezTo>
                    <a:pt x="1420" y="228"/>
                    <a:pt x="1416" y="223"/>
                    <a:pt x="1413" y="217"/>
                  </a:cubicBezTo>
                  <a:cubicBezTo>
                    <a:pt x="1410" y="213"/>
                    <a:pt x="1407" y="209"/>
                    <a:pt x="1404" y="204"/>
                  </a:cubicBezTo>
                  <a:cubicBezTo>
                    <a:pt x="1400" y="199"/>
                    <a:pt x="1396" y="194"/>
                    <a:pt x="1392" y="188"/>
                  </a:cubicBezTo>
                  <a:cubicBezTo>
                    <a:pt x="1389" y="184"/>
                    <a:pt x="1386" y="180"/>
                    <a:pt x="1383" y="176"/>
                  </a:cubicBezTo>
                  <a:cubicBezTo>
                    <a:pt x="1379" y="170"/>
                    <a:pt x="1375" y="165"/>
                    <a:pt x="1371" y="160"/>
                  </a:cubicBezTo>
                  <a:cubicBezTo>
                    <a:pt x="1368" y="156"/>
                    <a:pt x="1365" y="152"/>
                    <a:pt x="1362" y="148"/>
                  </a:cubicBezTo>
                  <a:cubicBezTo>
                    <a:pt x="1357" y="142"/>
                    <a:pt x="1353" y="137"/>
                    <a:pt x="1348" y="131"/>
                  </a:cubicBezTo>
                  <a:cubicBezTo>
                    <a:pt x="1348" y="131"/>
                    <a:pt x="1348" y="131"/>
                    <a:pt x="1348" y="131"/>
                  </a:cubicBezTo>
                  <a:cubicBezTo>
                    <a:pt x="1348" y="131"/>
                    <a:pt x="1349" y="130"/>
                    <a:pt x="1349" y="130"/>
                  </a:cubicBezTo>
                  <a:cubicBezTo>
                    <a:pt x="1350" y="130"/>
                    <a:pt x="1350" y="129"/>
                    <a:pt x="1351" y="129"/>
                  </a:cubicBezTo>
                  <a:cubicBezTo>
                    <a:pt x="1352" y="128"/>
                    <a:pt x="1352" y="128"/>
                    <a:pt x="1352" y="128"/>
                  </a:cubicBezTo>
                  <a:cubicBezTo>
                    <a:pt x="1353" y="128"/>
                    <a:pt x="1354" y="127"/>
                    <a:pt x="1354" y="127"/>
                  </a:cubicBezTo>
                  <a:cubicBezTo>
                    <a:pt x="1354" y="127"/>
                    <a:pt x="1354" y="127"/>
                    <a:pt x="1354" y="127"/>
                  </a:cubicBezTo>
                  <a:cubicBezTo>
                    <a:pt x="1355" y="131"/>
                    <a:pt x="1359" y="134"/>
                    <a:pt x="1364" y="134"/>
                  </a:cubicBezTo>
                  <a:cubicBezTo>
                    <a:pt x="1366" y="134"/>
                    <a:pt x="1367" y="134"/>
                    <a:pt x="1369" y="133"/>
                  </a:cubicBezTo>
                  <a:cubicBezTo>
                    <a:pt x="1373" y="138"/>
                    <a:pt x="1377" y="143"/>
                    <a:pt x="1380" y="148"/>
                  </a:cubicBezTo>
                  <a:cubicBezTo>
                    <a:pt x="1382" y="151"/>
                    <a:pt x="1384" y="154"/>
                    <a:pt x="1386" y="157"/>
                  </a:cubicBezTo>
                  <a:cubicBezTo>
                    <a:pt x="1390" y="162"/>
                    <a:pt x="1393" y="167"/>
                    <a:pt x="1397" y="173"/>
                  </a:cubicBezTo>
                  <a:cubicBezTo>
                    <a:pt x="1399" y="176"/>
                    <a:pt x="1401" y="179"/>
                    <a:pt x="1403" y="182"/>
                  </a:cubicBezTo>
                  <a:cubicBezTo>
                    <a:pt x="1407" y="187"/>
                    <a:pt x="1410" y="192"/>
                    <a:pt x="1413" y="197"/>
                  </a:cubicBezTo>
                  <a:cubicBezTo>
                    <a:pt x="1416" y="201"/>
                    <a:pt x="1418" y="205"/>
                    <a:pt x="1420" y="208"/>
                  </a:cubicBezTo>
                  <a:cubicBezTo>
                    <a:pt x="1423" y="213"/>
                    <a:pt x="1426" y="218"/>
                    <a:pt x="1429" y="223"/>
                  </a:cubicBezTo>
                  <a:cubicBezTo>
                    <a:pt x="1431" y="227"/>
                    <a:pt x="1434" y="231"/>
                    <a:pt x="1436" y="234"/>
                  </a:cubicBezTo>
                  <a:cubicBezTo>
                    <a:pt x="1437" y="236"/>
                    <a:pt x="1438" y="238"/>
                    <a:pt x="1439" y="240"/>
                  </a:cubicBezTo>
                  <a:cubicBezTo>
                    <a:pt x="1440" y="240"/>
                    <a:pt x="1440" y="240"/>
                    <a:pt x="1440" y="240"/>
                  </a:cubicBezTo>
                  <a:cubicBezTo>
                    <a:pt x="1438" y="236"/>
                    <a:pt x="1436" y="232"/>
                    <a:pt x="1433" y="229"/>
                  </a:cubicBezTo>
                  <a:cubicBezTo>
                    <a:pt x="1431" y="225"/>
                    <a:pt x="1429" y="221"/>
                    <a:pt x="1426" y="217"/>
                  </a:cubicBezTo>
                  <a:cubicBezTo>
                    <a:pt x="1424" y="212"/>
                    <a:pt x="1421" y="208"/>
                    <a:pt x="1418" y="203"/>
                  </a:cubicBezTo>
                  <a:cubicBezTo>
                    <a:pt x="1415" y="199"/>
                    <a:pt x="1413" y="195"/>
                    <a:pt x="1411" y="192"/>
                  </a:cubicBezTo>
                  <a:cubicBezTo>
                    <a:pt x="1408" y="187"/>
                    <a:pt x="1405" y="183"/>
                    <a:pt x="1402" y="178"/>
                  </a:cubicBezTo>
                  <a:cubicBezTo>
                    <a:pt x="1399" y="175"/>
                    <a:pt x="1397" y="171"/>
                    <a:pt x="1394" y="167"/>
                  </a:cubicBezTo>
                  <a:cubicBezTo>
                    <a:pt x="1391" y="163"/>
                    <a:pt x="1388" y="158"/>
                    <a:pt x="1385" y="154"/>
                  </a:cubicBezTo>
                  <a:cubicBezTo>
                    <a:pt x="1383" y="150"/>
                    <a:pt x="1380" y="147"/>
                    <a:pt x="1378" y="143"/>
                  </a:cubicBezTo>
                  <a:cubicBezTo>
                    <a:pt x="1377" y="142"/>
                    <a:pt x="1376" y="141"/>
                    <a:pt x="1376" y="140"/>
                  </a:cubicBezTo>
                  <a:cubicBezTo>
                    <a:pt x="1379" y="144"/>
                    <a:pt x="1382" y="148"/>
                    <a:pt x="1385" y="152"/>
                  </a:cubicBezTo>
                  <a:cubicBezTo>
                    <a:pt x="1388" y="156"/>
                    <a:pt x="1392" y="161"/>
                    <a:pt x="1395" y="165"/>
                  </a:cubicBezTo>
                  <a:cubicBezTo>
                    <a:pt x="1401" y="173"/>
                    <a:pt x="1406" y="180"/>
                    <a:pt x="1412" y="188"/>
                  </a:cubicBezTo>
                  <a:cubicBezTo>
                    <a:pt x="1415" y="192"/>
                    <a:pt x="1418" y="196"/>
                    <a:pt x="1421" y="201"/>
                  </a:cubicBezTo>
                  <a:cubicBezTo>
                    <a:pt x="1429" y="212"/>
                    <a:pt x="1437" y="224"/>
                    <a:pt x="1445" y="235"/>
                  </a:cubicBezTo>
                  <a:cubicBezTo>
                    <a:pt x="1446" y="237"/>
                    <a:pt x="1447" y="238"/>
                    <a:pt x="1448" y="240"/>
                  </a:cubicBezTo>
                  <a:cubicBezTo>
                    <a:pt x="1450" y="240"/>
                    <a:pt x="1450" y="240"/>
                    <a:pt x="1450" y="240"/>
                  </a:cubicBezTo>
                  <a:cubicBezTo>
                    <a:pt x="1449" y="239"/>
                    <a:pt x="1449" y="239"/>
                    <a:pt x="1449" y="238"/>
                  </a:cubicBezTo>
                  <a:cubicBezTo>
                    <a:pt x="1447" y="234"/>
                    <a:pt x="1444" y="229"/>
                    <a:pt x="1442" y="225"/>
                  </a:cubicBezTo>
                  <a:cubicBezTo>
                    <a:pt x="1442" y="223"/>
                    <a:pt x="1441" y="222"/>
                    <a:pt x="1440" y="221"/>
                  </a:cubicBezTo>
                  <a:cubicBezTo>
                    <a:pt x="1438" y="216"/>
                    <a:pt x="1435" y="212"/>
                    <a:pt x="1433" y="207"/>
                  </a:cubicBezTo>
                  <a:cubicBezTo>
                    <a:pt x="1432" y="206"/>
                    <a:pt x="1432" y="206"/>
                    <a:pt x="1432" y="206"/>
                  </a:cubicBezTo>
                  <a:cubicBezTo>
                    <a:pt x="1440" y="217"/>
                    <a:pt x="1448" y="228"/>
                    <a:pt x="1455" y="240"/>
                  </a:cubicBezTo>
                  <a:cubicBezTo>
                    <a:pt x="1456" y="240"/>
                    <a:pt x="1456" y="240"/>
                    <a:pt x="1456" y="240"/>
                  </a:cubicBezTo>
                  <a:cubicBezTo>
                    <a:pt x="1448" y="226"/>
                    <a:pt x="1438" y="213"/>
                    <a:pt x="1429" y="200"/>
                  </a:cubicBezTo>
                  <a:cubicBezTo>
                    <a:pt x="1428" y="199"/>
                    <a:pt x="1428" y="199"/>
                    <a:pt x="1428" y="199"/>
                  </a:cubicBezTo>
                  <a:cubicBezTo>
                    <a:pt x="1421" y="187"/>
                    <a:pt x="1413" y="175"/>
                    <a:pt x="1405" y="165"/>
                  </a:cubicBezTo>
                  <a:cubicBezTo>
                    <a:pt x="1405" y="165"/>
                    <a:pt x="1405" y="164"/>
                    <a:pt x="1405" y="164"/>
                  </a:cubicBezTo>
                  <a:cubicBezTo>
                    <a:pt x="1403" y="161"/>
                    <a:pt x="1400" y="159"/>
                    <a:pt x="1398" y="156"/>
                  </a:cubicBezTo>
                  <a:cubicBezTo>
                    <a:pt x="1398" y="155"/>
                    <a:pt x="1397" y="154"/>
                    <a:pt x="1396" y="153"/>
                  </a:cubicBezTo>
                  <a:cubicBezTo>
                    <a:pt x="1394" y="151"/>
                    <a:pt x="1392" y="149"/>
                    <a:pt x="1390" y="147"/>
                  </a:cubicBezTo>
                  <a:cubicBezTo>
                    <a:pt x="1389" y="146"/>
                    <a:pt x="1388" y="145"/>
                    <a:pt x="1387" y="143"/>
                  </a:cubicBezTo>
                  <a:cubicBezTo>
                    <a:pt x="1385" y="142"/>
                    <a:pt x="1384" y="140"/>
                    <a:pt x="1382" y="139"/>
                  </a:cubicBezTo>
                  <a:cubicBezTo>
                    <a:pt x="1380" y="137"/>
                    <a:pt x="1379" y="136"/>
                    <a:pt x="1377" y="134"/>
                  </a:cubicBezTo>
                  <a:cubicBezTo>
                    <a:pt x="1376" y="133"/>
                    <a:pt x="1375" y="132"/>
                    <a:pt x="1373" y="131"/>
                  </a:cubicBezTo>
                  <a:cubicBezTo>
                    <a:pt x="1373" y="131"/>
                    <a:pt x="1372" y="130"/>
                    <a:pt x="1372" y="130"/>
                  </a:cubicBezTo>
                  <a:cubicBezTo>
                    <a:pt x="1373" y="128"/>
                    <a:pt x="1374" y="126"/>
                    <a:pt x="1374" y="124"/>
                  </a:cubicBezTo>
                  <a:cubicBezTo>
                    <a:pt x="1374" y="119"/>
                    <a:pt x="1369" y="114"/>
                    <a:pt x="1364" y="114"/>
                  </a:cubicBezTo>
                  <a:cubicBezTo>
                    <a:pt x="1362" y="114"/>
                    <a:pt x="1360" y="115"/>
                    <a:pt x="1358" y="116"/>
                  </a:cubicBezTo>
                  <a:cubicBezTo>
                    <a:pt x="1355" y="111"/>
                    <a:pt x="1351" y="107"/>
                    <a:pt x="1348" y="102"/>
                  </a:cubicBezTo>
                  <a:cubicBezTo>
                    <a:pt x="1346" y="100"/>
                    <a:pt x="1345" y="98"/>
                    <a:pt x="1344" y="97"/>
                  </a:cubicBezTo>
                  <a:cubicBezTo>
                    <a:pt x="1340" y="92"/>
                    <a:pt x="1337" y="88"/>
                    <a:pt x="1333" y="83"/>
                  </a:cubicBezTo>
                  <a:moveTo>
                    <a:pt x="1032" y="211"/>
                  </a:moveTo>
                  <a:cubicBezTo>
                    <a:pt x="1023" y="206"/>
                    <a:pt x="1015" y="202"/>
                    <a:pt x="1006" y="197"/>
                  </a:cubicBezTo>
                  <a:cubicBezTo>
                    <a:pt x="1005" y="197"/>
                    <a:pt x="1005" y="197"/>
                    <a:pt x="1004" y="196"/>
                  </a:cubicBezTo>
                  <a:cubicBezTo>
                    <a:pt x="993" y="191"/>
                    <a:pt x="982" y="186"/>
                    <a:pt x="971" y="180"/>
                  </a:cubicBezTo>
                  <a:cubicBezTo>
                    <a:pt x="967" y="179"/>
                    <a:pt x="964" y="177"/>
                    <a:pt x="960" y="175"/>
                  </a:cubicBezTo>
                  <a:cubicBezTo>
                    <a:pt x="952" y="172"/>
                    <a:pt x="944" y="168"/>
                    <a:pt x="935" y="164"/>
                  </a:cubicBezTo>
                  <a:cubicBezTo>
                    <a:pt x="931" y="162"/>
                    <a:pt x="926" y="160"/>
                    <a:pt x="922" y="158"/>
                  </a:cubicBezTo>
                  <a:cubicBezTo>
                    <a:pt x="921" y="158"/>
                    <a:pt x="920" y="158"/>
                    <a:pt x="920" y="157"/>
                  </a:cubicBezTo>
                  <a:cubicBezTo>
                    <a:pt x="920" y="156"/>
                    <a:pt x="921" y="155"/>
                    <a:pt x="921" y="154"/>
                  </a:cubicBezTo>
                  <a:cubicBezTo>
                    <a:pt x="974" y="159"/>
                    <a:pt x="1026" y="168"/>
                    <a:pt x="1075" y="180"/>
                  </a:cubicBezTo>
                  <a:cubicBezTo>
                    <a:pt x="1066" y="189"/>
                    <a:pt x="1057" y="198"/>
                    <a:pt x="1047" y="208"/>
                  </a:cubicBezTo>
                  <a:cubicBezTo>
                    <a:pt x="1045" y="207"/>
                    <a:pt x="1043" y="206"/>
                    <a:pt x="1041" y="206"/>
                  </a:cubicBezTo>
                  <a:cubicBezTo>
                    <a:pt x="1037" y="206"/>
                    <a:pt x="1034" y="208"/>
                    <a:pt x="1032" y="211"/>
                  </a:cubicBezTo>
                  <a:moveTo>
                    <a:pt x="921" y="151"/>
                  </a:moveTo>
                  <a:cubicBezTo>
                    <a:pt x="920" y="147"/>
                    <a:pt x="917" y="144"/>
                    <a:pt x="912" y="143"/>
                  </a:cubicBezTo>
                  <a:cubicBezTo>
                    <a:pt x="913" y="139"/>
                    <a:pt x="913" y="134"/>
                    <a:pt x="914" y="130"/>
                  </a:cubicBezTo>
                  <a:cubicBezTo>
                    <a:pt x="914" y="122"/>
                    <a:pt x="915" y="114"/>
                    <a:pt x="916" y="107"/>
                  </a:cubicBezTo>
                  <a:cubicBezTo>
                    <a:pt x="918" y="107"/>
                    <a:pt x="920" y="108"/>
                    <a:pt x="922" y="108"/>
                  </a:cubicBezTo>
                  <a:cubicBezTo>
                    <a:pt x="928" y="109"/>
                    <a:pt x="934" y="110"/>
                    <a:pt x="940" y="110"/>
                  </a:cubicBezTo>
                  <a:cubicBezTo>
                    <a:pt x="949" y="112"/>
                    <a:pt x="959" y="114"/>
                    <a:pt x="968" y="115"/>
                  </a:cubicBezTo>
                  <a:cubicBezTo>
                    <a:pt x="973" y="116"/>
                    <a:pt x="979" y="117"/>
                    <a:pt x="984" y="118"/>
                  </a:cubicBezTo>
                  <a:cubicBezTo>
                    <a:pt x="995" y="120"/>
                    <a:pt x="1007" y="123"/>
                    <a:pt x="1018" y="125"/>
                  </a:cubicBezTo>
                  <a:cubicBezTo>
                    <a:pt x="1022" y="126"/>
                    <a:pt x="1027" y="127"/>
                    <a:pt x="1031" y="129"/>
                  </a:cubicBezTo>
                  <a:cubicBezTo>
                    <a:pt x="1041" y="131"/>
                    <a:pt x="1051" y="133"/>
                    <a:pt x="1060" y="136"/>
                  </a:cubicBezTo>
                  <a:cubicBezTo>
                    <a:pt x="1065" y="138"/>
                    <a:pt x="1070" y="140"/>
                    <a:pt x="1074" y="141"/>
                  </a:cubicBezTo>
                  <a:cubicBezTo>
                    <a:pt x="1081" y="144"/>
                    <a:pt x="1088" y="146"/>
                    <a:pt x="1094" y="149"/>
                  </a:cubicBezTo>
                  <a:cubicBezTo>
                    <a:pt x="1094" y="150"/>
                    <a:pt x="1094" y="150"/>
                    <a:pt x="1094" y="151"/>
                  </a:cubicBezTo>
                  <a:cubicBezTo>
                    <a:pt x="1092" y="151"/>
                    <a:pt x="1090" y="150"/>
                    <a:pt x="1089" y="150"/>
                  </a:cubicBezTo>
                  <a:cubicBezTo>
                    <a:pt x="1086" y="150"/>
                    <a:pt x="1083" y="150"/>
                    <a:pt x="1080" y="149"/>
                  </a:cubicBezTo>
                  <a:cubicBezTo>
                    <a:pt x="1075" y="149"/>
                    <a:pt x="1071" y="148"/>
                    <a:pt x="1066" y="148"/>
                  </a:cubicBezTo>
                  <a:cubicBezTo>
                    <a:pt x="1063" y="148"/>
                    <a:pt x="1060" y="148"/>
                    <a:pt x="1057" y="147"/>
                  </a:cubicBezTo>
                  <a:cubicBezTo>
                    <a:pt x="1052" y="147"/>
                    <a:pt x="1047" y="147"/>
                    <a:pt x="1042" y="147"/>
                  </a:cubicBezTo>
                  <a:cubicBezTo>
                    <a:pt x="1040" y="147"/>
                    <a:pt x="1037" y="146"/>
                    <a:pt x="1035" y="146"/>
                  </a:cubicBezTo>
                  <a:cubicBezTo>
                    <a:pt x="1027" y="146"/>
                    <a:pt x="1019" y="146"/>
                    <a:pt x="1011" y="146"/>
                  </a:cubicBezTo>
                  <a:cubicBezTo>
                    <a:pt x="1011" y="146"/>
                    <a:pt x="1011" y="146"/>
                    <a:pt x="1011" y="146"/>
                  </a:cubicBezTo>
                  <a:cubicBezTo>
                    <a:pt x="1011" y="146"/>
                    <a:pt x="1010" y="146"/>
                    <a:pt x="1010" y="146"/>
                  </a:cubicBezTo>
                  <a:cubicBezTo>
                    <a:pt x="1002" y="146"/>
                    <a:pt x="995" y="146"/>
                    <a:pt x="987" y="146"/>
                  </a:cubicBezTo>
                  <a:cubicBezTo>
                    <a:pt x="984" y="147"/>
                    <a:pt x="981" y="147"/>
                    <a:pt x="978" y="147"/>
                  </a:cubicBezTo>
                  <a:cubicBezTo>
                    <a:pt x="973" y="147"/>
                    <a:pt x="967" y="147"/>
                    <a:pt x="962" y="148"/>
                  </a:cubicBezTo>
                  <a:cubicBezTo>
                    <a:pt x="958" y="148"/>
                    <a:pt x="955" y="148"/>
                    <a:pt x="951" y="148"/>
                  </a:cubicBezTo>
                  <a:cubicBezTo>
                    <a:pt x="946" y="149"/>
                    <a:pt x="942" y="149"/>
                    <a:pt x="937" y="150"/>
                  </a:cubicBezTo>
                  <a:cubicBezTo>
                    <a:pt x="932" y="150"/>
                    <a:pt x="928" y="150"/>
                    <a:pt x="923" y="151"/>
                  </a:cubicBezTo>
                  <a:cubicBezTo>
                    <a:pt x="922" y="151"/>
                    <a:pt x="921" y="151"/>
                    <a:pt x="921" y="151"/>
                  </a:cubicBezTo>
                  <a:moveTo>
                    <a:pt x="905" y="145"/>
                  </a:moveTo>
                  <a:cubicBezTo>
                    <a:pt x="892" y="130"/>
                    <a:pt x="879" y="115"/>
                    <a:pt x="867" y="101"/>
                  </a:cubicBezTo>
                  <a:cubicBezTo>
                    <a:pt x="870" y="102"/>
                    <a:pt x="874" y="102"/>
                    <a:pt x="877" y="102"/>
                  </a:cubicBezTo>
                  <a:cubicBezTo>
                    <a:pt x="883" y="103"/>
                    <a:pt x="889" y="104"/>
                    <a:pt x="895" y="104"/>
                  </a:cubicBezTo>
                  <a:cubicBezTo>
                    <a:pt x="902" y="105"/>
                    <a:pt x="908" y="106"/>
                    <a:pt x="915" y="107"/>
                  </a:cubicBezTo>
                  <a:cubicBezTo>
                    <a:pt x="914" y="116"/>
                    <a:pt x="913" y="126"/>
                    <a:pt x="912" y="136"/>
                  </a:cubicBezTo>
                  <a:cubicBezTo>
                    <a:pt x="912" y="138"/>
                    <a:pt x="912" y="140"/>
                    <a:pt x="912" y="143"/>
                  </a:cubicBezTo>
                  <a:cubicBezTo>
                    <a:pt x="911" y="143"/>
                    <a:pt x="911" y="143"/>
                    <a:pt x="911" y="143"/>
                  </a:cubicBezTo>
                  <a:cubicBezTo>
                    <a:pt x="909" y="143"/>
                    <a:pt x="907" y="144"/>
                    <a:pt x="905" y="145"/>
                  </a:cubicBezTo>
                  <a:moveTo>
                    <a:pt x="917" y="103"/>
                  </a:moveTo>
                  <a:cubicBezTo>
                    <a:pt x="921" y="103"/>
                    <a:pt x="925" y="100"/>
                    <a:pt x="926" y="96"/>
                  </a:cubicBezTo>
                  <a:cubicBezTo>
                    <a:pt x="939" y="99"/>
                    <a:pt x="952" y="102"/>
                    <a:pt x="965" y="105"/>
                  </a:cubicBezTo>
                  <a:cubicBezTo>
                    <a:pt x="969" y="106"/>
                    <a:pt x="972" y="108"/>
                    <a:pt x="976" y="109"/>
                  </a:cubicBezTo>
                  <a:cubicBezTo>
                    <a:pt x="988" y="112"/>
                    <a:pt x="1000" y="116"/>
                    <a:pt x="1012" y="119"/>
                  </a:cubicBezTo>
                  <a:cubicBezTo>
                    <a:pt x="1017" y="121"/>
                    <a:pt x="1023" y="123"/>
                    <a:pt x="1028" y="125"/>
                  </a:cubicBezTo>
                  <a:cubicBezTo>
                    <a:pt x="1036" y="127"/>
                    <a:pt x="1044" y="130"/>
                    <a:pt x="1052" y="133"/>
                  </a:cubicBezTo>
                  <a:cubicBezTo>
                    <a:pt x="1051" y="133"/>
                    <a:pt x="1050" y="133"/>
                    <a:pt x="1049" y="132"/>
                  </a:cubicBezTo>
                  <a:cubicBezTo>
                    <a:pt x="1042" y="130"/>
                    <a:pt x="1034" y="128"/>
                    <a:pt x="1026" y="126"/>
                  </a:cubicBezTo>
                  <a:cubicBezTo>
                    <a:pt x="1021" y="125"/>
                    <a:pt x="1015" y="124"/>
                    <a:pt x="1009" y="123"/>
                  </a:cubicBezTo>
                  <a:cubicBezTo>
                    <a:pt x="1000" y="121"/>
                    <a:pt x="992" y="119"/>
                    <a:pt x="983" y="117"/>
                  </a:cubicBezTo>
                  <a:cubicBezTo>
                    <a:pt x="978" y="116"/>
                    <a:pt x="972" y="115"/>
                    <a:pt x="966" y="114"/>
                  </a:cubicBezTo>
                  <a:cubicBezTo>
                    <a:pt x="957" y="113"/>
                    <a:pt x="948" y="111"/>
                    <a:pt x="939" y="109"/>
                  </a:cubicBezTo>
                  <a:cubicBezTo>
                    <a:pt x="933" y="109"/>
                    <a:pt x="927" y="108"/>
                    <a:pt x="921" y="107"/>
                  </a:cubicBezTo>
                  <a:cubicBezTo>
                    <a:pt x="919" y="107"/>
                    <a:pt x="918" y="107"/>
                    <a:pt x="916" y="106"/>
                  </a:cubicBezTo>
                  <a:cubicBezTo>
                    <a:pt x="916" y="105"/>
                    <a:pt x="916" y="104"/>
                    <a:pt x="916" y="103"/>
                  </a:cubicBezTo>
                  <a:cubicBezTo>
                    <a:pt x="917" y="103"/>
                    <a:pt x="917" y="103"/>
                    <a:pt x="917" y="103"/>
                  </a:cubicBezTo>
                  <a:moveTo>
                    <a:pt x="909" y="0"/>
                  </a:moveTo>
                  <a:cubicBezTo>
                    <a:pt x="908" y="0"/>
                    <a:pt x="908" y="0"/>
                    <a:pt x="908" y="0"/>
                  </a:cubicBezTo>
                  <a:cubicBezTo>
                    <a:pt x="910" y="27"/>
                    <a:pt x="913" y="54"/>
                    <a:pt x="916" y="83"/>
                  </a:cubicBezTo>
                  <a:cubicBezTo>
                    <a:pt x="913" y="83"/>
                    <a:pt x="911" y="85"/>
                    <a:pt x="909" y="87"/>
                  </a:cubicBezTo>
                  <a:cubicBezTo>
                    <a:pt x="903" y="82"/>
                    <a:pt x="897" y="78"/>
                    <a:pt x="890" y="74"/>
                  </a:cubicBezTo>
                  <a:cubicBezTo>
                    <a:pt x="887" y="71"/>
                    <a:pt x="883" y="68"/>
                    <a:pt x="879" y="66"/>
                  </a:cubicBezTo>
                  <a:cubicBezTo>
                    <a:pt x="872" y="61"/>
                    <a:pt x="865" y="56"/>
                    <a:pt x="858" y="52"/>
                  </a:cubicBezTo>
                  <a:cubicBezTo>
                    <a:pt x="858" y="53"/>
                    <a:pt x="858" y="53"/>
                    <a:pt x="858" y="53"/>
                  </a:cubicBezTo>
                  <a:cubicBezTo>
                    <a:pt x="861" y="55"/>
                    <a:pt x="864" y="57"/>
                    <a:pt x="867" y="59"/>
                  </a:cubicBezTo>
                  <a:cubicBezTo>
                    <a:pt x="871" y="62"/>
                    <a:pt x="875" y="64"/>
                    <a:pt x="879" y="67"/>
                  </a:cubicBezTo>
                  <a:cubicBezTo>
                    <a:pt x="889" y="73"/>
                    <a:pt x="899" y="80"/>
                    <a:pt x="909" y="88"/>
                  </a:cubicBezTo>
                  <a:cubicBezTo>
                    <a:pt x="908" y="89"/>
                    <a:pt x="907" y="91"/>
                    <a:pt x="907" y="93"/>
                  </a:cubicBezTo>
                  <a:cubicBezTo>
                    <a:pt x="907" y="98"/>
                    <a:pt x="911" y="102"/>
                    <a:pt x="916" y="102"/>
                  </a:cubicBezTo>
                  <a:cubicBezTo>
                    <a:pt x="915" y="104"/>
                    <a:pt x="915" y="105"/>
                    <a:pt x="915" y="106"/>
                  </a:cubicBezTo>
                  <a:cubicBezTo>
                    <a:pt x="904" y="105"/>
                    <a:pt x="893" y="103"/>
                    <a:pt x="882" y="102"/>
                  </a:cubicBezTo>
                  <a:cubicBezTo>
                    <a:pt x="877" y="102"/>
                    <a:pt x="872" y="101"/>
                    <a:pt x="866" y="100"/>
                  </a:cubicBezTo>
                  <a:cubicBezTo>
                    <a:pt x="864" y="98"/>
                    <a:pt x="861" y="95"/>
                    <a:pt x="858" y="92"/>
                  </a:cubicBezTo>
                  <a:cubicBezTo>
                    <a:pt x="858" y="93"/>
                    <a:pt x="858" y="93"/>
                    <a:pt x="858" y="93"/>
                  </a:cubicBezTo>
                  <a:cubicBezTo>
                    <a:pt x="859" y="94"/>
                    <a:pt x="860" y="94"/>
                    <a:pt x="860" y="95"/>
                  </a:cubicBezTo>
                  <a:cubicBezTo>
                    <a:pt x="862" y="97"/>
                    <a:pt x="863" y="99"/>
                    <a:pt x="865" y="100"/>
                  </a:cubicBezTo>
                  <a:cubicBezTo>
                    <a:pt x="863" y="100"/>
                    <a:pt x="861" y="100"/>
                    <a:pt x="858" y="100"/>
                  </a:cubicBezTo>
                  <a:cubicBezTo>
                    <a:pt x="858" y="101"/>
                    <a:pt x="858" y="101"/>
                    <a:pt x="858" y="101"/>
                  </a:cubicBezTo>
                  <a:cubicBezTo>
                    <a:pt x="861" y="101"/>
                    <a:pt x="863" y="101"/>
                    <a:pt x="866" y="101"/>
                  </a:cubicBezTo>
                  <a:cubicBezTo>
                    <a:pt x="868" y="104"/>
                    <a:pt x="870" y="106"/>
                    <a:pt x="872" y="108"/>
                  </a:cubicBezTo>
                  <a:cubicBezTo>
                    <a:pt x="874" y="110"/>
                    <a:pt x="876" y="113"/>
                    <a:pt x="878" y="115"/>
                  </a:cubicBezTo>
                  <a:cubicBezTo>
                    <a:pt x="882" y="120"/>
                    <a:pt x="886" y="125"/>
                    <a:pt x="890" y="129"/>
                  </a:cubicBezTo>
                  <a:cubicBezTo>
                    <a:pt x="893" y="132"/>
                    <a:pt x="895" y="134"/>
                    <a:pt x="897" y="137"/>
                  </a:cubicBezTo>
                  <a:cubicBezTo>
                    <a:pt x="899" y="140"/>
                    <a:pt x="902" y="143"/>
                    <a:pt x="904" y="145"/>
                  </a:cubicBezTo>
                  <a:cubicBezTo>
                    <a:pt x="904" y="146"/>
                    <a:pt x="904" y="146"/>
                    <a:pt x="904" y="146"/>
                  </a:cubicBezTo>
                  <a:cubicBezTo>
                    <a:pt x="900" y="143"/>
                    <a:pt x="896" y="140"/>
                    <a:pt x="891" y="137"/>
                  </a:cubicBezTo>
                  <a:cubicBezTo>
                    <a:pt x="887" y="133"/>
                    <a:pt x="883" y="130"/>
                    <a:pt x="878" y="126"/>
                  </a:cubicBezTo>
                  <a:cubicBezTo>
                    <a:pt x="872" y="122"/>
                    <a:pt x="866" y="117"/>
                    <a:pt x="860" y="112"/>
                  </a:cubicBezTo>
                  <a:cubicBezTo>
                    <a:pt x="860" y="112"/>
                    <a:pt x="859" y="111"/>
                    <a:pt x="858" y="111"/>
                  </a:cubicBezTo>
                  <a:cubicBezTo>
                    <a:pt x="858" y="112"/>
                    <a:pt x="858" y="112"/>
                    <a:pt x="858" y="112"/>
                  </a:cubicBezTo>
                  <a:cubicBezTo>
                    <a:pt x="859" y="113"/>
                    <a:pt x="860" y="113"/>
                    <a:pt x="861" y="114"/>
                  </a:cubicBezTo>
                  <a:cubicBezTo>
                    <a:pt x="866" y="118"/>
                    <a:pt x="872" y="123"/>
                    <a:pt x="878" y="127"/>
                  </a:cubicBezTo>
                  <a:cubicBezTo>
                    <a:pt x="883" y="131"/>
                    <a:pt x="888" y="135"/>
                    <a:pt x="893" y="139"/>
                  </a:cubicBezTo>
                  <a:cubicBezTo>
                    <a:pt x="896" y="141"/>
                    <a:pt x="900" y="144"/>
                    <a:pt x="903" y="147"/>
                  </a:cubicBezTo>
                  <a:cubicBezTo>
                    <a:pt x="903" y="147"/>
                    <a:pt x="903" y="148"/>
                    <a:pt x="902" y="148"/>
                  </a:cubicBezTo>
                  <a:cubicBezTo>
                    <a:pt x="896" y="145"/>
                    <a:pt x="889" y="142"/>
                    <a:pt x="883" y="139"/>
                  </a:cubicBezTo>
                  <a:cubicBezTo>
                    <a:pt x="877" y="136"/>
                    <a:pt x="871" y="133"/>
                    <a:pt x="865" y="131"/>
                  </a:cubicBezTo>
                  <a:cubicBezTo>
                    <a:pt x="863" y="130"/>
                    <a:pt x="861" y="129"/>
                    <a:pt x="858" y="128"/>
                  </a:cubicBezTo>
                  <a:cubicBezTo>
                    <a:pt x="858" y="129"/>
                    <a:pt x="858" y="129"/>
                    <a:pt x="858" y="129"/>
                  </a:cubicBezTo>
                  <a:cubicBezTo>
                    <a:pt x="859" y="129"/>
                    <a:pt x="859" y="129"/>
                    <a:pt x="860" y="129"/>
                  </a:cubicBezTo>
                  <a:cubicBezTo>
                    <a:pt x="867" y="133"/>
                    <a:pt x="874" y="136"/>
                    <a:pt x="882" y="140"/>
                  </a:cubicBezTo>
                  <a:cubicBezTo>
                    <a:pt x="887" y="142"/>
                    <a:pt x="892" y="144"/>
                    <a:pt x="897" y="147"/>
                  </a:cubicBezTo>
                  <a:cubicBezTo>
                    <a:pt x="887" y="142"/>
                    <a:pt x="876" y="138"/>
                    <a:pt x="865" y="134"/>
                  </a:cubicBezTo>
                  <a:cubicBezTo>
                    <a:pt x="865" y="134"/>
                    <a:pt x="864" y="134"/>
                    <a:pt x="864" y="134"/>
                  </a:cubicBezTo>
                  <a:cubicBezTo>
                    <a:pt x="862" y="133"/>
                    <a:pt x="860" y="132"/>
                    <a:pt x="858" y="132"/>
                  </a:cubicBezTo>
                  <a:cubicBezTo>
                    <a:pt x="858" y="133"/>
                    <a:pt x="858" y="133"/>
                    <a:pt x="858" y="133"/>
                  </a:cubicBezTo>
                  <a:cubicBezTo>
                    <a:pt x="860" y="133"/>
                    <a:pt x="862" y="134"/>
                    <a:pt x="864" y="135"/>
                  </a:cubicBezTo>
                  <a:cubicBezTo>
                    <a:pt x="876" y="139"/>
                    <a:pt x="887" y="144"/>
                    <a:pt x="899" y="149"/>
                  </a:cubicBezTo>
                  <a:cubicBezTo>
                    <a:pt x="900" y="149"/>
                    <a:pt x="901" y="150"/>
                    <a:pt x="902" y="150"/>
                  </a:cubicBezTo>
                  <a:cubicBezTo>
                    <a:pt x="901" y="151"/>
                    <a:pt x="901" y="152"/>
                    <a:pt x="901" y="153"/>
                  </a:cubicBezTo>
                  <a:cubicBezTo>
                    <a:pt x="901" y="158"/>
                    <a:pt x="906" y="163"/>
                    <a:pt x="911" y="163"/>
                  </a:cubicBezTo>
                  <a:cubicBezTo>
                    <a:pt x="915" y="163"/>
                    <a:pt x="918" y="161"/>
                    <a:pt x="919" y="158"/>
                  </a:cubicBezTo>
                  <a:cubicBezTo>
                    <a:pt x="924" y="160"/>
                    <a:pt x="929" y="162"/>
                    <a:pt x="934" y="164"/>
                  </a:cubicBezTo>
                  <a:cubicBezTo>
                    <a:pt x="938" y="166"/>
                    <a:pt x="942" y="168"/>
                    <a:pt x="945" y="169"/>
                  </a:cubicBezTo>
                  <a:cubicBezTo>
                    <a:pt x="953" y="173"/>
                    <a:pt x="962" y="177"/>
                    <a:pt x="970" y="181"/>
                  </a:cubicBezTo>
                  <a:cubicBezTo>
                    <a:pt x="974" y="183"/>
                    <a:pt x="979" y="185"/>
                    <a:pt x="983" y="187"/>
                  </a:cubicBezTo>
                  <a:cubicBezTo>
                    <a:pt x="990" y="191"/>
                    <a:pt x="998" y="194"/>
                    <a:pt x="1005" y="198"/>
                  </a:cubicBezTo>
                  <a:cubicBezTo>
                    <a:pt x="1010" y="200"/>
                    <a:pt x="1015" y="203"/>
                    <a:pt x="1020" y="205"/>
                  </a:cubicBezTo>
                  <a:cubicBezTo>
                    <a:pt x="1024" y="207"/>
                    <a:pt x="1028" y="209"/>
                    <a:pt x="1032" y="211"/>
                  </a:cubicBezTo>
                  <a:cubicBezTo>
                    <a:pt x="1031" y="212"/>
                    <a:pt x="1031" y="214"/>
                    <a:pt x="1031" y="215"/>
                  </a:cubicBezTo>
                  <a:cubicBezTo>
                    <a:pt x="1029" y="215"/>
                    <a:pt x="1026" y="215"/>
                    <a:pt x="1024" y="214"/>
                  </a:cubicBezTo>
                  <a:cubicBezTo>
                    <a:pt x="1021" y="214"/>
                    <a:pt x="1019" y="214"/>
                    <a:pt x="1016" y="214"/>
                  </a:cubicBezTo>
                  <a:cubicBezTo>
                    <a:pt x="1008" y="214"/>
                    <a:pt x="1000" y="214"/>
                    <a:pt x="992" y="214"/>
                  </a:cubicBezTo>
                  <a:cubicBezTo>
                    <a:pt x="981" y="214"/>
                    <a:pt x="969" y="214"/>
                    <a:pt x="958" y="214"/>
                  </a:cubicBezTo>
                  <a:cubicBezTo>
                    <a:pt x="956" y="214"/>
                    <a:pt x="954" y="215"/>
                    <a:pt x="951" y="215"/>
                  </a:cubicBezTo>
                  <a:cubicBezTo>
                    <a:pt x="942" y="215"/>
                    <a:pt x="933" y="215"/>
                    <a:pt x="923" y="216"/>
                  </a:cubicBezTo>
                  <a:cubicBezTo>
                    <a:pt x="920" y="216"/>
                    <a:pt x="917" y="217"/>
                    <a:pt x="914" y="217"/>
                  </a:cubicBezTo>
                  <a:cubicBezTo>
                    <a:pt x="905" y="217"/>
                    <a:pt x="897" y="218"/>
                    <a:pt x="888" y="219"/>
                  </a:cubicBezTo>
                  <a:cubicBezTo>
                    <a:pt x="884" y="219"/>
                    <a:pt x="880" y="219"/>
                    <a:pt x="877" y="220"/>
                  </a:cubicBezTo>
                  <a:cubicBezTo>
                    <a:pt x="871" y="220"/>
                    <a:pt x="864" y="221"/>
                    <a:pt x="858" y="222"/>
                  </a:cubicBezTo>
                  <a:cubicBezTo>
                    <a:pt x="858" y="222"/>
                    <a:pt x="858" y="222"/>
                    <a:pt x="858" y="222"/>
                  </a:cubicBezTo>
                  <a:cubicBezTo>
                    <a:pt x="867" y="222"/>
                    <a:pt x="875" y="221"/>
                    <a:pt x="883" y="220"/>
                  </a:cubicBezTo>
                  <a:cubicBezTo>
                    <a:pt x="884" y="220"/>
                    <a:pt x="886" y="220"/>
                    <a:pt x="888" y="219"/>
                  </a:cubicBezTo>
                  <a:cubicBezTo>
                    <a:pt x="899" y="219"/>
                    <a:pt x="909" y="218"/>
                    <a:pt x="919" y="217"/>
                  </a:cubicBezTo>
                  <a:cubicBezTo>
                    <a:pt x="921" y="217"/>
                    <a:pt x="922" y="217"/>
                    <a:pt x="923" y="217"/>
                  </a:cubicBezTo>
                  <a:cubicBezTo>
                    <a:pt x="934" y="216"/>
                    <a:pt x="944" y="216"/>
                    <a:pt x="954" y="215"/>
                  </a:cubicBezTo>
                  <a:cubicBezTo>
                    <a:pt x="955" y="215"/>
                    <a:pt x="957" y="215"/>
                    <a:pt x="958" y="215"/>
                  </a:cubicBezTo>
                  <a:cubicBezTo>
                    <a:pt x="970" y="215"/>
                    <a:pt x="981" y="215"/>
                    <a:pt x="992" y="215"/>
                  </a:cubicBezTo>
                  <a:cubicBezTo>
                    <a:pt x="1000" y="215"/>
                    <a:pt x="1008" y="215"/>
                    <a:pt x="1016" y="215"/>
                  </a:cubicBezTo>
                  <a:cubicBezTo>
                    <a:pt x="1021" y="215"/>
                    <a:pt x="1026" y="215"/>
                    <a:pt x="1031" y="216"/>
                  </a:cubicBezTo>
                  <a:cubicBezTo>
                    <a:pt x="1031" y="219"/>
                    <a:pt x="1032" y="221"/>
                    <a:pt x="1034" y="223"/>
                  </a:cubicBezTo>
                  <a:cubicBezTo>
                    <a:pt x="1034" y="224"/>
                    <a:pt x="1033" y="224"/>
                    <a:pt x="1033" y="225"/>
                  </a:cubicBezTo>
                  <a:cubicBezTo>
                    <a:pt x="1031" y="227"/>
                    <a:pt x="1030" y="229"/>
                    <a:pt x="1028" y="232"/>
                  </a:cubicBezTo>
                  <a:cubicBezTo>
                    <a:pt x="1026" y="234"/>
                    <a:pt x="1024" y="237"/>
                    <a:pt x="1022" y="240"/>
                  </a:cubicBezTo>
                  <a:cubicBezTo>
                    <a:pt x="1023" y="240"/>
                    <a:pt x="1023" y="240"/>
                    <a:pt x="1023" y="240"/>
                  </a:cubicBezTo>
                  <a:cubicBezTo>
                    <a:pt x="1027" y="234"/>
                    <a:pt x="1031" y="229"/>
                    <a:pt x="1035" y="224"/>
                  </a:cubicBezTo>
                  <a:cubicBezTo>
                    <a:pt x="1037" y="225"/>
                    <a:pt x="1039" y="225"/>
                    <a:pt x="1041" y="225"/>
                  </a:cubicBezTo>
                  <a:cubicBezTo>
                    <a:pt x="1044" y="225"/>
                    <a:pt x="1048" y="223"/>
                    <a:pt x="1049" y="220"/>
                  </a:cubicBezTo>
                  <a:cubicBezTo>
                    <a:pt x="1051" y="221"/>
                    <a:pt x="1052" y="222"/>
                    <a:pt x="1054" y="222"/>
                  </a:cubicBezTo>
                  <a:cubicBezTo>
                    <a:pt x="1066" y="228"/>
                    <a:pt x="1078" y="234"/>
                    <a:pt x="1089" y="240"/>
                  </a:cubicBezTo>
                  <a:cubicBezTo>
                    <a:pt x="1091" y="240"/>
                    <a:pt x="1091" y="240"/>
                    <a:pt x="1091" y="240"/>
                  </a:cubicBezTo>
                  <a:cubicBezTo>
                    <a:pt x="1091" y="240"/>
                    <a:pt x="1090" y="240"/>
                    <a:pt x="1090" y="239"/>
                  </a:cubicBezTo>
                  <a:cubicBezTo>
                    <a:pt x="1077" y="233"/>
                    <a:pt x="1063" y="226"/>
                    <a:pt x="1050" y="219"/>
                  </a:cubicBezTo>
                  <a:cubicBezTo>
                    <a:pt x="1050" y="218"/>
                    <a:pt x="1051" y="217"/>
                    <a:pt x="1051" y="215"/>
                  </a:cubicBezTo>
                  <a:cubicBezTo>
                    <a:pt x="1051" y="213"/>
                    <a:pt x="1049" y="210"/>
                    <a:pt x="1048" y="209"/>
                  </a:cubicBezTo>
                  <a:cubicBezTo>
                    <a:pt x="1051" y="205"/>
                    <a:pt x="1054" y="202"/>
                    <a:pt x="1057" y="199"/>
                  </a:cubicBezTo>
                  <a:cubicBezTo>
                    <a:pt x="1058" y="198"/>
                    <a:pt x="1058" y="198"/>
                    <a:pt x="1059" y="197"/>
                  </a:cubicBezTo>
                  <a:cubicBezTo>
                    <a:pt x="1065" y="191"/>
                    <a:pt x="1070" y="186"/>
                    <a:pt x="1076" y="180"/>
                  </a:cubicBezTo>
                  <a:cubicBezTo>
                    <a:pt x="1083" y="182"/>
                    <a:pt x="1089" y="183"/>
                    <a:pt x="1095" y="185"/>
                  </a:cubicBezTo>
                  <a:cubicBezTo>
                    <a:pt x="1095" y="184"/>
                    <a:pt x="1095" y="184"/>
                    <a:pt x="1095" y="184"/>
                  </a:cubicBezTo>
                  <a:cubicBezTo>
                    <a:pt x="1089" y="183"/>
                    <a:pt x="1083" y="181"/>
                    <a:pt x="1077" y="179"/>
                  </a:cubicBezTo>
                  <a:cubicBezTo>
                    <a:pt x="1082" y="174"/>
                    <a:pt x="1088" y="169"/>
                    <a:pt x="1093" y="165"/>
                  </a:cubicBezTo>
                  <a:cubicBezTo>
                    <a:pt x="1094" y="164"/>
                    <a:pt x="1095" y="163"/>
                    <a:pt x="1095" y="163"/>
                  </a:cubicBezTo>
                  <a:cubicBezTo>
                    <a:pt x="1095" y="162"/>
                    <a:pt x="1095" y="162"/>
                    <a:pt x="1095" y="162"/>
                  </a:cubicBezTo>
                  <a:cubicBezTo>
                    <a:pt x="1094" y="162"/>
                    <a:pt x="1093" y="163"/>
                    <a:pt x="1093" y="164"/>
                  </a:cubicBezTo>
                  <a:cubicBezTo>
                    <a:pt x="1089" y="167"/>
                    <a:pt x="1085" y="171"/>
                    <a:pt x="1081" y="174"/>
                  </a:cubicBezTo>
                  <a:cubicBezTo>
                    <a:pt x="1079" y="176"/>
                    <a:pt x="1078" y="178"/>
                    <a:pt x="1076" y="179"/>
                  </a:cubicBezTo>
                  <a:cubicBezTo>
                    <a:pt x="1026" y="167"/>
                    <a:pt x="975" y="158"/>
                    <a:pt x="921" y="153"/>
                  </a:cubicBezTo>
                  <a:cubicBezTo>
                    <a:pt x="921" y="153"/>
                    <a:pt x="921" y="153"/>
                    <a:pt x="921" y="153"/>
                  </a:cubicBezTo>
                  <a:cubicBezTo>
                    <a:pt x="921" y="152"/>
                    <a:pt x="921" y="152"/>
                    <a:pt x="921" y="152"/>
                  </a:cubicBezTo>
                  <a:cubicBezTo>
                    <a:pt x="923" y="152"/>
                    <a:pt x="925" y="152"/>
                    <a:pt x="927" y="151"/>
                  </a:cubicBezTo>
                  <a:cubicBezTo>
                    <a:pt x="930" y="151"/>
                    <a:pt x="934" y="151"/>
                    <a:pt x="938" y="150"/>
                  </a:cubicBezTo>
                  <a:cubicBezTo>
                    <a:pt x="943" y="150"/>
                    <a:pt x="948" y="150"/>
                    <a:pt x="952" y="149"/>
                  </a:cubicBezTo>
                  <a:cubicBezTo>
                    <a:pt x="956" y="149"/>
                    <a:pt x="959" y="149"/>
                    <a:pt x="963" y="148"/>
                  </a:cubicBezTo>
                  <a:cubicBezTo>
                    <a:pt x="968" y="148"/>
                    <a:pt x="973" y="148"/>
                    <a:pt x="979" y="148"/>
                  </a:cubicBezTo>
                  <a:cubicBezTo>
                    <a:pt x="982" y="148"/>
                    <a:pt x="984" y="147"/>
                    <a:pt x="987" y="147"/>
                  </a:cubicBezTo>
                  <a:cubicBezTo>
                    <a:pt x="995" y="147"/>
                    <a:pt x="1003" y="147"/>
                    <a:pt x="1011" y="147"/>
                  </a:cubicBezTo>
                  <a:cubicBezTo>
                    <a:pt x="1039" y="147"/>
                    <a:pt x="1067" y="149"/>
                    <a:pt x="1094" y="152"/>
                  </a:cubicBezTo>
                  <a:cubicBezTo>
                    <a:pt x="1093" y="152"/>
                    <a:pt x="1093" y="152"/>
                    <a:pt x="1093" y="152"/>
                  </a:cubicBezTo>
                  <a:cubicBezTo>
                    <a:pt x="1093" y="154"/>
                    <a:pt x="1094" y="156"/>
                    <a:pt x="1095" y="158"/>
                  </a:cubicBezTo>
                  <a:cubicBezTo>
                    <a:pt x="1095" y="147"/>
                    <a:pt x="1095" y="147"/>
                    <a:pt x="1095" y="147"/>
                  </a:cubicBezTo>
                  <a:cubicBezTo>
                    <a:pt x="1095" y="147"/>
                    <a:pt x="1095" y="148"/>
                    <a:pt x="1094" y="148"/>
                  </a:cubicBezTo>
                  <a:cubicBezTo>
                    <a:pt x="1089" y="146"/>
                    <a:pt x="1084" y="144"/>
                    <a:pt x="1078" y="142"/>
                  </a:cubicBezTo>
                  <a:cubicBezTo>
                    <a:pt x="1075" y="141"/>
                    <a:pt x="1071" y="139"/>
                    <a:pt x="1068" y="138"/>
                  </a:cubicBezTo>
                  <a:cubicBezTo>
                    <a:pt x="1069" y="138"/>
                    <a:pt x="1069" y="138"/>
                    <a:pt x="1069" y="138"/>
                  </a:cubicBezTo>
                  <a:cubicBezTo>
                    <a:pt x="1074" y="140"/>
                    <a:pt x="1079" y="141"/>
                    <a:pt x="1084" y="143"/>
                  </a:cubicBezTo>
                  <a:cubicBezTo>
                    <a:pt x="1088" y="144"/>
                    <a:pt x="1092" y="145"/>
                    <a:pt x="1095" y="146"/>
                  </a:cubicBezTo>
                  <a:cubicBezTo>
                    <a:pt x="1095" y="145"/>
                    <a:pt x="1095" y="145"/>
                    <a:pt x="1095" y="145"/>
                  </a:cubicBezTo>
                  <a:cubicBezTo>
                    <a:pt x="1093" y="145"/>
                    <a:pt x="1091" y="144"/>
                    <a:pt x="1089" y="143"/>
                  </a:cubicBezTo>
                  <a:cubicBezTo>
                    <a:pt x="1082" y="141"/>
                    <a:pt x="1076" y="139"/>
                    <a:pt x="1068" y="137"/>
                  </a:cubicBezTo>
                  <a:cubicBezTo>
                    <a:pt x="1066" y="137"/>
                    <a:pt x="1063" y="136"/>
                    <a:pt x="1061" y="135"/>
                  </a:cubicBezTo>
                  <a:cubicBezTo>
                    <a:pt x="1060" y="135"/>
                    <a:pt x="1059" y="135"/>
                    <a:pt x="1058" y="134"/>
                  </a:cubicBezTo>
                  <a:cubicBezTo>
                    <a:pt x="1050" y="131"/>
                    <a:pt x="1042" y="129"/>
                    <a:pt x="1034" y="126"/>
                  </a:cubicBezTo>
                  <a:cubicBezTo>
                    <a:pt x="1027" y="124"/>
                    <a:pt x="1020" y="121"/>
                    <a:pt x="1012" y="119"/>
                  </a:cubicBezTo>
                  <a:cubicBezTo>
                    <a:pt x="1003" y="116"/>
                    <a:pt x="993" y="113"/>
                    <a:pt x="984" y="110"/>
                  </a:cubicBezTo>
                  <a:cubicBezTo>
                    <a:pt x="978" y="108"/>
                    <a:pt x="972" y="106"/>
                    <a:pt x="965" y="105"/>
                  </a:cubicBezTo>
                  <a:cubicBezTo>
                    <a:pt x="953" y="101"/>
                    <a:pt x="940" y="98"/>
                    <a:pt x="927" y="95"/>
                  </a:cubicBezTo>
                  <a:cubicBezTo>
                    <a:pt x="927" y="94"/>
                    <a:pt x="927" y="93"/>
                    <a:pt x="927" y="93"/>
                  </a:cubicBezTo>
                  <a:cubicBezTo>
                    <a:pt x="927" y="87"/>
                    <a:pt x="922" y="83"/>
                    <a:pt x="917" y="83"/>
                  </a:cubicBezTo>
                  <a:cubicBezTo>
                    <a:pt x="916" y="83"/>
                    <a:pt x="916" y="83"/>
                    <a:pt x="916" y="83"/>
                  </a:cubicBezTo>
                  <a:cubicBezTo>
                    <a:pt x="916" y="77"/>
                    <a:pt x="915" y="71"/>
                    <a:pt x="915" y="65"/>
                  </a:cubicBezTo>
                  <a:cubicBezTo>
                    <a:pt x="915" y="65"/>
                    <a:pt x="915" y="65"/>
                    <a:pt x="915" y="65"/>
                  </a:cubicBezTo>
                  <a:cubicBezTo>
                    <a:pt x="913" y="42"/>
                    <a:pt x="911" y="21"/>
                    <a:pt x="90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
              <a:extLst>
                <a:ext uri="{FF2B5EF4-FFF2-40B4-BE49-F238E27FC236}">
                  <a16:creationId xmlns:a16="http://schemas.microsoft.com/office/drawing/2014/main" id="{D4216F41-2206-9330-6DAD-3BAF679B85A6}"/>
                </a:ext>
              </a:extLst>
            </p:cNvPr>
            <p:cNvSpPr>
              <a:spLocks noEditPoints="1"/>
            </p:cNvSpPr>
            <p:nvPr/>
          </p:nvSpPr>
          <p:spPr bwMode="auto">
            <a:xfrm>
              <a:off x="16668751" y="6330950"/>
              <a:ext cx="1216025" cy="1216025"/>
            </a:xfrm>
            <a:custGeom>
              <a:avLst/>
              <a:gdLst>
                <a:gd name="T0" fmla="*/ 92 w 715"/>
                <a:gd name="T1" fmla="*/ 596 h 714"/>
                <a:gd name="T2" fmla="*/ 180 w 715"/>
                <a:gd name="T3" fmla="*/ 617 h 714"/>
                <a:gd name="T4" fmla="*/ 318 w 715"/>
                <a:gd name="T5" fmla="*/ 476 h 714"/>
                <a:gd name="T6" fmla="*/ 256 w 715"/>
                <a:gd name="T7" fmla="*/ 577 h 714"/>
                <a:gd name="T8" fmla="*/ 171 w 715"/>
                <a:gd name="T9" fmla="*/ 570 h 714"/>
                <a:gd name="T10" fmla="*/ 276 w 715"/>
                <a:gd name="T11" fmla="*/ 503 h 714"/>
                <a:gd name="T12" fmla="*/ 392 w 715"/>
                <a:gd name="T13" fmla="*/ 413 h 714"/>
                <a:gd name="T14" fmla="*/ 325 w 715"/>
                <a:gd name="T15" fmla="*/ 467 h 714"/>
                <a:gd name="T16" fmla="*/ 274 w 715"/>
                <a:gd name="T17" fmla="*/ 412 h 714"/>
                <a:gd name="T18" fmla="*/ 166 w 715"/>
                <a:gd name="T19" fmla="*/ 419 h 714"/>
                <a:gd name="T20" fmla="*/ 61 w 715"/>
                <a:gd name="T21" fmla="*/ 535 h 714"/>
                <a:gd name="T22" fmla="*/ 122 w 715"/>
                <a:gd name="T23" fmla="*/ 521 h 714"/>
                <a:gd name="T24" fmla="*/ 346 w 715"/>
                <a:gd name="T25" fmla="*/ 415 h 714"/>
                <a:gd name="T26" fmla="*/ 370 w 715"/>
                <a:gd name="T27" fmla="*/ 454 h 714"/>
                <a:gd name="T28" fmla="*/ 249 w 715"/>
                <a:gd name="T29" fmla="*/ 375 h 714"/>
                <a:gd name="T30" fmla="*/ 377 w 715"/>
                <a:gd name="T31" fmla="*/ 411 h 714"/>
                <a:gd name="T32" fmla="*/ 143 w 715"/>
                <a:gd name="T33" fmla="*/ 426 h 714"/>
                <a:gd name="T34" fmla="*/ 280 w 715"/>
                <a:gd name="T35" fmla="*/ 334 h 714"/>
                <a:gd name="T36" fmla="*/ 289 w 715"/>
                <a:gd name="T37" fmla="*/ 343 h 714"/>
                <a:gd name="T38" fmla="*/ 139 w 715"/>
                <a:gd name="T39" fmla="*/ 356 h 714"/>
                <a:gd name="T40" fmla="*/ 435 w 715"/>
                <a:gd name="T41" fmla="*/ 373 h 714"/>
                <a:gd name="T42" fmla="*/ 383 w 715"/>
                <a:gd name="T43" fmla="*/ 369 h 714"/>
                <a:gd name="T44" fmla="*/ 492 w 715"/>
                <a:gd name="T45" fmla="*/ 367 h 714"/>
                <a:gd name="T46" fmla="*/ 566 w 715"/>
                <a:gd name="T47" fmla="*/ 242 h 714"/>
                <a:gd name="T48" fmla="*/ 482 w 715"/>
                <a:gd name="T49" fmla="*/ 277 h 714"/>
                <a:gd name="T50" fmla="*/ 604 w 715"/>
                <a:gd name="T51" fmla="*/ 220 h 714"/>
                <a:gd name="T52" fmla="*/ 496 w 715"/>
                <a:gd name="T53" fmla="*/ 253 h 714"/>
                <a:gd name="T54" fmla="*/ 493 w 715"/>
                <a:gd name="T55" fmla="*/ 256 h 714"/>
                <a:gd name="T56" fmla="*/ 479 w 715"/>
                <a:gd name="T57" fmla="*/ 306 h 714"/>
                <a:gd name="T58" fmla="*/ 377 w 715"/>
                <a:gd name="T59" fmla="*/ 266 h 714"/>
                <a:gd name="T60" fmla="*/ 331 w 715"/>
                <a:gd name="T61" fmla="*/ 276 h 714"/>
                <a:gd name="T62" fmla="*/ 230 w 715"/>
                <a:gd name="T63" fmla="*/ 385 h 714"/>
                <a:gd name="T64" fmla="*/ 235 w 715"/>
                <a:gd name="T65" fmla="*/ 290 h 714"/>
                <a:gd name="T66" fmla="*/ 608 w 715"/>
                <a:gd name="T67" fmla="*/ 212 h 714"/>
                <a:gd name="T68" fmla="*/ 628 w 715"/>
                <a:gd name="T69" fmla="*/ 162 h 714"/>
                <a:gd name="T70" fmla="*/ 633 w 715"/>
                <a:gd name="T71" fmla="*/ 155 h 714"/>
                <a:gd name="T72" fmla="*/ 536 w 715"/>
                <a:gd name="T73" fmla="*/ 206 h 714"/>
                <a:gd name="T74" fmla="*/ 530 w 715"/>
                <a:gd name="T75" fmla="*/ 191 h 714"/>
                <a:gd name="T76" fmla="*/ 651 w 715"/>
                <a:gd name="T77" fmla="*/ 95 h 714"/>
                <a:gd name="T78" fmla="*/ 401 w 715"/>
                <a:gd name="T79" fmla="*/ 191 h 714"/>
                <a:gd name="T80" fmla="*/ 550 w 715"/>
                <a:gd name="T81" fmla="*/ 150 h 714"/>
                <a:gd name="T82" fmla="*/ 714 w 715"/>
                <a:gd name="T83" fmla="*/ 0 h 714"/>
                <a:gd name="T84" fmla="*/ 663 w 715"/>
                <a:gd name="T85" fmla="*/ 96 h 714"/>
                <a:gd name="T86" fmla="*/ 677 w 715"/>
                <a:gd name="T87" fmla="*/ 44 h 714"/>
                <a:gd name="T88" fmla="*/ 603 w 715"/>
                <a:gd name="T89" fmla="*/ 176 h 714"/>
                <a:gd name="T90" fmla="*/ 661 w 715"/>
                <a:gd name="T91" fmla="*/ 4 h 714"/>
                <a:gd name="T92" fmla="*/ 607 w 715"/>
                <a:gd name="T93" fmla="*/ 78 h 714"/>
                <a:gd name="T94" fmla="*/ 619 w 715"/>
                <a:gd name="T95" fmla="*/ 0 h 714"/>
                <a:gd name="T96" fmla="*/ 481 w 715"/>
                <a:gd name="T97" fmla="*/ 162 h 714"/>
                <a:gd name="T98" fmla="*/ 525 w 715"/>
                <a:gd name="T99" fmla="*/ 38 h 714"/>
                <a:gd name="T100" fmla="*/ 141 w 715"/>
                <a:gd name="T101" fmla="*/ 152 h 714"/>
                <a:gd name="T102" fmla="*/ 26 w 715"/>
                <a:gd name="T103" fmla="*/ 257 h 714"/>
                <a:gd name="T104" fmla="*/ 40 w 715"/>
                <a:gd name="T105" fmla="*/ 416 h 714"/>
                <a:gd name="T106" fmla="*/ 107 w 715"/>
                <a:gd name="T107" fmla="*/ 445 h 714"/>
                <a:gd name="T108" fmla="*/ 75 w 715"/>
                <a:gd name="T109" fmla="*/ 570 h 714"/>
                <a:gd name="T110" fmla="*/ 143 w 715"/>
                <a:gd name="T111" fmla="*/ 546 h 714"/>
                <a:gd name="T112" fmla="*/ 51 w 715"/>
                <a:gd name="T113" fmla="*/ 631 h 714"/>
                <a:gd name="T114" fmla="*/ 180 w 715"/>
                <a:gd name="T115" fmla="*/ 621 h 714"/>
                <a:gd name="T116" fmla="*/ 66 w 715"/>
                <a:gd name="T117" fmla="*/ 675 h 714"/>
                <a:gd name="T118" fmla="*/ 209 w 715"/>
                <a:gd name="T119" fmla="*/ 620 h 714"/>
                <a:gd name="T120" fmla="*/ 535 w 715"/>
                <a:gd name="T121" fmla="*/ 326 h 714"/>
                <a:gd name="T122" fmla="*/ 640 w 715"/>
                <a:gd name="T123" fmla="*/ 154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5" h="714">
                  <a:moveTo>
                    <a:pt x="142" y="655"/>
                  </a:moveTo>
                  <a:cubicBezTo>
                    <a:pt x="142" y="655"/>
                    <a:pt x="143" y="655"/>
                    <a:pt x="144" y="654"/>
                  </a:cubicBezTo>
                  <a:cubicBezTo>
                    <a:pt x="154" y="649"/>
                    <a:pt x="164" y="644"/>
                    <a:pt x="175" y="638"/>
                  </a:cubicBezTo>
                  <a:cubicBezTo>
                    <a:pt x="176" y="637"/>
                    <a:pt x="177" y="637"/>
                    <a:pt x="178" y="636"/>
                  </a:cubicBezTo>
                  <a:cubicBezTo>
                    <a:pt x="177" y="637"/>
                    <a:pt x="177" y="637"/>
                    <a:pt x="176" y="637"/>
                  </a:cubicBezTo>
                  <a:cubicBezTo>
                    <a:pt x="172" y="640"/>
                    <a:pt x="169" y="642"/>
                    <a:pt x="165" y="644"/>
                  </a:cubicBezTo>
                  <a:cubicBezTo>
                    <a:pt x="163" y="645"/>
                    <a:pt x="160" y="647"/>
                    <a:pt x="157" y="648"/>
                  </a:cubicBezTo>
                  <a:cubicBezTo>
                    <a:pt x="154" y="650"/>
                    <a:pt x="151" y="651"/>
                    <a:pt x="147" y="653"/>
                  </a:cubicBezTo>
                  <a:cubicBezTo>
                    <a:pt x="145" y="653"/>
                    <a:pt x="143" y="654"/>
                    <a:pt x="142" y="655"/>
                  </a:cubicBezTo>
                  <a:moveTo>
                    <a:pt x="197" y="625"/>
                  </a:moveTo>
                  <a:cubicBezTo>
                    <a:pt x="205" y="621"/>
                    <a:pt x="212" y="616"/>
                    <a:pt x="220" y="611"/>
                  </a:cubicBezTo>
                  <a:cubicBezTo>
                    <a:pt x="221" y="610"/>
                    <a:pt x="223" y="609"/>
                    <a:pt x="224" y="608"/>
                  </a:cubicBezTo>
                  <a:cubicBezTo>
                    <a:pt x="233" y="602"/>
                    <a:pt x="242" y="596"/>
                    <a:pt x="251" y="590"/>
                  </a:cubicBezTo>
                  <a:cubicBezTo>
                    <a:pt x="251" y="590"/>
                    <a:pt x="251" y="591"/>
                    <a:pt x="250" y="591"/>
                  </a:cubicBezTo>
                  <a:cubicBezTo>
                    <a:pt x="246" y="594"/>
                    <a:pt x="243" y="597"/>
                    <a:pt x="239" y="600"/>
                  </a:cubicBezTo>
                  <a:cubicBezTo>
                    <a:pt x="238" y="600"/>
                    <a:pt x="237" y="601"/>
                    <a:pt x="236" y="602"/>
                  </a:cubicBezTo>
                  <a:cubicBezTo>
                    <a:pt x="233" y="604"/>
                    <a:pt x="229" y="607"/>
                    <a:pt x="225" y="609"/>
                  </a:cubicBezTo>
                  <a:cubicBezTo>
                    <a:pt x="224" y="610"/>
                    <a:pt x="223" y="610"/>
                    <a:pt x="222" y="611"/>
                  </a:cubicBezTo>
                  <a:cubicBezTo>
                    <a:pt x="218" y="613"/>
                    <a:pt x="215" y="615"/>
                    <a:pt x="212" y="617"/>
                  </a:cubicBezTo>
                  <a:cubicBezTo>
                    <a:pt x="210" y="618"/>
                    <a:pt x="209" y="619"/>
                    <a:pt x="207" y="620"/>
                  </a:cubicBezTo>
                  <a:cubicBezTo>
                    <a:pt x="204" y="622"/>
                    <a:pt x="202" y="623"/>
                    <a:pt x="199" y="624"/>
                  </a:cubicBezTo>
                  <a:cubicBezTo>
                    <a:pt x="198" y="625"/>
                    <a:pt x="198" y="625"/>
                    <a:pt x="197" y="625"/>
                  </a:cubicBezTo>
                  <a:moveTo>
                    <a:pt x="29" y="640"/>
                  </a:moveTo>
                  <a:cubicBezTo>
                    <a:pt x="33" y="637"/>
                    <a:pt x="37" y="634"/>
                    <a:pt x="42" y="631"/>
                  </a:cubicBezTo>
                  <a:cubicBezTo>
                    <a:pt x="44" y="630"/>
                    <a:pt x="46" y="628"/>
                    <a:pt x="48" y="627"/>
                  </a:cubicBezTo>
                  <a:cubicBezTo>
                    <a:pt x="54" y="623"/>
                    <a:pt x="61" y="618"/>
                    <a:pt x="67" y="614"/>
                  </a:cubicBezTo>
                  <a:cubicBezTo>
                    <a:pt x="69" y="612"/>
                    <a:pt x="72" y="610"/>
                    <a:pt x="74" y="609"/>
                  </a:cubicBezTo>
                  <a:cubicBezTo>
                    <a:pt x="80" y="604"/>
                    <a:pt x="86" y="600"/>
                    <a:pt x="92" y="596"/>
                  </a:cubicBezTo>
                  <a:cubicBezTo>
                    <a:pt x="95" y="594"/>
                    <a:pt x="98" y="592"/>
                    <a:pt x="101" y="589"/>
                  </a:cubicBezTo>
                  <a:cubicBezTo>
                    <a:pt x="106" y="585"/>
                    <a:pt x="112" y="581"/>
                    <a:pt x="117" y="577"/>
                  </a:cubicBezTo>
                  <a:cubicBezTo>
                    <a:pt x="120" y="574"/>
                    <a:pt x="123" y="572"/>
                    <a:pt x="127" y="569"/>
                  </a:cubicBezTo>
                  <a:cubicBezTo>
                    <a:pt x="132" y="565"/>
                    <a:pt x="137" y="561"/>
                    <a:pt x="142" y="557"/>
                  </a:cubicBezTo>
                  <a:cubicBezTo>
                    <a:pt x="145" y="554"/>
                    <a:pt x="149" y="551"/>
                    <a:pt x="153" y="548"/>
                  </a:cubicBezTo>
                  <a:cubicBezTo>
                    <a:pt x="155" y="546"/>
                    <a:pt x="157" y="545"/>
                    <a:pt x="159" y="543"/>
                  </a:cubicBezTo>
                  <a:cubicBezTo>
                    <a:pt x="161" y="545"/>
                    <a:pt x="164" y="546"/>
                    <a:pt x="167" y="546"/>
                  </a:cubicBezTo>
                  <a:cubicBezTo>
                    <a:pt x="167" y="546"/>
                    <a:pt x="167" y="546"/>
                    <a:pt x="167" y="546"/>
                  </a:cubicBezTo>
                  <a:cubicBezTo>
                    <a:pt x="167" y="547"/>
                    <a:pt x="168" y="549"/>
                    <a:pt x="168" y="550"/>
                  </a:cubicBezTo>
                  <a:cubicBezTo>
                    <a:pt x="168" y="555"/>
                    <a:pt x="169" y="560"/>
                    <a:pt x="169" y="565"/>
                  </a:cubicBezTo>
                  <a:cubicBezTo>
                    <a:pt x="170" y="566"/>
                    <a:pt x="170" y="566"/>
                    <a:pt x="170" y="566"/>
                  </a:cubicBezTo>
                  <a:cubicBezTo>
                    <a:pt x="170" y="567"/>
                    <a:pt x="170" y="569"/>
                    <a:pt x="170" y="570"/>
                  </a:cubicBezTo>
                  <a:cubicBezTo>
                    <a:pt x="165" y="573"/>
                    <a:pt x="161" y="575"/>
                    <a:pt x="156" y="578"/>
                  </a:cubicBezTo>
                  <a:cubicBezTo>
                    <a:pt x="152" y="580"/>
                    <a:pt x="148" y="582"/>
                    <a:pt x="144" y="585"/>
                  </a:cubicBezTo>
                  <a:cubicBezTo>
                    <a:pt x="139" y="587"/>
                    <a:pt x="134" y="590"/>
                    <a:pt x="129" y="592"/>
                  </a:cubicBezTo>
                  <a:cubicBezTo>
                    <a:pt x="125" y="595"/>
                    <a:pt x="121" y="597"/>
                    <a:pt x="116" y="599"/>
                  </a:cubicBezTo>
                  <a:cubicBezTo>
                    <a:pt x="112" y="601"/>
                    <a:pt x="107" y="604"/>
                    <a:pt x="102" y="606"/>
                  </a:cubicBezTo>
                  <a:cubicBezTo>
                    <a:pt x="97" y="608"/>
                    <a:pt x="93" y="611"/>
                    <a:pt x="88" y="613"/>
                  </a:cubicBezTo>
                  <a:cubicBezTo>
                    <a:pt x="84" y="615"/>
                    <a:pt x="79" y="617"/>
                    <a:pt x="74" y="620"/>
                  </a:cubicBezTo>
                  <a:cubicBezTo>
                    <a:pt x="69" y="622"/>
                    <a:pt x="65" y="624"/>
                    <a:pt x="60" y="626"/>
                  </a:cubicBezTo>
                  <a:cubicBezTo>
                    <a:pt x="55" y="628"/>
                    <a:pt x="51" y="630"/>
                    <a:pt x="46" y="632"/>
                  </a:cubicBezTo>
                  <a:cubicBezTo>
                    <a:pt x="41" y="634"/>
                    <a:pt x="37" y="636"/>
                    <a:pt x="32" y="638"/>
                  </a:cubicBezTo>
                  <a:cubicBezTo>
                    <a:pt x="31" y="639"/>
                    <a:pt x="30" y="639"/>
                    <a:pt x="29" y="640"/>
                  </a:cubicBezTo>
                  <a:moveTo>
                    <a:pt x="182" y="622"/>
                  </a:moveTo>
                  <a:cubicBezTo>
                    <a:pt x="182" y="622"/>
                    <a:pt x="182" y="622"/>
                    <a:pt x="182" y="622"/>
                  </a:cubicBezTo>
                  <a:cubicBezTo>
                    <a:pt x="182" y="621"/>
                    <a:pt x="181" y="621"/>
                    <a:pt x="181" y="620"/>
                  </a:cubicBezTo>
                  <a:cubicBezTo>
                    <a:pt x="181" y="620"/>
                    <a:pt x="181" y="619"/>
                    <a:pt x="180" y="619"/>
                  </a:cubicBezTo>
                  <a:cubicBezTo>
                    <a:pt x="180" y="618"/>
                    <a:pt x="180" y="618"/>
                    <a:pt x="180" y="617"/>
                  </a:cubicBezTo>
                  <a:cubicBezTo>
                    <a:pt x="179" y="616"/>
                    <a:pt x="179" y="616"/>
                    <a:pt x="179" y="615"/>
                  </a:cubicBezTo>
                  <a:cubicBezTo>
                    <a:pt x="179" y="614"/>
                    <a:pt x="178" y="614"/>
                    <a:pt x="178" y="613"/>
                  </a:cubicBezTo>
                  <a:cubicBezTo>
                    <a:pt x="178" y="612"/>
                    <a:pt x="178" y="611"/>
                    <a:pt x="178" y="611"/>
                  </a:cubicBezTo>
                  <a:cubicBezTo>
                    <a:pt x="177" y="610"/>
                    <a:pt x="177" y="609"/>
                    <a:pt x="177" y="608"/>
                  </a:cubicBezTo>
                  <a:cubicBezTo>
                    <a:pt x="177" y="608"/>
                    <a:pt x="177" y="607"/>
                    <a:pt x="177" y="606"/>
                  </a:cubicBezTo>
                  <a:cubicBezTo>
                    <a:pt x="176" y="605"/>
                    <a:pt x="176" y="604"/>
                    <a:pt x="176" y="603"/>
                  </a:cubicBezTo>
                  <a:cubicBezTo>
                    <a:pt x="176" y="603"/>
                    <a:pt x="176" y="602"/>
                    <a:pt x="175" y="601"/>
                  </a:cubicBezTo>
                  <a:cubicBezTo>
                    <a:pt x="175" y="600"/>
                    <a:pt x="175" y="599"/>
                    <a:pt x="175" y="598"/>
                  </a:cubicBezTo>
                  <a:cubicBezTo>
                    <a:pt x="175" y="597"/>
                    <a:pt x="175" y="597"/>
                    <a:pt x="174" y="596"/>
                  </a:cubicBezTo>
                  <a:cubicBezTo>
                    <a:pt x="174" y="595"/>
                    <a:pt x="174" y="593"/>
                    <a:pt x="174" y="592"/>
                  </a:cubicBezTo>
                  <a:cubicBezTo>
                    <a:pt x="174" y="592"/>
                    <a:pt x="174" y="591"/>
                    <a:pt x="174" y="590"/>
                  </a:cubicBezTo>
                  <a:cubicBezTo>
                    <a:pt x="173" y="589"/>
                    <a:pt x="173" y="587"/>
                    <a:pt x="173" y="586"/>
                  </a:cubicBezTo>
                  <a:cubicBezTo>
                    <a:pt x="173" y="586"/>
                    <a:pt x="173" y="585"/>
                    <a:pt x="173" y="585"/>
                  </a:cubicBezTo>
                  <a:cubicBezTo>
                    <a:pt x="172" y="583"/>
                    <a:pt x="172" y="581"/>
                    <a:pt x="172" y="579"/>
                  </a:cubicBezTo>
                  <a:cubicBezTo>
                    <a:pt x="172" y="579"/>
                    <a:pt x="172" y="579"/>
                    <a:pt x="172" y="579"/>
                  </a:cubicBezTo>
                  <a:cubicBezTo>
                    <a:pt x="172" y="576"/>
                    <a:pt x="171" y="574"/>
                    <a:pt x="171" y="571"/>
                  </a:cubicBezTo>
                  <a:cubicBezTo>
                    <a:pt x="171" y="570"/>
                    <a:pt x="172" y="570"/>
                    <a:pt x="172" y="570"/>
                  </a:cubicBezTo>
                  <a:cubicBezTo>
                    <a:pt x="181" y="565"/>
                    <a:pt x="191" y="559"/>
                    <a:pt x="200" y="554"/>
                  </a:cubicBezTo>
                  <a:cubicBezTo>
                    <a:pt x="208" y="549"/>
                    <a:pt x="217" y="543"/>
                    <a:pt x="226" y="538"/>
                  </a:cubicBezTo>
                  <a:cubicBezTo>
                    <a:pt x="228" y="536"/>
                    <a:pt x="230" y="535"/>
                    <a:pt x="231" y="534"/>
                  </a:cubicBezTo>
                  <a:cubicBezTo>
                    <a:pt x="238" y="530"/>
                    <a:pt x="245" y="525"/>
                    <a:pt x="252" y="521"/>
                  </a:cubicBezTo>
                  <a:cubicBezTo>
                    <a:pt x="255" y="519"/>
                    <a:pt x="257" y="517"/>
                    <a:pt x="260" y="515"/>
                  </a:cubicBezTo>
                  <a:cubicBezTo>
                    <a:pt x="266" y="511"/>
                    <a:pt x="272" y="507"/>
                    <a:pt x="278" y="503"/>
                  </a:cubicBezTo>
                  <a:cubicBezTo>
                    <a:pt x="281" y="501"/>
                    <a:pt x="284" y="499"/>
                    <a:pt x="287" y="496"/>
                  </a:cubicBezTo>
                  <a:cubicBezTo>
                    <a:pt x="292" y="493"/>
                    <a:pt x="298" y="489"/>
                    <a:pt x="303" y="485"/>
                  </a:cubicBezTo>
                  <a:cubicBezTo>
                    <a:pt x="306" y="482"/>
                    <a:pt x="309" y="480"/>
                    <a:pt x="313" y="477"/>
                  </a:cubicBezTo>
                  <a:cubicBezTo>
                    <a:pt x="316" y="475"/>
                    <a:pt x="319" y="473"/>
                    <a:pt x="322" y="471"/>
                  </a:cubicBezTo>
                  <a:cubicBezTo>
                    <a:pt x="321" y="472"/>
                    <a:pt x="320" y="474"/>
                    <a:pt x="318" y="476"/>
                  </a:cubicBezTo>
                  <a:cubicBezTo>
                    <a:pt x="317" y="478"/>
                    <a:pt x="316" y="480"/>
                    <a:pt x="315" y="482"/>
                  </a:cubicBezTo>
                  <a:cubicBezTo>
                    <a:pt x="312" y="486"/>
                    <a:pt x="310" y="490"/>
                    <a:pt x="308" y="494"/>
                  </a:cubicBezTo>
                  <a:cubicBezTo>
                    <a:pt x="306" y="496"/>
                    <a:pt x="305" y="498"/>
                    <a:pt x="303" y="500"/>
                  </a:cubicBezTo>
                  <a:cubicBezTo>
                    <a:pt x="301" y="503"/>
                    <a:pt x="299" y="507"/>
                    <a:pt x="296" y="511"/>
                  </a:cubicBezTo>
                  <a:cubicBezTo>
                    <a:pt x="295" y="513"/>
                    <a:pt x="294" y="515"/>
                    <a:pt x="292" y="517"/>
                  </a:cubicBezTo>
                  <a:cubicBezTo>
                    <a:pt x="290" y="520"/>
                    <a:pt x="287" y="524"/>
                    <a:pt x="285" y="527"/>
                  </a:cubicBezTo>
                  <a:cubicBezTo>
                    <a:pt x="283" y="529"/>
                    <a:pt x="282" y="531"/>
                    <a:pt x="280" y="533"/>
                  </a:cubicBezTo>
                  <a:cubicBezTo>
                    <a:pt x="278" y="537"/>
                    <a:pt x="275" y="540"/>
                    <a:pt x="273" y="544"/>
                  </a:cubicBezTo>
                  <a:cubicBezTo>
                    <a:pt x="271" y="546"/>
                    <a:pt x="270" y="548"/>
                    <a:pt x="268" y="549"/>
                  </a:cubicBezTo>
                  <a:cubicBezTo>
                    <a:pt x="266" y="553"/>
                    <a:pt x="263" y="556"/>
                    <a:pt x="260" y="560"/>
                  </a:cubicBezTo>
                  <a:cubicBezTo>
                    <a:pt x="259" y="561"/>
                    <a:pt x="257" y="563"/>
                    <a:pt x="256" y="565"/>
                  </a:cubicBezTo>
                  <a:cubicBezTo>
                    <a:pt x="253" y="568"/>
                    <a:pt x="250" y="571"/>
                    <a:pt x="247" y="575"/>
                  </a:cubicBezTo>
                  <a:cubicBezTo>
                    <a:pt x="246" y="576"/>
                    <a:pt x="245" y="578"/>
                    <a:pt x="243" y="579"/>
                  </a:cubicBezTo>
                  <a:cubicBezTo>
                    <a:pt x="240" y="583"/>
                    <a:pt x="237" y="587"/>
                    <a:pt x="233" y="590"/>
                  </a:cubicBezTo>
                  <a:cubicBezTo>
                    <a:pt x="232" y="591"/>
                    <a:pt x="231" y="592"/>
                    <a:pt x="230" y="593"/>
                  </a:cubicBezTo>
                  <a:cubicBezTo>
                    <a:pt x="221" y="602"/>
                    <a:pt x="212" y="611"/>
                    <a:pt x="203" y="618"/>
                  </a:cubicBezTo>
                  <a:cubicBezTo>
                    <a:pt x="202" y="619"/>
                    <a:pt x="201" y="619"/>
                    <a:pt x="201" y="620"/>
                  </a:cubicBezTo>
                  <a:cubicBezTo>
                    <a:pt x="199" y="621"/>
                    <a:pt x="198" y="622"/>
                    <a:pt x="196" y="624"/>
                  </a:cubicBezTo>
                  <a:cubicBezTo>
                    <a:pt x="194" y="621"/>
                    <a:pt x="192" y="620"/>
                    <a:pt x="189" y="620"/>
                  </a:cubicBezTo>
                  <a:cubicBezTo>
                    <a:pt x="186" y="620"/>
                    <a:pt x="184" y="621"/>
                    <a:pt x="182" y="622"/>
                  </a:cubicBezTo>
                  <a:moveTo>
                    <a:pt x="203" y="621"/>
                  </a:moveTo>
                  <a:cubicBezTo>
                    <a:pt x="203" y="620"/>
                    <a:pt x="204" y="620"/>
                    <a:pt x="204" y="620"/>
                  </a:cubicBezTo>
                  <a:cubicBezTo>
                    <a:pt x="207" y="618"/>
                    <a:pt x="209" y="616"/>
                    <a:pt x="212" y="614"/>
                  </a:cubicBezTo>
                  <a:cubicBezTo>
                    <a:pt x="215" y="612"/>
                    <a:pt x="218" y="609"/>
                    <a:pt x="222" y="606"/>
                  </a:cubicBezTo>
                  <a:cubicBezTo>
                    <a:pt x="224" y="604"/>
                    <a:pt x="226" y="602"/>
                    <a:pt x="229" y="601"/>
                  </a:cubicBezTo>
                  <a:cubicBezTo>
                    <a:pt x="232" y="598"/>
                    <a:pt x="236" y="595"/>
                    <a:pt x="239" y="592"/>
                  </a:cubicBezTo>
                  <a:cubicBezTo>
                    <a:pt x="241" y="590"/>
                    <a:pt x="244" y="588"/>
                    <a:pt x="246" y="586"/>
                  </a:cubicBezTo>
                  <a:cubicBezTo>
                    <a:pt x="250" y="583"/>
                    <a:pt x="253" y="580"/>
                    <a:pt x="256" y="577"/>
                  </a:cubicBezTo>
                  <a:cubicBezTo>
                    <a:pt x="259" y="575"/>
                    <a:pt x="261" y="573"/>
                    <a:pt x="263" y="570"/>
                  </a:cubicBezTo>
                  <a:cubicBezTo>
                    <a:pt x="267" y="567"/>
                    <a:pt x="270" y="564"/>
                    <a:pt x="274" y="561"/>
                  </a:cubicBezTo>
                  <a:cubicBezTo>
                    <a:pt x="276" y="558"/>
                    <a:pt x="278" y="556"/>
                    <a:pt x="281" y="554"/>
                  </a:cubicBezTo>
                  <a:cubicBezTo>
                    <a:pt x="284" y="550"/>
                    <a:pt x="288" y="547"/>
                    <a:pt x="291" y="543"/>
                  </a:cubicBezTo>
                  <a:cubicBezTo>
                    <a:pt x="293" y="541"/>
                    <a:pt x="296" y="539"/>
                    <a:pt x="298" y="536"/>
                  </a:cubicBezTo>
                  <a:cubicBezTo>
                    <a:pt x="302" y="532"/>
                    <a:pt x="306" y="528"/>
                    <a:pt x="309" y="523"/>
                  </a:cubicBezTo>
                  <a:cubicBezTo>
                    <a:pt x="311" y="521"/>
                    <a:pt x="313" y="520"/>
                    <a:pt x="315" y="518"/>
                  </a:cubicBezTo>
                  <a:cubicBezTo>
                    <a:pt x="320" y="511"/>
                    <a:pt x="326" y="505"/>
                    <a:pt x="332" y="498"/>
                  </a:cubicBezTo>
                  <a:cubicBezTo>
                    <a:pt x="350" y="477"/>
                    <a:pt x="367" y="454"/>
                    <a:pt x="385" y="429"/>
                  </a:cubicBezTo>
                  <a:cubicBezTo>
                    <a:pt x="384" y="430"/>
                    <a:pt x="384" y="431"/>
                    <a:pt x="383" y="432"/>
                  </a:cubicBezTo>
                  <a:cubicBezTo>
                    <a:pt x="382" y="434"/>
                    <a:pt x="380" y="437"/>
                    <a:pt x="379" y="439"/>
                  </a:cubicBezTo>
                  <a:cubicBezTo>
                    <a:pt x="375" y="445"/>
                    <a:pt x="371" y="450"/>
                    <a:pt x="368" y="456"/>
                  </a:cubicBezTo>
                  <a:cubicBezTo>
                    <a:pt x="366" y="459"/>
                    <a:pt x="364" y="462"/>
                    <a:pt x="362" y="464"/>
                  </a:cubicBezTo>
                  <a:cubicBezTo>
                    <a:pt x="358" y="470"/>
                    <a:pt x="355" y="475"/>
                    <a:pt x="351" y="481"/>
                  </a:cubicBezTo>
                  <a:cubicBezTo>
                    <a:pt x="349" y="483"/>
                    <a:pt x="348" y="485"/>
                    <a:pt x="347" y="487"/>
                  </a:cubicBezTo>
                  <a:cubicBezTo>
                    <a:pt x="342" y="493"/>
                    <a:pt x="337" y="500"/>
                    <a:pt x="332" y="506"/>
                  </a:cubicBezTo>
                  <a:cubicBezTo>
                    <a:pt x="330" y="508"/>
                    <a:pt x="328" y="511"/>
                    <a:pt x="327" y="513"/>
                  </a:cubicBezTo>
                  <a:cubicBezTo>
                    <a:pt x="323" y="517"/>
                    <a:pt x="319" y="522"/>
                    <a:pt x="316" y="526"/>
                  </a:cubicBezTo>
                  <a:cubicBezTo>
                    <a:pt x="314" y="528"/>
                    <a:pt x="312" y="530"/>
                    <a:pt x="311" y="532"/>
                  </a:cubicBezTo>
                  <a:cubicBezTo>
                    <a:pt x="300" y="544"/>
                    <a:pt x="289" y="556"/>
                    <a:pt x="278" y="566"/>
                  </a:cubicBezTo>
                  <a:cubicBezTo>
                    <a:pt x="278" y="567"/>
                    <a:pt x="277" y="567"/>
                    <a:pt x="276" y="568"/>
                  </a:cubicBezTo>
                  <a:cubicBezTo>
                    <a:pt x="271" y="573"/>
                    <a:pt x="266" y="578"/>
                    <a:pt x="261" y="582"/>
                  </a:cubicBezTo>
                  <a:cubicBezTo>
                    <a:pt x="261" y="582"/>
                    <a:pt x="261" y="582"/>
                    <a:pt x="261" y="582"/>
                  </a:cubicBezTo>
                  <a:cubicBezTo>
                    <a:pt x="256" y="586"/>
                    <a:pt x="251" y="589"/>
                    <a:pt x="246" y="593"/>
                  </a:cubicBezTo>
                  <a:cubicBezTo>
                    <a:pt x="240" y="596"/>
                    <a:pt x="235" y="600"/>
                    <a:pt x="229" y="604"/>
                  </a:cubicBezTo>
                  <a:cubicBezTo>
                    <a:pt x="224" y="607"/>
                    <a:pt x="219" y="611"/>
                    <a:pt x="213" y="614"/>
                  </a:cubicBezTo>
                  <a:cubicBezTo>
                    <a:pt x="210" y="616"/>
                    <a:pt x="206" y="618"/>
                    <a:pt x="203" y="621"/>
                  </a:cubicBezTo>
                  <a:moveTo>
                    <a:pt x="171" y="570"/>
                  </a:moveTo>
                  <a:cubicBezTo>
                    <a:pt x="170" y="563"/>
                    <a:pt x="169" y="557"/>
                    <a:pt x="169" y="550"/>
                  </a:cubicBezTo>
                  <a:cubicBezTo>
                    <a:pt x="168" y="548"/>
                    <a:pt x="168" y="547"/>
                    <a:pt x="168" y="546"/>
                  </a:cubicBezTo>
                  <a:cubicBezTo>
                    <a:pt x="173" y="545"/>
                    <a:pt x="177" y="541"/>
                    <a:pt x="177" y="536"/>
                  </a:cubicBezTo>
                  <a:cubicBezTo>
                    <a:pt x="177" y="534"/>
                    <a:pt x="176" y="533"/>
                    <a:pt x="175" y="531"/>
                  </a:cubicBezTo>
                  <a:cubicBezTo>
                    <a:pt x="191" y="521"/>
                    <a:pt x="206" y="511"/>
                    <a:pt x="221" y="500"/>
                  </a:cubicBezTo>
                  <a:cubicBezTo>
                    <a:pt x="226" y="497"/>
                    <a:pt x="230" y="494"/>
                    <a:pt x="234" y="491"/>
                  </a:cubicBezTo>
                  <a:cubicBezTo>
                    <a:pt x="239" y="488"/>
                    <a:pt x="243" y="484"/>
                    <a:pt x="248" y="481"/>
                  </a:cubicBezTo>
                  <a:cubicBezTo>
                    <a:pt x="253" y="477"/>
                    <a:pt x="258" y="473"/>
                    <a:pt x="263" y="470"/>
                  </a:cubicBezTo>
                  <a:cubicBezTo>
                    <a:pt x="266" y="467"/>
                    <a:pt x="270" y="464"/>
                    <a:pt x="274" y="461"/>
                  </a:cubicBezTo>
                  <a:cubicBezTo>
                    <a:pt x="279" y="457"/>
                    <a:pt x="284" y="453"/>
                    <a:pt x="289" y="449"/>
                  </a:cubicBezTo>
                  <a:cubicBezTo>
                    <a:pt x="293" y="446"/>
                    <a:pt x="296" y="444"/>
                    <a:pt x="300" y="441"/>
                  </a:cubicBezTo>
                  <a:cubicBezTo>
                    <a:pt x="305" y="437"/>
                    <a:pt x="310" y="433"/>
                    <a:pt x="314" y="429"/>
                  </a:cubicBezTo>
                  <a:cubicBezTo>
                    <a:pt x="318" y="426"/>
                    <a:pt x="322" y="423"/>
                    <a:pt x="325" y="420"/>
                  </a:cubicBezTo>
                  <a:cubicBezTo>
                    <a:pt x="327" y="419"/>
                    <a:pt x="328" y="417"/>
                    <a:pt x="329" y="416"/>
                  </a:cubicBezTo>
                  <a:cubicBezTo>
                    <a:pt x="335" y="416"/>
                    <a:pt x="340" y="416"/>
                    <a:pt x="346" y="416"/>
                  </a:cubicBezTo>
                  <a:cubicBezTo>
                    <a:pt x="347" y="416"/>
                    <a:pt x="349" y="415"/>
                    <a:pt x="351" y="415"/>
                  </a:cubicBezTo>
                  <a:cubicBezTo>
                    <a:pt x="352" y="415"/>
                    <a:pt x="353" y="415"/>
                    <a:pt x="354" y="415"/>
                  </a:cubicBezTo>
                  <a:cubicBezTo>
                    <a:pt x="352" y="417"/>
                    <a:pt x="351" y="420"/>
                    <a:pt x="350" y="422"/>
                  </a:cubicBezTo>
                  <a:cubicBezTo>
                    <a:pt x="348" y="425"/>
                    <a:pt x="347" y="427"/>
                    <a:pt x="346" y="429"/>
                  </a:cubicBezTo>
                  <a:cubicBezTo>
                    <a:pt x="344" y="433"/>
                    <a:pt x="342" y="437"/>
                    <a:pt x="339" y="440"/>
                  </a:cubicBezTo>
                  <a:cubicBezTo>
                    <a:pt x="338" y="443"/>
                    <a:pt x="337" y="445"/>
                    <a:pt x="336" y="447"/>
                  </a:cubicBezTo>
                  <a:cubicBezTo>
                    <a:pt x="334" y="451"/>
                    <a:pt x="331" y="454"/>
                    <a:pt x="329" y="458"/>
                  </a:cubicBezTo>
                  <a:cubicBezTo>
                    <a:pt x="328" y="460"/>
                    <a:pt x="327" y="463"/>
                    <a:pt x="325" y="465"/>
                  </a:cubicBezTo>
                  <a:cubicBezTo>
                    <a:pt x="325" y="466"/>
                    <a:pt x="324" y="467"/>
                    <a:pt x="323" y="468"/>
                  </a:cubicBezTo>
                  <a:cubicBezTo>
                    <a:pt x="321" y="470"/>
                    <a:pt x="319" y="471"/>
                    <a:pt x="317" y="473"/>
                  </a:cubicBezTo>
                  <a:cubicBezTo>
                    <a:pt x="312" y="477"/>
                    <a:pt x="307" y="481"/>
                    <a:pt x="302" y="485"/>
                  </a:cubicBezTo>
                  <a:cubicBezTo>
                    <a:pt x="299" y="487"/>
                    <a:pt x="296" y="489"/>
                    <a:pt x="293" y="491"/>
                  </a:cubicBezTo>
                  <a:cubicBezTo>
                    <a:pt x="288" y="495"/>
                    <a:pt x="282" y="499"/>
                    <a:pt x="276" y="503"/>
                  </a:cubicBezTo>
                  <a:cubicBezTo>
                    <a:pt x="275" y="504"/>
                    <a:pt x="273" y="505"/>
                    <a:pt x="272" y="506"/>
                  </a:cubicBezTo>
                  <a:cubicBezTo>
                    <a:pt x="250" y="521"/>
                    <a:pt x="228" y="535"/>
                    <a:pt x="205" y="549"/>
                  </a:cubicBezTo>
                  <a:cubicBezTo>
                    <a:pt x="203" y="551"/>
                    <a:pt x="201" y="552"/>
                    <a:pt x="198" y="554"/>
                  </a:cubicBezTo>
                  <a:cubicBezTo>
                    <a:pt x="193" y="557"/>
                    <a:pt x="187" y="560"/>
                    <a:pt x="182" y="563"/>
                  </a:cubicBezTo>
                  <a:cubicBezTo>
                    <a:pt x="178" y="565"/>
                    <a:pt x="175" y="567"/>
                    <a:pt x="171" y="569"/>
                  </a:cubicBezTo>
                  <a:cubicBezTo>
                    <a:pt x="171" y="570"/>
                    <a:pt x="171" y="570"/>
                    <a:pt x="171" y="570"/>
                  </a:cubicBezTo>
                  <a:moveTo>
                    <a:pt x="203" y="620"/>
                  </a:moveTo>
                  <a:cubicBezTo>
                    <a:pt x="206" y="617"/>
                    <a:pt x="210" y="614"/>
                    <a:pt x="213" y="610"/>
                  </a:cubicBezTo>
                  <a:cubicBezTo>
                    <a:pt x="214" y="610"/>
                    <a:pt x="215" y="609"/>
                    <a:pt x="216" y="608"/>
                  </a:cubicBezTo>
                  <a:cubicBezTo>
                    <a:pt x="219" y="605"/>
                    <a:pt x="222" y="602"/>
                    <a:pt x="225" y="600"/>
                  </a:cubicBezTo>
                  <a:cubicBezTo>
                    <a:pt x="226" y="598"/>
                    <a:pt x="228" y="597"/>
                    <a:pt x="229" y="595"/>
                  </a:cubicBezTo>
                  <a:cubicBezTo>
                    <a:pt x="232" y="593"/>
                    <a:pt x="234" y="590"/>
                    <a:pt x="237" y="588"/>
                  </a:cubicBezTo>
                  <a:cubicBezTo>
                    <a:pt x="238" y="586"/>
                    <a:pt x="240" y="584"/>
                    <a:pt x="241" y="583"/>
                  </a:cubicBezTo>
                  <a:cubicBezTo>
                    <a:pt x="244" y="580"/>
                    <a:pt x="246" y="578"/>
                    <a:pt x="248" y="575"/>
                  </a:cubicBezTo>
                  <a:cubicBezTo>
                    <a:pt x="250" y="573"/>
                    <a:pt x="251" y="571"/>
                    <a:pt x="253" y="569"/>
                  </a:cubicBezTo>
                  <a:cubicBezTo>
                    <a:pt x="255" y="567"/>
                    <a:pt x="258" y="564"/>
                    <a:pt x="260" y="561"/>
                  </a:cubicBezTo>
                  <a:cubicBezTo>
                    <a:pt x="262" y="559"/>
                    <a:pt x="263" y="557"/>
                    <a:pt x="265" y="555"/>
                  </a:cubicBezTo>
                  <a:cubicBezTo>
                    <a:pt x="267" y="552"/>
                    <a:pt x="270" y="549"/>
                    <a:pt x="272" y="545"/>
                  </a:cubicBezTo>
                  <a:cubicBezTo>
                    <a:pt x="274" y="544"/>
                    <a:pt x="275" y="542"/>
                    <a:pt x="276" y="540"/>
                  </a:cubicBezTo>
                  <a:cubicBezTo>
                    <a:pt x="280" y="535"/>
                    <a:pt x="284" y="530"/>
                    <a:pt x="288" y="524"/>
                  </a:cubicBezTo>
                  <a:cubicBezTo>
                    <a:pt x="299" y="508"/>
                    <a:pt x="311" y="489"/>
                    <a:pt x="323" y="469"/>
                  </a:cubicBezTo>
                  <a:cubicBezTo>
                    <a:pt x="325" y="468"/>
                    <a:pt x="326" y="467"/>
                    <a:pt x="327" y="466"/>
                  </a:cubicBezTo>
                  <a:cubicBezTo>
                    <a:pt x="331" y="463"/>
                    <a:pt x="335" y="460"/>
                    <a:pt x="338" y="458"/>
                  </a:cubicBezTo>
                  <a:cubicBezTo>
                    <a:pt x="343" y="454"/>
                    <a:pt x="347" y="451"/>
                    <a:pt x="352" y="447"/>
                  </a:cubicBezTo>
                  <a:cubicBezTo>
                    <a:pt x="356" y="444"/>
                    <a:pt x="359" y="441"/>
                    <a:pt x="363" y="437"/>
                  </a:cubicBezTo>
                  <a:cubicBezTo>
                    <a:pt x="367" y="434"/>
                    <a:pt x="371" y="431"/>
                    <a:pt x="375" y="427"/>
                  </a:cubicBezTo>
                  <a:cubicBezTo>
                    <a:pt x="379" y="424"/>
                    <a:pt x="383" y="420"/>
                    <a:pt x="387" y="417"/>
                  </a:cubicBezTo>
                  <a:cubicBezTo>
                    <a:pt x="389" y="416"/>
                    <a:pt x="391" y="414"/>
                    <a:pt x="392" y="413"/>
                  </a:cubicBezTo>
                  <a:cubicBezTo>
                    <a:pt x="393" y="413"/>
                    <a:pt x="393" y="413"/>
                    <a:pt x="394" y="414"/>
                  </a:cubicBezTo>
                  <a:cubicBezTo>
                    <a:pt x="393" y="416"/>
                    <a:pt x="391" y="418"/>
                    <a:pt x="390" y="420"/>
                  </a:cubicBezTo>
                  <a:cubicBezTo>
                    <a:pt x="390" y="421"/>
                    <a:pt x="390" y="421"/>
                    <a:pt x="390" y="421"/>
                  </a:cubicBezTo>
                  <a:cubicBezTo>
                    <a:pt x="387" y="424"/>
                    <a:pt x="385" y="428"/>
                    <a:pt x="383" y="431"/>
                  </a:cubicBezTo>
                  <a:cubicBezTo>
                    <a:pt x="380" y="435"/>
                    <a:pt x="377" y="439"/>
                    <a:pt x="373" y="443"/>
                  </a:cubicBezTo>
                  <a:cubicBezTo>
                    <a:pt x="371" y="447"/>
                    <a:pt x="369" y="450"/>
                    <a:pt x="366" y="453"/>
                  </a:cubicBezTo>
                  <a:cubicBezTo>
                    <a:pt x="363" y="457"/>
                    <a:pt x="360" y="461"/>
                    <a:pt x="357" y="465"/>
                  </a:cubicBezTo>
                  <a:cubicBezTo>
                    <a:pt x="355" y="468"/>
                    <a:pt x="352" y="471"/>
                    <a:pt x="350" y="474"/>
                  </a:cubicBezTo>
                  <a:cubicBezTo>
                    <a:pt x="347" y="478"/>
                    <a:pt x="344" y="482"/>
                    <a:pt x="341" y="485"/>
                  </a:cubicBezTo>
                  <a:cubicBezTo>
                    <a:pt x="339" y="488"/>
                    <a:pt x="336" y="491"/>
                    <a:pt x="334" y="494"/>
                  </a:cubicBezTo>
                  <a:cubicBezTo>
                    <a:pt x="331" y="498"/>
                    <a:pt x="328" y="501"/>
                    <a:pt x="325" y="505"/>
                  </a:cubicBezTo>
                  <a:cubicBezTo>
                    <a:pt x="323" y="507"/>
                    <a:pt x="320" y="510"/>
                    <a:pt x="318" y="513"/>
                  </a:cubicBezTo>
                  <a:cubicBezTo>
                    <a:pt x="315" y="516"/>
                    <a:pt x="312" y="520"/>
                    <a:pt x="309" y="523"/>
                  </a:cubicBezTo>
                  <a:cubicBezTo>
                    <a:pt x="306" y="526"/>
                    <a:pt x="304" y="528"/>
                    <a:pt x="301" y="531"/>
                  </a:cubicBezTo>
                  <a:cubicBezTo>
                    <a:pt x="299" y="534"/>
                    <a:pt x="296" y="537"/>
                    <a:pt x="293" y="540"/>
                  </a:cubicBezTo>
                  <a:cubicBezTo>
                    <a:pt x="290" y="543"/>
                    <a:pt x="288" y="545"/>
                    <a:pt x="285" y="548"/>
                  </a:cubicBezTo>
                  <a:cubicBezTo>
                    <a:pt x="282" y="551"/>
                    <a:pt x="280" y="554"/>
                    <a:pt x="277" y="557"/>
                  </a:cubicBezTo>
                  <a:cubicBezTo>
                    <a:pt x="274" y="559"/>
                    <a:pt x="272" y="562"/>
                    <a:pt x="269" y="564"/>
                  </a:cubicBezTo>
                  <a:cubicBezTo>
                    <a:pt x="266" y="567"/>
                    <a:pt x="263" y="569"/>
                    <a:pt x="260" y="572"/>
                  </a:cubicBezTo>
                  <a:cubicBezTo>
                    <a:pt x="258" y="574"/>
                    <a:pt x="255" y="577"/>
                    <a:pt x="253" y="579"/>
                  </a:cubicBezTo>
                  <a:cubicBezTo>
                    <a:pt x="250" y="582"/>
                    <a:pt x="247" y="584"/>
                    <a:pt x="244" y="587"/>
                  </a:cubicBezTo>
                  <a:cubicBezTo>
                    <a:pt x="242" y="589"/>
                    <a:pt x="239" y="591"/>
                    <a:pt x="237" y="593"/>
                  </a:cubicBezTo>
                  <a:cubicBezTo>
                    <a:pt x="234" y="596"/>
                    <a:pt x="231" y="598"/>
                    <a:pt x="228" y="600"/>
                  </a:cubicBezTo>
                  <a:cubicBezTo>
                    <a:pt x="225" y="602"/>
                    <a:pt x="223" y="604"/>
                    <a:pt x="220" y="606"/>
                  </a:cubicBezTo>
                  <a:cubicBezTo>
                    <a:pt x="217" y="609"/>
                    <a:pt x="214" y="611"/>
                    <a:pt x="211" y="613"/>
                  </a:cubicBezTo>
                  <a:cubicBezTo>
                    <a:pt x="209" y="615"/>
                    <a:pt x="206" y="617"/>
                    <a:pt x="204" y="619"/>
                  </a:cubicBezTo>
                  <a:cubicBezTo>
                    <a:pt x="203" y="620"/>
                    <a:pt x="203" y="620"/>
                    <a:pt x="203" y="620"/>
                  </a:cubicBezTo>
                  <a:moveTo>
                    <a:pt x="325" y="467"/>
                  </a:moveTo>
                  <a:cubicBezTo>
                    <a:pt x="334" y="452"/>
                    <a:pt x="343" y="436"/>
                    <a:pt x="352" y="419"/>
                  </a:cubicBezTo>
                  <a:cubicBezTo>
                    <a:pt x="353" y="418"/>
                    <a:pt x="353" y="417"/>
                    <a:pt x="354" y="416"/>
                  </a:cubicBezTo>
                  <a:cubicBezTo>
                    <a:pt x="354" y="416"/>
                    <a:pt x="354" y="415"/>
                    <a:pt x="355" y="415"/>
                  </a:cubicBezTo>
                  <a:cubicBezTo>
                    <a:pt x="358" y="414"/>
                    <a:pt x="361" y="414"/>
                    <a:pt x="364" y="414"/>
                  </a:cubicBezTo>
                  <a:cubicBezTo>
                    <a:pt x="366" y="413"/>
                    <a:pt x="368" y="413"/>
                    <a:pt x="370" y="413"/>
                  </a:cubicBezTo>
                  <a:cubicBezTo>
                    <a:pt x="374" y="412"/>
                    <a:pt x="378" y="411"/>
                    <a:pt x="382" y="411"/>
                  </a:cubicBezTo>
                  <a:cubicBezTo>
                    <a:pt x="384" y="410"/>
                    <a:pt x="386" y="410"/>
                    <a:pt x="389" y="409"/>
                  </a:cubicBezTo>
                  <a:cubicBezTo>
                    <a:pt x="389" y="409"/>
                    <a:pt x="390" y="409"/>
                    <a:pt x="390" y="409"/>
                  </a:cubicBezTo>
                  <a:cubicBezTo>
                    <a:pt x="390" y="410"/>
                    <a:pt x="391" y="411"/>
                    <a:pt x="392" y="412"/>
                  </a:cubicBezTo>
                  <a:cubicBezTo>
                    <a:pt x="390" y="413"/>
                    <a:pt x="389" y="414"/>
                    <a:pt x="388" y="415"/>
                  </a:cubicBezTo>
                  <a:cubicBezTo>
                    <a:pt x="383" y="419"/>
                    <a:pt x="379" y="423"/>
                    <a:pt x="375" y="427"/>
                  </a:cubicBezTo>
                  <a:cubicBezTo>
                    <a:pt x="372" y="430"/>
                    <a:pt x="368" y="432"/>
                    <a:pt x="364" y="435"/>
                  </a:cubicBezTo>
                  <a:cubicBezTo>
                    <a:pt x="360" y="439"/>
                    <a:pt x="356" y="443"/>
                    <a:pt x="351" y="446"/>
                  </a:cubicBezTo>
                  <a:cubicBezTo>
                    <a:pt x="348" y="449"/>
                    <a:pt x="344" y="452"/>
                    <a:pt x="341" y="454"/>
                  </a:cubicBezTo>
                  <a:cubicBezTo>
                    <a:pt x="336" y="458"/>
                    <a:pt x="331" y="462"/>
                    <a:pt x="327" y="466"/>
                  </a:cubicBezTo>
                  <a:cubicBezTo>
                    <a:pt x="326" y="466"/>
                    <a:pt x="325" y="467"/>
                    <a:pt x="325" y="467"/>
                  </a:cubicBezTo>
                  <a:moveTo>
                    <a:pt x="175" y="530"/>
                  </a:moveTo>
                  <a:cubicBezTo>
                    <a:pt x="174" y="530"/>
                    <a:pt x="173" y="529"/>
                    <a:pt x="173" y="528"/>
                  </a:cubicBezTo>
                  <a:cubicBezTo>
                    <a:pt x="176" y="523"/>
                    <a:pt x="180" y="518"/>
                    <a:pt x="184" y="513"/>
                  </a:cubicBezTo>
                  <a:cubicBezTo>
                    <a:pt x="188" y="506"/>
                    <a:pt x="193" y="500"/>
                    <a:pt x="197" y="493"/>
                  </a:cubicBezTo>
                  <a:cubicBezTo>
                    <a:pt x="203" y="485"/>
                    <a:pt x="208" y="477"/>
                    <a:pt x="213" y="469"/>
                  </a:cubicBezTo>
                  <a:cubicBezTo>
                    <a:pt x="218" y="462"/>
                    <a:pt x="222" y="456"/>
                    <a:pt x="226" y="449"/>
                  </a:cubicBezTo>
                  <a:cubicBezTo>
                    <a:pt x="232" y="440"/>
                    <a:pt x="237" y="431"/>
                    <a:pt x="243" y="422"/>
                  </a:cubicBezTo>
                  <a:cubicBezTo>
                    <a:pt x="246" y="417"/>
                    <a:pt x="249" y="412"/>
                    <a:pt x="252" y="407"/>
                  </a:cubicBezTo>
                  <a:cubicBezTo>
                    <a:pt x="253" y="407"/>
                    <a:pt x="253" y="407"/>
                    <a:pt x="254" y="407"/>
                  </a:cubicBezTo>
                  <a:cubicBezTo>
                    <a:pt x="256" y="408"/>
                    <a:pt x="258" y="408"/>
                    <a:pt x="260" y="409"/>
                  </a:cubicBezTo>
                  <a:cubicBezTo>
                    <a:pt x="263" y="410"/>
                    <a:pt x="266" y="410"/>
                    <a:pt x="268" y="411"/>
                  </a:cubicBezTo>
                  <a:cubicBezTo>
                    <a:pt x="270" y="411"/>
                    <a:pt x="272" y="411"/>
                    <a:pt x="274" y="412"/>
                  </a:cubicBezTo>
                  <a:cubicBezTo>
                    <a:pt x="277" y="412"/>
                    <a:pt x="280" y="413"/>
                    <a:pt x="283" y="413"/>
                  </a:cubicBezTo>
                  <a:cubicBezTo>
                    <a:pt x="284" y="413"/>
                    <a:pt x="286" y="413"/>
                    <a:pt x="287" y="414"/>
                  </a:cubicBezTo>
                  <a:cubicBezTo>
                    <a:pt x="291" y="414"/>
                    <a:pt x="294" y="414"/>
                    <a:pt x="297" y="415"/>
                  </a:cubicBezTo>
                  <a:cubicBezTo>
                    <a:pt x="298" y="415"/>
                    <a:pt x="299" y="415"/>
                    <a:pt x="300" y="415"/>
                  </a:cubicBezTo>
                  <a:cubicBezTo>
                    <a:pt x="304" y="415"/>
                    <a:pt x="307" y="416"/>
                    <a:pt x="311" y="416"/>
                  </a:cubicBezTo>
                  <a:cubicBezTo>
                    <a:pt x="312" y="416"/>
                    <a:pt x="313" y="416"/>
                    <a:pt x="314" y="416"/>
                  </a:cubicBezTo>
                  <a:cubicBezTo>
                    <a:pt x="318" y="416"/>
                    <a:pt x="323" y="416"/>
                    <a:pt x="327" y="416"/>
                  </a:cubicBezTo>
                  <a:cubicBezTo>
                    <a:pt x="328" y="416"/>
                    <a:pt x="328" y="416"/>
                    <a:pt x="328" y="416"/>
                  </a:cubicBezTo>
                  <a:cubicBezTo>
                    <a:pt x="327" y="417"/>
                    <a:pt x="326" y="418"/>
                    <a:pt x="326" y="418"/>
                  </a:cubicBezTo>
                  <a:cubicBezTo>
                    <a:pt x="322" y="421"/>
                    <a:pt x="319" y="424"/>
                    <a:pt x="316" y="426"/>
                  </a:cubicBezTo>
                  <a:cubicBezTo>
                    <a:pt x="311" y="431"/>
                    <a:pt x="306" y="435"/>
                    <a:pt x="300" y="439"/>
                  </a:cubicBezTo>
                  <a:cubicBezTo>
                    <a:pt x="296" y="442"/>
                    <a:pt x="293" y="445"/>
                    <a:pt x="289" y="448"/>
                  </a:cubicBezTo>
                  <a:cubicBezTo>
                    <a:pt x="284" y="452"/>
                    <a:pt x="279" y="456"/>
                    <a:pt x="274" y="460"/>
                  </a:cubicBezTo>
                  <a:cubicBezTo>
                    <a:pt x="270" y="463"/>
                    <a:pt x="266" y="466"/>
                    <a:pt x="262" y="469"/>
                  </a:cubicBezTo>
                  <a:cubicBezTo>
                    <a:pt x="257" y="473"/>
                    <a:pt x="253" y="476"/>
                    <a:pt x="248" y="480"/>
                  </a:cubicBezTo>
                  <a:cubicBezTo>
                    <a:pt x="244" y="483"/>
                    <a:pt x="240" y="486"/>
                    <a:pt x="235" y="489"/>
                  </a:cubicBezTo>
                  <a:cubicBezTo>
                    <a:pt x="231" y="492"/>
                    <a:pt x="226" y="495"/>
                    <a:pt x="222" y="499"/>
                  </a:cubicBezTo>
                  <a:cubicBezTo>
                    <a:pt x="217" y="502"/>
                    <a:pt x="213" y="505"/>
                    <a:pt x="209" y="508"/>
                  </a:cubicBezTo>
                  <a:cubicBezTo>
                    <a:pt x="204" y="511"/>
                    <a:pt x="199" y="514"/>
                    <a:pt x="195" y="517"/>
                  </a:cubicBezTo>
                  <a:cubicBezTo>
                    <a:pt x="191" y="520"/>
                    <a:pt x="186" y="523"/>
                    <a:pt x="182" y="525"/>
                  </a:cubicBezTo>
                  <a:cubicBezTo>
                    <a:pt x="180" y="527"/>
                    <a:pt x="177" y="529"/>
                    <a:pt x="175" y="530"/>
                  </a:cubicBezTo>
                  <a:moveTo>
                    <a:pt x="112" y="447"/>
                  </a:moveTo>
                  <a:cubicBezTo>
                    <a:pt x="118" y="447"/>
                    <a:pt x="122" y="442"/>
                    <a:pt x="122" y="437"/>
                  </a:cubicBezTo>
                  <a:cubicBezTo>
                    <a:pt x="122" y="436"/>
                    <a:pt x="122" y="435"/>
                    <a:pt x="121" y="434"/>
                  </a:cubicBezTo>
                  <a:cubicBezTo>
                    <a:pt x="125" y="433"/>
                    <a:pt x="129" y="432"/>
                    <a:pt x="133" y="430"/>
                  </a:cubicBezTo>
                  <a:cubicBezTo>
                    <a:pt x="135" y="430"/>
                    <a:pt x="137" y="429"/>
                    <a:pt x="139" y="428"/>
                  </a:cubicBezTo>
                  <a:cubicBezTo>
                    <a:pt x="143" y="427"/>
                    <a:pt x="147" y="425"/>
                    <a:pt x="151" y="424"/>
                  </a:cubicBezTo>
                  <a:cubicBezTo>
                    <a:pt x="156" y="422"/>
                    <a:pt x="161" y="420"/>
                    <a:pt x="166" y="419"/>
                  </a:cubicBezTo>
                  <a:cubicBezTo>
                    <a:pt x="170" y="417"/>
                    <a:pt x="175" y="415"/>
                    <a:pt x="179" y="414"/>
                  </a:cubicBezTo>
                  <a:cubicBezTo>
                    <a:pt x="183" y="412"/>
                    <a:pt x="188" y="410"/>
                    <a:pt x="193" y="408"/>
                  </a:cubicBezTo>
                  <a:cubicBezTo>
                    <a:pt x="197" y="407"/>
                    <a:pt x="202" y="405"/>
                    <a:pt x="206" y="403"/>
                  </a:cubicBezTo>
                  <a:cubicBezTo>
                    <a:pt x="208" y="402"/>
                    <a:pt x="209" y="402"/>
                    <a:pt x="211" y="401"/>
                  </a:cubicBezTo>
                  <a:cubicBezTo>
                    <a:pt x="211" y="403"/>
                    <a:pt x="212" y="404"/>
                    <a:pt x="214" y="405"/>
                  </a:cubicBezTo>
                  <a:cubicBezTo>
                    <a:pt x="213" y="405"/>
                    <a:pt x="213" y="405"/>
                    <a:pt x="213" y="405"/>
                  </a:cubicBezTo>
                  <a:cubicBezTo>
                    <a:pt x="210" y="409"/>
                    <a:pt x="207" y="414"/>
                    <a:pt x="203" y="418"/>
                  </a:cubicBezTo>
                  <a:cubicBezTo>
                    <a:pt x="202" y="421"/>
                    <a:pt x="200" y="423"/>
                    <a:pt x="198" y="426"/>
                  </a:cubicBezTo>
                  <a:cubicBezTo>
                    <a:pt x="195" y="430"/>
                    <a:pt x="191" y="434"/>
                    <a:pt x="188" y="439"/>
                  </a:cubicBezTo>
                  <a:cubicBezTo>
                    <a:pt x="186" y="441"/>
                    <a:pt x="185" y="443"/>
                    <a:pt x="183" y="446"/>
                  </a:cubicBezTo>
                  <a:cubicBezTo>
                    <a:pt x="177" y="453"/>
                    <a:pt x="171" y="461"/>
                    <a:pt x="165" y="468"/>
                  </a:cubicBezTo>
                  <a:cubicBezTo>
                    <a:pt x="162" y="471"/>
                    <a:pt x="160" y="474"/>
                    <a:pt x="158" y="477"/>
                  </a:cubicBezTo>
                  <a:cubicBezTo>
                    <a:pt x="156" y="479"/>
                    <a:pt x="154" y="482"/>
                    <a:pt x="152" y="484"/>
                  </a:cubicBezTo>
                  <a:cubicBezTo>
                    <a:pt x="149" y="488"/>
                    <a:pt x="146" y="492"/>
                    <a:pt x="143" y="495"/>
                  </a:cubicBezTo>
                  <a:cubicBezTo>
                    <a:pt x="141" y="498"/>
                    <a:pt x="139" y="500"/>
                    <a:pt x="137" y="503"/>
                  </a:cubicBezTo>
                  <a:cubicBezTo>
                    <a:pt x="134" y="506"/>
                    <a:pt x="131" y="510"/>
                    <a:pt x="127" y="513"/>
                  </a:cubicBezTo>
                  <a:cubicBezTo>
                    <a:pt x="125" y="516"/>
                    <a:pt x="123" y="518"/>
                    <a:pt x="121" y="520"/>
                  </a:cubicBezTo>
                  <a:cubicBezTo>
                    <a:pt x="118" y="524"/>
                    <a:pt x="115" y="527"/>
                    <a:pt x="112" y="530"/>
                  </a:cubicBezTo>
                  <a:cubicBezTo>
                    <a:pt x="110" y="533"/>
                    <a:pt x="108" y="535"/>
                    <a:pt x="106" y="538"/>
                  </a:cubicBezTo>
                  <a:cubicBezTo>
                    <a:pt x="103" y="541"/>
                    <a:pt x="100" y="544"/>
                    <a:pt x="97" y="547"/>
                  </a:cubicBezTo>
                  <a:cubicBezTo>
                    <a:pt x="95" y="549"/>
                    <a:pt x="93" y="552"/>
                    <a:pt x="91" y="554"/>
                  </a:cubicBezTo>
                  <a:cubicBezTo>
                    <a:pt x="88" y="557"/>
                    <a:pt x="85" y="560"/>
                    <a:pt x="82" y="563"/>
                  </a:cubicBezTo>
                  <a:cubicBezTo>
                    <a:pt x="81" y="564"/>
                    <a:pt x="81" y="564"/>
                    <a:pt x="80" y="565"/>
                  </a:cubicBezTo>
                  <a:cubicBezTo>
                    <a:pt x="66" y="569"/>
                    <a:pt x="51" y="573"/>
                    <a:pt x="36" y="576"/>
                  </a:cubicBezTo>
                  <a:cubicBezTo>
                    <a:pt x="37" y="576"/>
                    <a:pt x="37" y="576"/>
                    <a:pt x="37" y="576"/>
                  </a:cubicBezTo>
                  <a:cubicBezTo>
                    <a:pt x="39" y="572"/>
                    <a:pt x="42" y="568"/>
                    <a:pt x="44" y="564"/>
                  </a:cubicBezTo>
                  <a:cubicBezTo>
                    <a:pt x="47" y="559"/>
                    <a:pt x="51" y="553"/>
                    <a:pt x="54" y="547"/>
                  </a:cubicBezTo>
                  <a:cubicBezTo>
                    <a:pt x="56" y="543"/>
                    <a:pt x="59" y="539"/>
                    <a:pt x="61" y="535"/>
                  </a:cubicBezTo>
                  <a:cubicBezTo>
                    <a:pt x="65" y="529"/>
                    <a:pt x="68" y="523"/>
                    <a:pt x="71" y="517"/>
                  </a:cubicBezTo>
                  <a:cubicBezTo>
                    <a:pt x="74" y="513"/>
                    <a:pt x="76" y="509"/>
                    <a:pt x="78" y="504"/>
                  </a:cubicBezTo>
                  <a:cubicBezTo>
                    <a:pt x="82" y="498"/>
                    <a:pt x="85" y="492"/>
                    <a:pt x="88" y="486"/>
                  </a:cubicBezTo>
                  <a:cubicBezTo>
                    <a:pt x="90" y="481"/>
                    <a:pt x="93" y="477"/>
                    <a:pt x="95" y="472"/>
                  </a:cubicBezTo>
                  <a:cubicBezTo>
                    <a:pt x="97" y="468"/>
                    <a:pt x="99" y="464"/>
                    <a:pt x="101" y="461"/>
                  </a:cubicBezTo>
                  <a:cubicBezTo>
                    <a:pt x="103" y="456"/>
                    <a:pt x="106" y="451"/>
                    <a:pt x="108" y="446"/>
                  </a:cubicBezTo>
                  <a:cubicBezTo>
                    <a:pt x="109" y="446"/>
                    <a:pt x="111" y="447"/>
                    <a:pt x="112" y="447"/>
                  </a:cubicBezTo>
                  <a:moveTo>
                    <a:pt x="220" y="407"/>
                  </a:moveTo>
                  <a:cubicBezTo>
                    <a:pt x="224" y="407"/>
                    <a:pt x="227" y="404"/>
                    <a:pt x="229" y="401"/>
                  </a:cubicBezTo>
                  <a:cubicBezTo>
                    <a:pt x="230" y="401"/>
                    <a:pt x="232" y="401"/>
                    <a:pt x="233" y="402"/>
                  </a:cubicBezTo>
                  <a:cubicBezTo>
                    <a:pt x="235" y="402"/>
                    <a:pt x="237" y="403"/>
                    <a:pt x="238" y="403"/>
                  </a:cubicBezTo>
                  <a:cubicBezTo>
                    <a:pt x="241" y="404"/>
                    <a:pt x="244" y="405"/>
                    <a:pt x="247" y="406"/>
                  </a:cubicBezTo>
                  <a:cubicBezTo>
                    <a:pt x="248" y="406"/>
                    <a:pt x="250" y="406"/>
                    <a:pt x="251" y="407"/>
                  </a:cubicBezTo>
                  <a:cubicBezTo>
                    <a:pt x="246" y="416"/>
                    <a:pt x="240" y="425"/>
                    <a:pt x="235" y="434"/>
                  </a:cubicBezTo>
                  <a:cubicBezTo>
                    <a:pt x="231" y="439"/>
                    <a:pt x="228" y="444"/>
                    <a:pt x="225" y="450"/>
                  </a:cubicBezTo>
                  <a:cubicBezTo>
                    <a:pt x="217" y="462"/>
                    <a:pt x="209" y="474"/>
                    <a:pt x="201" y="486"/>
                  </a:cubicBezTo>
                  <a:cubicBezTo>
                    <a:pt x="199" y="489"/>
                    <a:pt x="198" y="491"/>
                    <a:pt x="196" y="494"/>
                  </a:cubicBezTo>
                  <a:cubicBezTo>
                    <a:pt x="188" y="505"/>
                    <a:pt x="180" y="517"/>
                    <a:pt x="172" y="528"/>
                  </a:cubicBezTo>
                  <a:cubicBezTo>
                    <a:pt x="170" y="527"/>
                    <a:pt x="169" y="526"/>
                    <a:pt x="167" y="526"/>
                  </a:cubicBezTo>
                  <a:cubicBezTo>
                    <a:pt x="161" y="526"/>
                    <a:pt x="157" y="531"/>
                    <a:pt x="157" y="536"/>
                  </a:cubicBezTo>
                  <a:cubicBezTo>
                    <a:pt x="157" y="537"/>
                    <a:pt x="157" y="538"/>
                    <a:pt x="157" y="539"/>
                  </a:cubicBezTo>
                  <a:cubicBezTo>
                    <a:pt x="133" y="549"/>
                    <a:pt x="108" y="557"/>
                    <a:pt x="82" y="564"/>
                  </a:cubicBezTo>
                  <a:cubicBezTo>
                    <a:pt x="82" y="564"/>
                    <a:pt x="82" y="564"/>
                    <a:pt x="82" y="564"/>
                  </a:cubicBezTo>
                  <a:cubicBezTo>
                    <a:pt x="85" y="561"/>
                    <a:pt x="88" y="558"/>
                    <a:pt x="91" y="554"/>
                  </a:cubicBezTo>
                  <a:cubicBezTo>
                    <a:pt x="93" y="552"/>
                    <a:pt x="96" y="550"/>
                    <a:pt x="98" y="548"/>
                  </a:cubicBezTo>
                  <a:cubicBezTo>
                    <a:pt x="101" y="545"/>
                    <a:pt x="104" y="541"/>
                    <a:pt x="107" y="538"/>
                  </a:cubicBezTo>
                  <a:cubicBezTo>
                    <a:pt x="109" y="536"/>
                    <a:pt x="111" y="533"/>
                    <a:pt x="113" y="531"/>
                  </a:cubicBezTo>
                  <a:cubicBezTo>
                    <a:pt x="116" y="528"/>
                    <a:pt x="119" y="524"/>
                    <a:pt x="122" y="521"/>
                  </a:cubicBezTo>
                  <a:cubicBezTo>
                    <a:pt x="124" y="518"/>
                    <a:pt x="126" y="516"/>
                    <a:pt x="128" y="514"/>
                  </a:cubicBezTo>
                  <a:cubicBezTo>
                    <a:pt x="131" y="510"/>
                    <a:pt x="134" y="507"/>
                    <a:pt x="137" y="503"/>
                  </a:cubicBezTo>
                  <a:cubicBezTo>
                    <a:pt x="139" y="501"/>
                    <a:pt x="141" y="498"/>
                    <a:pt x="143" y="496"/>
                  </a:cubicBezTo>
                  <a:cubicBezTo>
                    <a:pt x="146" y="492"/>
                    <a:pt x="149" y="489"/>
                    <a:pt x="152" y="485"/>
                  </a:cubicBezTo>
                  <a:cubicBezTo>
                    <a:pt x="154" y="483"/>
                    <a:pt x="156" y="480"/>
                    <a:pt x="159" y="477"/>
                  </a:cubicBezTo>
                  <a:cubicBezTo>
                    <a:pt x="161" y="474"/>
                    <a:pt x="164" y="471"/>
                    <a:pt x="166" y="468"/>
                  </a:cubicBezTo>
                  <a:cubicBezTo>
                    <a:pt x="169" y="465"/>
                    <a:pt x="171" y="462"/>
                    <a:pt x="174" y="458"/>
                  </a:cubicBezTo>
                  <a:cubicBezTo>
                    <a:pt x="176" y="456"/>
                    <a:pt x="177" y="454"/>
                    <a:pt x="179" y="452"/>
                  </a:cubicBezTo>
                  <a:cubicBezTo>
                    <a:pt x="190" y="437"/>
                    <a:pt x="202" y="421"/>
                    <a:pt x="214" y="405"/>
                  </a:cubicBezTo>
                  <a:cubicBezTo>
                    <a:pt x="216" y="406"/>
                    <a:pt x="218" y="407"/>
                    <a:pt x="220" y="407"/>
                  </a:cubicBezTo>
                  <a:moveTo>
                    <a:pt x="406" y="398"/>
                  </a:moveTo>
                  <a:cubicBezTo>
                    <a:pt x="405" y="398"/>
                    <a:pt x="405" y="398"/>
                    <a:pt x="405" y="398"/>
                  </a:cubicBezTo>
                  <a:cubicBezTo>
                    <a:pt x="407" y="396"/>
                    <a:pt x="408" y="394"/>
                    <a:pt x="409" y="392"/>
                  </a:cubicBezTo>
                  <a:cubicBezTo>
                    <a:pt x="410" y="391"/>
                    <a:pt x="411" y="390"/>
                    <a:pt x="412" y="389"/>
                  </a:cubicBezTo>
                  <a:cubicBezTo>
                    <a:pt x="410" y="392"/>
                    <a:pt x="408" y="395"/>
                    <a:pt x="406" y="398"/>
                  </a:cubicBezTo>
                  <a:cubicBezTo>
                    <a:pt x="406" y="398"/>
                    <a:pt x="406" y="398"/>
                    <a:pt x="406" y="398"/>
                  </a:cubicBezTo>
                  <a:moveTo>
                    <a:pt x="330" y="415"/>
                  </a:moveTo>
                  <a:cubicBezTo>
                    <a:pt x="333" y="413"/>
                    <a:pt x="336" y="411"/>
                    <a:pt x="339" y="408"/>
                  </a:cubicBezTo>
                  <a:cubicBezTo>
                    <a:pt x="342" y="405"/>
                    <a:pt x="346" y="401"/>
                    <a:pt x="350" y="398"/>
                  </a:cubicBezTo>
                  <a:cubicBezTo>
                    <a:pt x="354" y="395"/>
                    <a:pt x="358" y="391"/>
                    <a:pt x="362" y="388"/>
                  </a:cubicBezTo>
                  <a:cubicBezTo>
                    <a:pt x="364" y="386"/>
                    <a:pt x="366" y="384"/>
                    <a:pt x="368" y="382"/>
                  </a:cubicBezTo>
                  <a:cubicBezTo>
                    <a:pt x="369" y="382"/>
                    <a:pt x="370" y="383"/>
                    <a:pt x="371" y="383"/>
                  </a:cubicBezTo>
                  <a:cubicBezTo>
                    <a:pt x="370" y="384"/>
                    <a:pt x="369" y="385"/>
                    <a:pt x="369" y="386"/>
                  </a:cubicBezTo>
                  <a:cubicBezTo>
                    <a:pt x="368" y="389"/>
                    <a:pt x="367" y="391"/>
                    <a:pt x="365" y="393"/>
                  </a:cubicBezTo>
                  <a:cubicBezTo>
                    <a:pt x="363" y="397"/>
                    <a:pt x="361" y="401"/>
                    <a:pt x="359" y="404"/>
                  </a:cubicBezTo>
                  <a:cubicBezTo>
                    <a:pt x="358" y="407"/>
                    <a:pt x="357" y="409"/>
                    <a:pt x="356" y="411"/>
                  </a:cubicBezTo>
                  <a:cubicBezTo>
                    <a:pt x="355" y="412"/>
                    <a:pt x="355" y="413"/>
                    <a:pt x="354" y="414"/>
                  </a:cubicBezTo>
                  <a:cubicBezTo>
                    <a:pt x="351" y="414"/>
                    <a:pt x="349" y="415"/>
                    <a:pt x="346" y="415"/>
                  </a:cubicBezTo>
                  <a:cubicBezTo>
                    <a:pt x="341" y="415"/>
                    <a:pt x="335" y="415"/>
                    <a:pt x="330" y="415"/>
                  </a:cubicBezTo>
                  <a:moveTo>
                    <a:pt x="399" y="416"/>
                  </a:moveTo>
                  <a:cubicBezTo>
                    <a:pt x="405" y="416"/>
                    <a:pt x="409" y="411"/>
                    <a:pt x="409" y="406"/>
                  </a:cubicBezTo>
                  <a:cubicBezTo>
                    <a:pt x="409" y="405"/>
                    <a:pt x="409" y="405"/>
                    <a:pt x="409" y="405"/>
                  </a:cubicBezTo>
                  <a:cubicBezTo>
                    <a:pt x="410" y="405"/>
                    <a:pt x="411" y="405"/>
                    <a:pt x="413" y="405"/>
                  </a:cubicBezTo>
                  <a:cubicBezTo>
                    <a:pt x="414" y="405"/>
                    <a:pt x="415" y="404"/>
                    <a:pt x="417" y="404"/>
                  </a:cubicBezTo>
                  <a:cubicBezTo>
                    <a:pt x="420" y="404"/>
                    <a:pt x="423" y="403"/>
                    <a:pt x="426" y="402"/>
                  </a:cubicBezTo>
                  <a:cubicBezTo>
                    <a:pt x="427" y="402"/>
                    <a:pt x="429" y="402"/>
                    <a:pt x="430" y="401"/>
                  </a:cubicBezTo>
                  <a:cubicBezTo>
                    <a:pt x="433" y="400"/>
                    <a:pt x="436" y="399"/>
                    <a:pt x="439" y="398"/>
                  </a:cubicBezTo>
                  <a:cubicBezTo>
                    <a:pt x="441" y="398"/>
                    <a:pt x="442" y="397"/>
                    <a:pt x="443" y="397"/>
                  </a:cubicBezTo>
                  <a:cubicBezTo>
                    <a:pt x="448" y="395"/>
                    <a:pt x="452" y="393"/>
                    <a:pt x="456" y="391"/>
                  </a:cubicBezTo>
                  <a:cubicBezTo>
                    <a:pt x="457" y="391"/>
                    <a:pt x="457" y="390"/>
                    <a:pt x="458" y="390"/>
                  </a:cubicBezTo>
                  <a:cubicBezTo>
                    <a:pt x="462" y="388"/>
                    <a:pt x="465" y="386"/>
                    <a:pt x="469" y="384"/>
                  </a:cubicBezTo>
                  <a:cubicBezTo>
                    <a:pt x="471" y="383"/>
                    <a:pt x="472" y="382"/>
                    <a:pt x="473" y="381"/>
                  </a:cubicBezTo>
                  <a:cubicBezTo>
                    <a:pt x="476" y="379"/>
                    <a:pt x="479" y="377"/>
                    <a:pt x="482" y="375"/>
                  </a:cubicBezTo>
                  <a:cubicBezTo>
                    <a:pt x="484" y="374"/>
                    <a:pt x="485" y="373"/>
                    <a:pt x="487" y="372"/>
                  </a:cubicBezTo>
                  <a:cubicBezTo>
                    <a:pt x="487" y="372"/>
                    <a:pt x="488" y="371"/>
                    <a:pt x="489" y="371"/>
                  </a:cubicBezTo>
                  <a:cubicBezTo>
                    <a:pt x="423" y="449"/>
                    <a:pt x="348" y="519"/>
                    <a:pt x="268" y="577"/>
                  </a:cubicBezTo>
                  <a:cubicBezTo>
                    <a:pt x="278" y="568"/>
                    <a:pt x="289" y="557"/>
                    <a:pt x="299" y="546"/>
                  </a:cubicBezTo>
                  <a:cubicBezTo>
                    <a:pt x="301" y="545"/>
                    <a:pt x="302" y="543"/>
                    <a:pt x="303" y="542"/>
                  </a:cubicBezTo>
                  <a:cubicBezTo>
                    <a:pt x="307" y="538"/>
                    <a:pt x="311" y="534"/>
                    <a:pt x="314" y="529"/>
                  </a:cubicBezTo>
                  <a:cubicBezTo>
                    <a:pt x="316" y="527"/>
                    <a:pt x="318" y="525"/>
                    <a:pt x="319" y="523"/>
                  </a:cubicBezTo>
                  <a:cubicBezTo>
                    <a:pt x="323" y="519"/>
                    <a:pt x="327" y="514"/>
                    <a:pt x="330" y="510"/>
                  </a:cubicBezTo>
                  <a:cubicBezTo>
                    <a:pt x="332" y="508"/>
                    <a:pt x="333" y="506"/>
                    <a:pt x="335" y="504"/>
                  </a:cubicBezTo>
                  <a:cubicBezTo>
                    <a:pt x="340" y="498"/>
                    <a:pt x="344" y="491"/>
                    <a:pt x="349" y="485"/>
                  </a:cubicBezTo>
                  <a:cubicBezTo>
                    <a:pt x="351" y="482"/>
                    <a:pt x="353" y="479"/>
                    <a:pt x="355" y="476"/>
                  </a:cubicBezTo>
                  <a:cubicBezTo>
                    <a:pt x="358" y="472"/>
                    <a:pt x="361" y="468"/>
                    <a:pt x="364" y="463"/>
                  </a:cubicBezTo>
                  <a:cubicBezTo>
                    <a:pt x="366" y="460"/>
                    <a:pt x="368" y="457"/>
                    <a:pt x="370" y="454"/>
                  </a:cubicBezTo>
                  <a:cubicBezTo>
                    <a:pt x="373" y="449"/>
                    <a:pt x="376" y="444"/>
                    <a:pt x="380" y="439"/>
                  </a:cubicBezTo>
                  <a:cubicBezTo>
                    <a:pt x="381" y="436"/>
                    <a:pt x="383" y="433"/>
                    <a:pt x="385" y="430"/>
                  </a:cubicBezTo>
                  <a:cubicBezTo>
                    <a:pt x="387" y="427"/>
                    <a:pt x="389" y="423"/>
                    <a:pt x="392" y="420"/>
                  </a:cubicBezTo>
                  <a:cubicBezTo>
                    <a:pt x="393" y="418"/>
                    <a:pt x="394" y="416"/>
                    <a:pt x="395" y="415"/>
                  </a:cubicBezTo>
                  <a:cubicBezTo>
                    <a:pt x="396" y="415"/>
                    <a:pt x="398" y="416"/>
                    <a:pt x="399" y="416"/>
                  </a:cubicBezTo>
                  <a:moveTo>
                    <a:pt x="108" y="428"/>
                  </a:moveTo>
                  <a:cubicBezTo>
                    <a:pt x="107" y="427"/>
                    <a:pt x="107" y="427"/>
                    <a:pt x="107" y="426"/>
                  </a:cubicBezTo>
                  <a:cubicBezTo>
                    <a:pt x="104" y="422"/>
                    <a:pt x="102" y="417"/>
                    <a:pt x="99" y="413"/>
                  </a:cubicBezTo>
                  <a:cubicBezTo>
                    <a:pt x="97" y="409"/>
                    <a:pt x="96" y="406"/>
                    <a:pt x="94" y="402"/>
                  </a:cubicBezTo>
                  <a:cubicBezTo>
                    <a:pt x="91" y="398"/>
                    <a:pt x="89" y="394"/>
                    <a:pt x="87" y="389"/>
                  </a:cubicBezTo>
                  <a:cubicBezTo>
                    <a:pt x="92" y="386"/>
                    <a:pt x="97" y="383"/>
                    <a:pt x="102" y="380"/>
                  </a:cubicBezTo>
                  <a:cubicBezTo>
                    <a:pt x="108" y="377"/>
                    <a:pt x="114" y="373"/>
                    <a:pt x="120" y="369"/>
                  </a:cubicBezTo>
                  <a:cubicBezTo>
                    <a:pt x="120" y="369"/>
                    <a:pt x="120" y="370"/>
                    <a:pt x="120" y="371"/>
                  </a:cubicBezTo>
                  <a:cubicBezTo>
                    <a:pt x="120" y="373"/>
                    <a:pt x="120" y="374"/>
                    <a:pt x="119" y="376"/>
                  </a:cubicBezTo>
                  <a:cubicBezTo>
                    <a:pt x="118" y="386"/>
                    <a:pt x="117" y="395"/>
                    <a:pt x="116" y="404"/>
                  </a:cubicBezTo>
                  <a:cubicBezTo>
                    <a:pt x="116" y="407"/>
                    <a:pt x="115" y="409"/>
                    <a:pt x="115" y="412"/>
                  </a:cubicBezTo>
                  <a:cubicBezTo>
                    <a:pt x="114" y="417"/>
                    <a:pt x="114" y="422"/>
                    <a:pt x="113" y="427"/>
                  </a:cubicBezTo>
                  <a:cubicBezTo>
                    <a:pt x="112" y="427"/>
                    <a:pt x="112" y="427"/>
                    <a:pt x="112" y="427"/>
                  </a:cubicBezTo>
                  <a:cubicBezTo>
                    <a:pt x="110" y="427"/>
                    <a:pt x="109" y="427"/>
                    <a:pt x="108" y="428"/>
                  </a:cubicBezTo>
                  <a:moveTo>
                    <a:pt x="252" y="406"/>
                  </a:moveTo>
                  <a:cubicBezTo>
                    <a:pt x="250" y="406"/>
                    <a:pt x="249" y="405"/>
                    <a:pt x="247" y="405"/>
                  </a:cubicBezTo>
                  <a:cubicBezTo>
                    <a:pt x="245" y="404"/>
                    <a:pt x="243" y="404"/>
                    <a:pt x="241" y="403"/>
                  </a:cubicBezTo>
                  <a:cubicBezTo>
                    <a:pt x="239" y="403"/>
                    <a:pt x="236" y="402"/>
                    <a:pt x="234" y="401"/>
                  </a:cubicBezTo>
                  <a:cubicBezTo>
                    <a:pt x="232" y="401"/>
                    <a:pt x="231" y="400"/>
                    <a:pt x="229" y="400"/>
                  </a:cubicBezTo>
                  <a:cubicBezTo>
                    <a:pt x="229" y="399"/>
                    <a:pt x="230" y="398"/>
                    <a:pt x="230" y="397"/>
                  </a:cubicBezTo>
                  <a:cubicBezTo>
                    <a:pt x="230" y="395"/>
                    <a:pt x="229" y="393"/>
                    <a:pt x="228" y="392"/>
                  </a:cubicBezTo>
                  <a:cubicBezTo>
                    <a:pt x="235" y="386"/>
                    <a:pt x="242" y="381"/>
                    <a:pt x="249" y="376"/>
                  </a:cubicBezTo>
                  <a:cubicBezTo>
                    <a:pt x="249" y="375"/>
                    <a:pt x="249" y="375"/>
                    <a:pt x="249" y="375"/>
                  </a:cubicBezTo>
                  <a:cubicBezTo>
                    <a:pt x="262" y="365"/>
                    <a:pt x="275" y="355"/>
                    <a:pt x="288" y="345"/>
                  </a:cubicBezTo>
                  <a:cubicBezTo>
                    <a:pt x="285" y="349"/>
                    <a:pt x="282" y="354"/>
                    <a:pt x="280" y="359"/>
                  </a:cubicBezTo>
                  <a:cubicBezTo>
                    <a:pt x="274" y="368"/>
                    <a:pt x="269" y="377"/>
                    <a:pt x="264" y="385"/>
                  </a:cubicBezTo>
                  <a:cubicBezTo>
                    <a:pt x="260" y="392"/>
                    <a:pt x="257" y="398"/>
                    <a:pt x="253" y="405"/>
                  </a:cubicBezTo>
                  <a:cubicBezTo>
                    <a:pt x="252" y="405"/>
                    <a:pt x="252" y="406"/>
                    <a:pt x="252" y="406"/>
                  </a:cubicBezTo>
                  <a:moveTo>
                    <a:pt x="375" y="385"/>
                  </a:moveTo>
                  <a:cubicBezTo>
                    <a:pt x="381" y="385"/>
                    <a:pt x="385" y="380"/>
                    <a:pt x="385" y="375"/>
                  </a:cubicBezTo>
                  <a:cubicBezTo>
                    <a:pt x="385" y="373"/>
                    <a:pt x="385" y="371"/>
                    <a:pt x="384" y="370"/>
                  </a:cubicBezTo>
                  <a:cubicBezTo>
                    <a:pt x="388" y="367"/>
                    <a:pt x="392" y="365"/>
                    <a:pt x="396" y="362"/>
                  </a:cubicBezTo>
                  <a:cubicBezTo>
                    <a:pt x="399" y="361"/>
                    <a:pt x="401" y="359"/>
                    <a:pt x="403" y="358"/>
                  </a:cubicBezTo>
                  <a:cubicBezTo>
                    <a:pt x="408" y="355"/>
                    <a:pt x="412" y="352"/>
                    <a:pt x="417" y="349"/>
                  </a:cubicBezTo>
                  <a:cubicBezTo>
                    <a:pt x="420" y="347"/>
                    <a:pt x="422" y="345"/>
                    <a:pt x="425" y="343"/>
                  </a:cubicBezTo>
                  <a:cubicBezTo>
                    <a:pt x="429" y="340"/>
                    <a:pt x="433" y="338"/>
                    <a:pt x="436" y="335"/>
                  </a:cubicBezTo>
                  <a:cubicBezTo>
                    <a:pt x="439" y="333"/>
                    <a:pt x="442" y="331"/>
                    <a:pt x="445" y="329"/>
                  </a:cubicBezTo>
                  <a:cubicBezTo>
                    <a:pt x="446" y="328"/>
                    <a:pt x="448" y="327"/>
                    <a:pt x="449" y="326"/>
                  </a:cubicBezTo>
                  <a:cubicBezTo>
                    <a:pt x="449" y="327"/>
                    <a:pt x="450" y="327"/>
                    <a:pt x="451" y="328"/>
                  </a:cubicBezTo>
                  <a:cubicBezTo>
                    <a:pt x="451" y="328"/>
                    <a:pt x="451" y="328"/>
                    <a:pt x="451" y="328"/>
                  </a:cubicBezTo>
                  <a:cubicBezTo>
                    <a:pt x="450" y="328"/>
                    <a:pt x="450" y="328"/>
                    <a:pt x="450" y="328"/>
                  </a:cubicBezTo>
                  <a:cubicBezTo>
                    <a:pt x="448" y="332"/>
                    <a:pt x="446" y="336"/>
                    <a:pt x="444" y="339"/>
                  </a:cubicBezTo>
                  <a:cubicBezTo>
                    <a:pt x="441" y="343"/>
                    <a:pt x="438" y="347"/>
                    <a:pt x="436" y="351"/>
                  </a:cubicBezTo>
                  <a:cubicBezTo>
                    <a:pt x="434" y="355"/>
                    <a:pt x="431" y="358"/>
                    <a:pt x="429" y="362"/>
                  </a:cubicBezTo>
                  <a:cubicBezTo>
                    <a:pt x="426" y="366"/>
                    <a:pt x="424" y="369"/>
                    <a:pt x="422" y="373"/>
                  </a:cubicBezTo>
                  <a:cubicBezTo>
                    <a:pt x="416" y="381"/>
                    <a:pt x="410" y="389"/>
                    <a:pt x="405" y="397"/>
                  </a:cubicBezTo>
                  <a:cubicBezTo>
                    <a:pt x="403" y="397"/>
                    <a:pt x="401" y="396"/>
                    <a:pt x="399" y="396"/>
                  </a:cubicBezTo>
                  <a:cubicBezTo>
                    <a:pt x="394" y="396"/>
                    <a:pt x="390" y="400"/>
                    <a:pt x="390" y="406"/>
                  </a:cubicBezTo>
                  <a:cubicBezTo>
                    <a:pt x="390" y="406"/>
                    <a:pt x="390" y="407"/>
                    <a:pt x="390" y="408"/>
                  </a:cubicBezTo>
                  <a:cubicBezTo>
                    <a:pt x="387" y="408"/>
                    <a:pt x="385" y="409"/>
                    <a:pt x="382" y="410"/>
                  </a:cubicBezTo>
                  <a:cubicBezTo>
                    <a:pt x="380" y="410"/>
                    <a:pt x="378" y="410"/>
                    <a:pt x="377" y="411"/>
                  </a:cubicBezTo>
                  <a:cubicBezTo>
                    <a:pt x="373" y="411"/>
                    <a:pt x="368" y="412"/>
                    <a:pt x="364" y="413"/>
                  </a:cubicBezTo>
                  <a:cubicBezTo>
                    <a:pt x="362" y="413"/>
                    <a:pt x="360" y="413"/>
                    <a:pt x="359" y="413"/>
                  </a:cubicBezTo>
                  <a:cubicBezTo>
                    <a:pt x="357" y="414"/>
                    <a:pt x="356" y="414"/>
                    <a:pt x="355" y="414"/>
                  </a:cubicBezTo>
                  <a:cubicBezTo>
                    <a:pt x="358" y="409"/>
                    <a:pt x="361" y="403"/>
                    <a:pt x="364" y="398"/>
                  </a:cubicBezTo>
                  <a:cubicBezTo>
                    <a:pt x="366" y="394"/>
                    <a:pt x="367" y="391"/>
                    <a:pt x="369" y="387"/>
                  </a:cubicBezTo>
                  <a:cubicBezTo>
                    <a:pt x="370" y="386"/>
                    <a:pt x="371" y="385"/>
                    <a:pt x="371" y="384"/>
                  </a:cubicBezTo>
                  <a:cubicBezTo>
                    <a:pt x="372" y="384"/>
                    <a:pt x="374" y="385"/>
                    <a:pt x="375" y="385"/>
                  </a:cubicBezTo>
                  <a:moveTo>
                    <a:pt x="121" y="433"/>
                  </a:moveTo>
                  <a:cubicBezTo>
                    <a:pt x="120" y="430"/>
                    <a:pt x="117" y="428"/>
                    <a:pt x="114" y="427"/>
                  </a:cubicBezTo>
                  <a:cubicBezTo>
                    <a:pt x="114" y="423"/>
                    <a:pt x="115" y="418"/>
                    <a:pt x="116" y="414"/>
                  </a:cubicBezTo>
                  <a:cubicBezTo>
                    <a:pt x="116" y="411"/>
                    <a:pt x="116" y="408"/>
                    <a:pt x="117" y="404"/>
                  </a:cubicBezTo>
                  <a:cubicBezTo>
                    <a:pt x="118" y="395"/>
                    <a:pt x="119" y="386"/>
                    <a:pt x="120" y="376"/>
                  </a:cubicBezTo>
                  <a:cubicBezTo>
                    <a:pt x="120" y="374"/>
                    <a:pt x="121" y="373"/>
                    <a:pt x="121" y="371"/>
                  </a:cubicBezTo>
                  <a:cubicBezTo>
                    <a:pt x="121" y="370"/>
                    <a:pt x="121" y="369"/>
                    <a:pt x="121" y="368"/>
                  </a:cubicBezTo>
                  <a:cubicBezTo>
                    <a:pt x="122" y="367"/>
                    <a:pt x="124" y="367"/>
                    <a:pt x="125" y="366"/>
                  </a:cubicBezTo>
                  <a:cubicBezTo>
                    <a:pt x="133" y="361"/>
                    <a:pt x="141" y="356"/>
                    <a:pt x="149" y="350"/>
                  </a:cubicBezTo>
                  <a:cubicBezTo>
                    <a:pt x="157" y="345"/>
                    <a:pt x="165" y="340"/>
                    <a:pt x="173" y="335"/>
                  </a:cubicBezTo>
                  <a:cubicBezTo>
                    <a:pt x="181" y="329"/>
                    <a:pt x="189" y="324"/>
                    <a:pt x="196" y="319"/>
                  </a:cubicBezTo>
                  <a:cubicBezTo>
                    <a:pt x="201" y="316"/>
                    <a:pt x="206" y="312"/>
                    <a:pt x="211" y="309"/>
                  </a:cubicBezTo>
                  <a:cubicBezTo>
                    <a:pt x="211" y="311"/>
                    <a:pt x="211" y="313"/>
                    <a:pt x="211" y="315"/>
                  </a:cubicBezTo>
                  <a:cubicBezTo>
                    <a:pt x="213" y="334"/>
                    <a:pt x="215" y="351"/>
                    <a:pt x="217" y="369"/>
                  </a:cubicBezTo>
                  <a:cubicBezTo>
                    <a:pt x="217" y="375"/>
                    <a:pt x="218" y="381"/>
                    <a:pt x="218" y="387"/>
                  </a:cubicBezTo>
                  <a:cubicBezTo>
                    <a:pt x="213" y="388"/>
                    <a:pt x="210" y="392"/>
                    <a:pt x="210" y="397"/>
                  </a:cubicBezTo>
                  <a:cubicBezTo>
                    <a:pt x="210" y="398"/>
                    <a:pt x="210" y="399"/>
                    <a:pt x="210" y="400"/>
                  </a:cubicBezTo>
                  <a:cubicBezTo>
                    <a:pt x="209" y="401"/>
                    <a:pt x="208" y="401"/>
                    <a:pt x="207" y="402"/>
                  </a:cubicBezTo>
                  <a:cubicBezTo>
                    <a:pt x="203" y="404"/>
                    <a:pt x="198" y="406"/>
                    <a:pt x="193" y="407"/>
                  </a:cubicBezTo>
                  <a:cubicBezTo>
                    <a:pt x="184" y="411"/>
                    <a:pt x="175" y="414"/>
                    <a:pt x="167" y="418"/>
                  </a:cubicBezTo>
                  <a:cubicBezTo>
                    <a:pt x="159" y="420"/>
                    <a:pt x="151" y="423"/>
                    <a:pt x="143" y="426"/>
                  </a:cubicBezTo>
                  <a:cubicBezTo>
                    <a:pt x="142" y="426"/>
                    <a:pt x="141" y="427"/>
                    <a:pt x="140" y="427"/>
                  </a:cubicBezTo>
                  <a:cubicBezTo>
                    <a:pt x="134" y="429"/>
                    <a:pt x="127" y="431"/>
                    <a:pt x="121" y="433"/>
                  </a:cubicBezTo>
                  <a:moveTo>
                    <a:pt x="87" y="389"/>
                  </a:moveTo>
                  <a:cubicBezTo>
                    <a:pt x="85" y="385"/>
                    <a:pt x="83" y="381"/>
                    <a:pt x="81" y="377"/>
                  </a:cubicBezTo>
                  <a:cubicBezTo>
                    <a:pt x="79" y="373"/>
                    <a:pt x="77" y="369"/>
                    <a:pt x="74" y="364"/>
                  </a:cubicBezTo>
                  <a:cubicBezTo>
                    <a:pt x="72" y="360"/>
                    <a:pt x="70" y="356"/>
                    <a:pt x="68" y="351"/>
                  </a:cubicBezTo>
                  <a:cubicBezTo>
                    <a:pt x="66" y="347"/>
                    <a:pt x="64" y="343"/>
                    <a:pt x="62" y="339"/>
                  </a:cubicBezTo>
                  <a:cubicBezTo>
                    <a:pt x="60" y="334"/>
                    <a:pt x="57" y="329"/>
                    <a:pt x="55" y="324"/>
                  </a:cubicBezTo>
                  <a:cubicBezTo>
                    <a:pt x="55" y="323"/>
                    <a:pt x="54" y="322"/>
                    <a:pt x="54" y="321"/>
                  </a:cubicBezTo>
                  <a:cubicBezTo>
                    <a:pt x="55" y="321"/>
                    <a:pt x="56" y="320"/>
                    <a:pt x="57" y="320"/>
                  </a:cubicBezTo>
                  <a:cubicBezTo>
                    <a:pt x="70" y="316"/>
                    <a:pt x="82" y="312"/>
                    <a:pt x="94" y="308"/>
                  </a:cubicBezTo>
                  <a:cubicBezTo>
                    <a:pt x="100" y="306"/>
                    <a:pt x="106" y="304"/>
                    <a:pt x="111" y="302"/>
                  </a:cubicBezTo>
                  <a:cubicBezTo>
                    <a:pt x="117" y="300"/>
                    <a:pt x="122" y="298"/>
                    <a:pt x="128" y="297"/>
                  </a:cubicBezTo>
                  <a:cubicBezTo>
                    <a:pt x="128" y="298"/>
                    <a:pt x="128" y="299"/>
                    <a:pt x="127" y="300"/>
                  </a:cubicBezTo>
                  <a:cubicBezTo>
                    <a:pt x="127" y="302"/>
                    <a:pt x="127" y="304"/>
                    <a:pt x="127" y="306"/>
                  </a:cubicBezTo>
                  <a:cubicBezTo>
                    <a:pt x="126" y="316"/>
                    <a:pt x="125" y="326"/>
                    <a:pt x="124" y="336"/>
                  </a:cubicBezTo>
                  <a:cubicBezTo>
                    <a:pt x="124" y="338"/>
                    <a:pt x="123" y="339"/>
                    <a:pt x="123" y="341"/>
                  </a:cubicBezTo>
                  <a:cubicBezTo>
                    <a:pt x="122" y="350"/>
                    <a:pt x="121" y="359"/>
                    <a:pt x="120" y="368"/>
                  </a:cubicBezTo>
                  <a:cubicBezTo>
                    <a:pt x="118" y="369"/>
                    <a:pt x="116" y="371"/>
                    <a:pt x="114" y="372"/>
                  </a:cubicBezTo>
                  <a:cubicBezTo>
                    <a:pt x="106" y="377"/>
                    <a:pt x="98" y="382"/>
                    <a:pt x="90" y="387"/>
                  </a:cubicBezTo>
                  <a:cubicBezTo>
                    <a:pt x="89" y="388"/>
                    <a:pt x="88" y="388"/>
                    <a:pt x="87" y="389"/>
                  </a:cubicBezTo>
                  <a:moveTo>
                    <a:pt x="227" y="391"/>
                  </a:moveTo>
                  <a:cubicBezTo>
                    <a:pt x="227" y="390"/>
                    <a:pt x="227" y="390"/>
                    <a:pt x="227" y="390"/>
                  </a:cubicBezTo>
                  <a:cubicBezTo>
                    <a:pt x="230" y="388"/>
                    <a:pt x="232" y="385"/>
                    <a:pt x="235" y="382"/>
                  </a:cubicBezTo>
                  <a:cubicBezTo>
                    <a:pt x="238" y="379"/>
                    <a:pt x="241" y="376"/>
                    <a:pt x="244" y="373"/>
                  </a:cubicBezTo>
                  <a:cubicBezTo>
                    <a:pt x="249" y="368"/>
                    <a:pt x="253" y="363"/>
                    <a:pt x="258" y="359"/>
                  </a:cubicBezTo>
                  <a:cubicBezTo>
                    <a:pt x="260" y="355"/>
                    <a:pt x="263" y="352"/>
                    <a:pt x="266" y="349"/>
                  </a:cubicBezTo>
                  <a:cubicBezTo>
                    <a:pt x="271" y="344"/>
                    <a:pt x="275" y="339"/>
                    <a:pt x="280" y="334"/>
                  </a:cubicBezTo>
                  <a:cubicBezTo>
                    <a:pt x="283" y="331"/>
                    <a:pt x="286" y="328"/>
                    <a:pt x="289" y="325"/>
                  </a:cubicBezTo>
                  <a:cubicBezTo>
                    <a:pt x="293" y="320"/>
                    <a:pt x="298" y="315"/>
                    <a:pt x="303" y="310"/>
                  </a:cubicBezTo>
                  <a:cubicBezTo>
                    <a:pt x="305" y="307"/>
                    <a:pt x="308" y="304"/>
                    <a:pt x="311" y="301"/>
                  </a:cubicBezTo>
                  <a:cubicBezTo>
                    <a:pt x="312" y="299"/>
                    <a:pt x="314" y="297"/>
                    <a:pt x="315" y="295"/>
                  </a:cubicBezTo>
                  <a:cubicBezTo>
                    <a:pt x="312" y="301"/>
                    <a:pt x="309" y="307"/>
                    <a:pt x="305" y="313"/>
                  </a:cubicBezTo>
                  <a:cubicBezTo>
                    <a:pt x="301" y="321"/>
                    <a:pt x="296" y="330"/>
                    <a:pt x="292" y="338"/>
                  </a:cubicBezTo>
                  <a:cubicBezTo>
                    <a:pt x="291" y="339"/>
                    <a:pt x="290" y="341"/>
                    <a:pt x="289" y="343"/>
                  </a:cubicBezTo>
                  <a:cubicBezTo>
                    <a:pt x="286" y="345"/>
                    <a:pt x="283" y="348"/>
                    <a:pt x="280" y="350"/>
                  </a:cubicBezTo>
                  <a:cubicBezTo>
                    <a:pt x="275" y="354"/>
                    <a:pt x="270" y="358"/>
                    <a:pt x="265" y="361"/>
                  </a:cubicBezTo>
                  <a:cubicBezTo>
                    <a:pt x="261" y="365"/>
                    <a:pt x="256" y="369"/>
                    <a:pt x="251" y="373"/>
                  </a:cubicBezTo>
                  <a:cubicBezTo>
                    <a:pt x="246" y="377"/>
                    <a:pt x="241" y="380"/>
                    <a:pt x="236" y="384"/>
                  </a:cubicBezTo>
                  <a:cubicBezTo>
                    <a:pt x="233" y="386"/>
                    <a:pt x="230" y="389"/>
                    <a:pt x="227" y="391"/>
                  </a:cubicBezTo>
                  <a:moveTo>
                    <a:pt x="327" y="415"/>
                  </a:moveTo>
                  <a:cubicBezTo>
                    <a:pt x="323" y="415"/>
                    <a:pt x="318" y="415"/>
                    <a:pt x="314" y="415"/>
                  </a:cubicBezTo>
                  <a:cubicBezTo>
                    <a:pt x="312" y="415"/>
                    <a:pt x="311" y="415"/>
                    <a:pt x="310" y="415"/>
                  </a:cubicBezTo>
                  <a:cubicBezTo>
                    <a:pt x="307" y="415"/>
                    <a:pt x="304" y="415"/>
                    <a:pt x="301" y="414"/>
                  </a:cubicBezTo>
                  <a:cubicBezTo>
                    <a:pt x="299" y="414"/>
                    <a:pt x="298" y="414"/>
                    <a:pt x="296" y="414"/>
                  </a:cubicBezTo>
                  <a:cubicBezTo>
                    <a:pt x="293" y="413"/>
                    <a:pt x="290" y="413"/>
                    <a:pt x="287" y="413"/>
                  </a:cubicBezTo>
                  <a:cubicBezTo>
                    <a:pt x="286" y="413"/>
                    <a:pt x="284" y="412"/>
                    <a:pt x="283" y="412"/>
                  </a:cubicBezTo>
                  <a:cubicBezTo>
                    <a:pt x="280" y="412"/>
                    <a:pt x="277" y="411"/>
                    <a:pt x="274" y="411"/>
                  </a:cubicBezTo>
                  <a:cubicBezTo>
                    <a:pt x="272" y="410"/>
                    <a:pt x="271" y="410"/>
                    <a:pt x="269" y="410"/>
                  </a:cubicBezTo>
                  <a:cubicBezTo>
                    <a:pt x="266" y="409"/>
                    <a:pt x="263" y="409"/>
                    <a:pt x="261" y="408"/>
                  </a:cubicBezTo>
                  <a:cubicBezTo>
                    <a:pt x="259" y="408"/>
                    <a:pt x="257" y="407"/>
                    <a:pt x="255" y="407"/>
                  </a:cubicBezTo>
                  <a:cubicBezTo>
                    <a:pt x="254" y="407"/>
                    <a:pt x="253" y="406"/>
                    <a:pt x="253" y="406"/>
                  </a:cubicBezTo>
                  <a:cubicBezTo>
                    <a:pt x="253" y="406"/>
                    <a:pt x="253" y="405"/>
                    <a:pt x="254" y="405"/>
                  </a:cubicBezTo>
                  <a:cubicBezTo>
                    <a:pt x="260" y="393"/>
                    <a:pt x="267" y="382"/>
                    <a:pt x="273" y="371"/>
                  </a:cubicBezTo>
                  <a:cubicBezTo>
                    <a:pt x="276" y="367"/>
                    <a:pt x="278" y="363"/>
                    <a:pt x="281" y="359"/>
                  </a:cubicBezTo>
                  <a:cubicBezTo>
                    <a:pt x="284" y="354"/>
                    <a:pt x="286" y="348"/>
                    <a:pt x="289" y="343"/>
                  </a:cubicBezTo>
                  <a:cubicBezTo>
                    <a:pt x="305" y="331"/>
                    <a:pt x="320" y="318"/>
                    <a:pt x="335" y="305"/>
                  </a:cubicBezTo>
                  <a:cubicBezTo>
                    <a:pt x="336" y="304"/>
                    <a:pt x="336" y="304"/>
                    <a:pt x="337" y="303"/>
                  </a:cubicBezTo>
                  <a:cubicBezTo>
                    <a:pt x="345" y="296"/>
                    <a:pt x="354" y="288"/>
                    <a:pt x="363" y="280"/>
                  </a:cubicBezTo>
                  <a:cubicBezTo>
                    <a:pt x="364" y="279"/>
                    <a:pt x="366" y="277"/>
                    <a:pt x="368" y="276"/>
                  </a:cubicBezTo>
                  <a:cubicBezTo>
                    <a:pt x="370" y="273"/>
                    <a:pt x="373" y="271"/>
                    <a:pt x="376" y="268"/>
                  </a:cubicBezTo>
                  <a:cubicBezTo>
                    <a:pt x="376" y="269"/>
                    <a:pt x="376" y="269"/>
                    <a:pt x="376" y="269"/>
                  </a:cubicBezTo>
                  <a:cubicBezTo>
                    <a:pt x="376" y="274"/>
                    <a:pt x="375" y="279"/>
                    <a:pt x="375" y="283"/>
                  </a:cubicBezTo>
                  <a:cubicBezTo>
                    <a:pt x="375" y="291"/>
                    <a:pt x="375" y="298"/>
                    <a:pt x="375" y="305"/>
                  </a:cubicBezTo>
                  <a:cubicBezTo>
                    <a:pt x="375" y="306"/>
                    <a:pt x="375" y="307"/>
                    <a:pt x="375" y="307"/>
                  </a:cubicBezTo>
                  <a:cubicBezTo>
                    <a:pt x="375" y="327"/>
                    <a:pt x="375" y="347"/>
                    <a:pt x="375" y="365"/>
                  </a:cubicBezTo>
                  <a:cubicBezTo>
                    <a:pt x="370" y="365"/>
                    <a:pt x="365" y="369"/>
                    <a:pt x="365" y="375"/>
                  </a:cubicBezTo>
                  <a:cubicBezTo>
                    <a:pt x="365" y="377"/>
                    <a:pt x="366" y="379"/>
                    <a:pt x="368" y="381"/>
                  </a:cubicBezTo>
                  <a:cubicBezTo>
                    <a:pt x="362" y="386"/>
                    <a:pt x="356" y="391"/>
                    <a:pt x="351" y="397"/>
                  </a:cubicBezTo>
                  <a:cubicBezTo>
                    <a:pt x="349" y="398"/>
                    <a:pt x="347" y="399"/>
                    <a:pt x="346" y="401"/>
                  </a:cubicBezTo>
                  <a:cubicBezTo>
                    <a:pt x="340" y="406"/>
                    <a:pt x="335" y="411"/>
                    <a:pt x="329" y="415"/>
                  </a:cubicBezTo>
                  <a:cubicBezTo>
                    <a:pt x="328" y="415"/>
                    <a:pt x="328" y="415"/>
                    <a:pt x="327" y="415"/>
                  </a:cubicBezTo>
                  <a:moveTo>
                    <a:pt x="121" y="367"/>
                  </a:moveTo>
                  <a:cubicBezTo>
                    <a:pt x="122" y="359"/>
                    <a:pt x="123" y="350"/>
                    <a:pt x="124" y="341"/>
                  </a:cubicBezTo>
                  <a:cubicBezTo>
                    <a:pt x="124" y="339"/>
                    <a:pt x="124" y="338"/>
                    <a:pt x="125" y="336"/>
                  </a:cubicBezTo>
                  <a:cubicBezTo>
                    <a:pt x="126" y="323"/>
                    <a:pt x="127" y="310"/>
                    <a:pt x="129" y="296"/>
                  </a:cubicBezTo>
                  <a:cubicBezTo>
                    <a:pt x="134" y="294"/>
                    <a:pt x="139" y="293"/>
                    <a:pt x="144" y="291"/>
                  </a:cubicBezTo>
                  <a:cubicBezTo>
                    <a:pt x="150" y="288"/>
                    <a:pt x="156" y="286"/>
                    <a:pt x="163" y="284"/>
                  </a:cubicBezTo>
                  <a:cubicBezTo>
                    <a:pt x="173" y="280"/>
                    <a:pt x="183" y="276"/>
                    <a:pt x="193" y="272"/>
                  </a:cubicBezTo>
                  <a:cubicBezTo>
                    <a:pt x="198" y="270"/>
                    <a:pt x="202" y="268"/>
                    <a:pt x="207" y="266"/>
                  </a:cubicBezTo>
                  <a:cubicBezTo>
                    <a:pt x="208" y="280"/>
                    <a:pt x="209" y="294"/>
                    <a:pt x="211" y="308"/>
                  </a:cubicBezTo>
                  <a:cubicBezTo>
                    <a:pt x="203" y="313"/>
                    <a:pt x="195" y="319"/>
                    <a:pt x="187" y="324"/>
                  </a:cubicBezTo>
                  <a:cubicBezTo>
                    <a:pt x="179" y="330"/>
                    <a:pt x="171" y="335"/>
                    <a:pt x="163" y="341"/>
                  </a:cubicBezTo>
                  <a:cubicBezTo>
                    <a:pt x="155" y="346"/>
                    <a:pt x="147" y="351"/>
                    <a:pt x="139" y="356"/>
                  </a:cubicBezTo>
                  <a:cubicBezTo>
                    <a:pt x="133" y="360"/>
                    <a:pt x="127" y="364"/>
                    <a:pt x="121" y="367"/>
                  </a:cubicBezTo>
                  <a:moveTo>
                    <a:pt x="456" y="330"/>
                  </a:moveTo>
                  <a:cubicBezTo>
                    <a:pt x="462" y="330"/>
                    <a:pt x="466" y="325"/>
                    <a:pt x="466" y="320"/>
                  </a:cubicBezTo>
                  <a:cubicBezTo>
                    <a:pt x="466" y="318"/>
                    <a:pt x="466" y="317"/>
                    <a:pt x="465" y="315"/>
                  </a:cubicBezTo>
                  <a:cubicBezTo>
                    <a:pt x="467" y="315"/>
                    <a:pt x="468" y="314"/>
                    <a:pt x="469" y="313"/>
                  </a:cubicBezTo>
                  <a:cubicBezTo>
                    <a:pt x="470" y="313"/>
                    <a:pt x="471" y="312"/>
                    <a:pt x="472" y="312"/>
                  </a:cubicBezTo>
                  <a:cubicBezTo>
                    <a:pt x="475" y="310"/>
                    <a:pt x="479" y="308"/>
                    <a:pt x="482" y="306"/>
                  </a:cubicBezTo>
                  <a:cubicBezTo>
                    <a:pt x="483" y="305"/>
                    <a:pt x="485" y="304"/>
                    <a:pt x="487" y="303"/>
                  </a:cubicBezTo>
                  <a:cubicBezTo>
                    <a:pt x="489" y="301"/>
                    <a:pt x="492" y="300"/>
                    <a:pt x="494" y="298"/>
                  </a:cubicBezTo>
                  <a:cubicBezTo>
                    <a:pt x="496" y="297"/>
                    <a:pt x="498" y="296"/>
                    <a:pt x="499" y="294"/>
                  </a:cubicBezTo>
                  <a:cubicBezTo>
                    <a:pt x="502" y="293"/>
                    <a:pt x="504" y="291"/>
                    <a:pt x="507" y="290"/>
                  </a:cubicBezTo>
                  <a:cubicBezTo>
                    <a:pt x="508" y="288"/>
                    <a:pt x="510" y="287"/>
                    <a:pt x="512" y="286"/>
                  </a:cubicBezTo>
                  <a:cubicBezTo>
                    <a:pt x="514" y="284"/>
                    <a:pt x="516" y="282"/>
                    <a:pt x="519" y="280"/>
                  </a:cubicBezTo>
                  <a:cubicBezTo>
                    <a:pt x="520" y="279"/>
                    <a:pt x="522" y="278"/>
                    <a:pt x="524" y="276"/>
                  </a:cubicBezTo>
                  <a:cubicBezTo>
                    <a:pt x="526" y="274"/>
                    <a:pt x="528" y="273"/>
                    <a:pt x="531" y="271"/>
                  </a:cubicBezTo>
                  <a:cubicBezTo>
                    <a:pt x="532" y="269"/>
                    <a:pt x="534" y="268"/>
                    <a:pt x="536" y="266"/>
                  </a:cubicBezTo>
                  <a:cubicBezTo>
                    <a:pt x="538" y="265"/>
                    <a:pt x="540" y="263"/>
                    <a:pt x="542" y="261"/>
                  </a:cubicBezTo>
                  <a:cubicBezTo>
                    <a:pt x="539" y="264"/>
                    <a:pt x="537" y="267"/>
                    <a:pt x="535" y="270"/>
                  </a:cubicBezTo>
                  <a:cubicBezTo>
                    <a:pt x="532" y="273"/>
                    <a:pt x="530" y="275"/>
                    <a:pt x="528" y="278"/>
                  </a:cubicBezTo>
                  <a:cubicBezTo>
                    <a:pt x="524" y="282"/>
                    <a:pt x="520" y="286"/>
                    <a:pt x="517" y="291"/>
                  </a:cubicBezTo>
                  <a:cubicBezTo>
                    <a:pt x="514" y="294"/>
                    <a:pt x="511" y="297"/>
                    <a:pt x="508" y="300"/>
                  </a:cubicBezTo>
                  <a:cubicBezTo>
                    <a:pt x="505" y="304"/>
                    <a:pt x="501" y="308"/>
                    <a:pt x="497" y="312"/>
                  </a:cubicBezTo>
                  <a:cubicBezTo>
                    <a:pt x="494" y="315"/>
                    <a:pt x="491" y="318"/>
                    <a:pt x="488" y="322"/>
                  </a:cubicBezTo>
                  <a:cubicBezTo>
                    <a:pt x="484" y="325"/>
                    <a:pt x="481" y="329"/>
                    <a:pt x="477" y="333"/>
                  </a:cubicBezTo>
                  <a:cubicBezTo>
                    <a:pt x="474" y="336"/>
                    <a:pt x="470" y="340"/>
                    <a:pt x="467" y="343"/>
                  </a:cubicBezTo>
                  <a:cubicBezTo>
                    <a:pt x="464" y="346"/>
                    <a:pt x="460" y="350"/>
                    <a:pt x="457" y="353"/>
                  </a:cubicBezTo>
                  <a:cubicBezTo>
                    <a:pt x="453" y="357"/>
                    <a:pt x="449" y="360"/>
                    <a:pt x="445" y="364"/>
                  </a:cubicBezTo>
                  <a:cubicBezTo>
                    <a:pt x="442" y="367"/>
                    <a:pt x="439" y="370"/>
                    <a:pt x="435" y="373"/>
                  </a:cubicBezTo>
                  <a:cubicBezTo>
                    <a:pt x="431" y="377"/>
                    <a:pt x="427" y="381"/>
                    <a:pt x="423" y="384"/>
                  </a:cubicBezTo>
                  <a:cubicBezTo>
                    <a:pt x="420" y="387"/>
                    <a:pt x="417" y="390"/>
                    <a:pt x="414" y="393"/>
                  </a:cubicBezTo>
                  <a:cubicBezTo>
                    <a:pt x="411" y="395"/>
                    <a:pt x="409" y="397"/>
                    <a:pt x="407" y="399"/>
                  </a:cubicBezTo>
                  <a:cubicBezTo>
                    <a:pt x="406" y="399"/>
                    <a:pt x="406" y="399"/>
                    <a:pt x="406" y="399"/>
                  </a:cubicBezTo>
                  <a:cubicBezTo>
                    <a:pt x="421" y="377"/>
                    <a:pt x="436" y="353"/>
                    <a:pt x="452" y="328"/>
                  </a:cubicBezTo>
                  <a:cubicBezTo>
                    <a:pt x="453" y="329"/>
                    <a:pt x="455" y="330"/>
                    <a:pt x="456" y="330"/>
                  </a:cubicBezTo>
                  <a:moveTo>
                    <a:pt x="383" y="369"/>
                  </a:moveTo>
                  <a:cubicBezTo>
                    <a:pt x="383" y="368"/>
                    <a:pt x="383" y="368"/>
                    <a:pt x="383" y="368"/>
                  </a:cubicBezTo>
                  <a:cubicBezTo>
                    <a:pt x="391" y="361"/>
                    <a:pt x="400" y="353"/>
                    <a:pt x="408" y="345"/>
                  </a:cubicBezTo>
                  <a:cubicBezTo>
                    <a:pt x="411" y="342"/>
                    <a:pt x="414" y="339"/>
                    <a:pt x="418" y="336"/>
                  </a:cubicBezTo>
                  <a:cubicBezTo>
                    <a:pt x="431" y="324"/>
                    <a:pt x="444" y="311"/>
                    <a:pt x="456" y="298"/>
                  </a:cubicBezTo>
                  <a:cubicBezTo>
                    <a:pt x="459" y="295"/>
                    <a:pt x="462" y="291"/>
                    <a:pt x="465" y="288"/>
                  </a:cubicBezTo>
                  <a:cubicBezTo>
                    <a:pt x="474" y="279"/>
                    <a:pt x="483" y="269"/>
                    <a:pt x="491" y="260"/>
                  </a:cubicBezTo>
                  <a:cubicBezTo>
                    <a:pt x="490" y="263"/>
                    <a:pt x="488" y="265"/>
                    <a:pt x="487" y="268"/>
                  </a:cubicBezTo>
                  <a:cubicBezTo>
                    <a:pt x="484" y="273"/>
                    <a:pt x="481" y="277"/>
                    <a:pt x="479" y="281"/>
                  </a:cubicBezTo>
                  <a:cubicBezTo>
                    <a:pt x="477" y="285"/>
                    <a:pt x="475" y="289"/>
                    <a:pt x="472" y="293"/>
                  </a:cubicBezTo>
                  <a:cubicBezTo>
                    <a:pt x="470" y="297"/>
                    <a:pt x="467" y="301"/>
                    <a:pt x="465" y="305"/>
                  </a:cubicBezTo>
                  <a:cubicBezTo>
                    <a:pt x="464" y="307"/>
                    <a:pt x="462" y="309"/>
                    <a:pt x="461" y="311"/>
                  </a:cubicBezTo>
                  <a:cubicBezTo>
                    <a:pt x="460" y="310"/>
                    <a:pt x="458" y="310"/>
                    <a:pt x="456" y="310"/>
                  </a:cubicBezTo>
                  <a:cubicBezTo>
                    <a:pt x="451" y="310"/>
                    <a:pt x="446" y="314"/>
                    <a:pt x="446" y="320"/>
                  </a:cubicBezTo>
                  <a:cubicBezTo>
                    <a:pt x="446" y="322"/>
                    <a:pt x="447" y="324"/>
                    <a:pt x="448" y="325"/>
                  </a:cubicBezTo>
                  <a:cubicBezTo>
                    <a:pt x="445" y="328"/>
                    <a:pt x="441" y="331"/>
                    <a:pt x="437" y="334"/>
                  </a:cubicBezTo>
                  <a:cubicBezTo>
                    <a:pt x="435" y="335"/>
                    <a:pt x="433" y="336"/>
                    <a:pt x="431" y="338"/>
                  </a:cubicBezTo>
                  <a:cubicBezTo>
                    <a:pt x="427" y="341"/>
                    <a:pt x="422" y="344"/>
                    <a:pt x="418" y="347"/>
                  </a:cubicBezTo>
                  <a:cubicBezTo>
                    <a:pt x="415" y="349"/>
                    <a:pt x="413" y="351"/>
                    <a:pt x="410" y="352"/>
                  </a:cubicBezTo>
                  <a:cubicBezTo>
                    <a:pt x="406" y="355"/>
                    <a:pt x="402" y="358"/>
                    <a:pt x="398" y="361"/>
                  </a:cubicBezTo>
                  <a:cubicBezTo>
                    <a:pt x="395" y="362"/>
                    <a:pt x="392" y="364"/>
                    <a:pt x="389" y="366"/>
                  </a:cubicBezTo>
                  <a:cubicBezTo>
                    <a:pt x="387" y="367"/>
                    <a:pt x="385" y="368"/>
                    <a:pt x="383" y="369"/>
                  </a:cubicBezTo>
                  <a:moveTo>
                    <a:pt x="550" y="252"/>
                  </a:moveTo>
                  <a:cubicBezTo>
                    <a:pt x="554" y="248"/>
                    <a:pt x="557" y="244"/>
                    <a:pt x="560" y="240"/>
                  </a:cubicBezTo>
                  <a:cubicBezTo>
                    <a:pt x="560" y="241"/>
                    <a:pt x="561" y="241"/>
                    <a:pt x="562" y="241"/>
                  </a:cubicBezTo>
                  <a:cubicBezTo>
                    <a:pt x="561" y="243"/>
                    <a:pt x="559" y="244"/>
                    <a:pt x="558" y="245"/>
                  </a:cubicBezTo>
                  <a:cubicBezTo>
                    <a:pt x="557" y="246"/>
                    <a:pt x="555" y="248"/>
                    <a:pt x="554" y="249"/>
                  </a:cubicBezTo>
                  <a:cubicBezTo>
                    <a:pt x="553" y="250"/>
                    <a:pt x="551" y="251"/>
                    <a:pt x="550" y="252"/>
                  </a:cubicBezTo>
                  <a:moveTo>
                    <a:pt x="51" y="279"/>
                  </a:moveTo>
                  <a:cubicBezTo>
                    <a:pt x="57" y="279"/>
                    <a:pt x="61" y="274"/>
                    <a:pt x="61" y="269"/>
                  </a:cubicBezTo>
                  <a:cubicBezTo>
                    <a:pt x="61" y="268"/>
                    <a:pt x="61" y="267"/>
                    <a:pt x="60" y="266"/>
                  </a:cubicBezTo>
                  <a:cubicBezTo>
                    <a:pt x="85" y="257"/>
                    <a:pt x="109" y="248"/>
                    <a:pt x="133" y="239"/>
                  </a:cubicBezTo>
                  <a:cubicBezTo>
                    <a:pt x="132" y="247"/>
                    <a:pt x="132" y="255"/>
                    <a:pt x="131" y="263"/>
                  </a:cubicBezTo>
                  <a:cubicBezTo>
                    <a:pt x="131" y="265"/>
                    <a:pt x="130" y="268"/>
                    <a:pt x="130" y="271"/>
                  </a:cubicBezTo>
                  <a:cubicBezTo>
                    <a:pt x="129" y="279"/>
                    <a:pt x="129" y="287"/>
                    <a:pt x="128" y="295"/>
                  </a:cubicBezTo>
                  <a:cubicBezTo>
                    <a:pt x="103" y="304"/>
                    <a:pt x="79" y="312"/>
                    <a:pt x="53" y="320"/>
                  </a:cubicBezTo>
                  <a:cubicBezTo>
                    <a:pt x="52" y="317"/>
                    <a:pt x="51" y="315"/>
                    <a:pt x="50" y="312"/>
                  </a:cubicBezTo>
                  <a:cubicBezTo>
                    <a:pt x="47" y="307"/>
                    <a:pt x="45" y="301"/>
                    <a:pt x="42" y="296"/>
                  </a:cubicBezTo>
                  <a:cubicBezTo>
                    <a:pt x="41" y="292"/>
                    <a:pt x="39" y="289"/>
                    <a:pt x="38" y="285"/>
                  </a:cubicBezTo>
                  <a:cubicBezTo>
                    <a:pt x="36" y="282"/>
                    <a:pt x="35" y="278"/>
                    <a:pt x="33" y="275"/>
                  </a:cubicBezTo>
                  <a:cubicBezTo>
                    <a:pt x="36" y="274"/>
                    <a:pt x="39" y="273"/>
                    <a:pt x="42" y="272"/>
                  </a:cubicBezTo>
                  <a:cubicBezTo>
                    <a:pt x="43" y="276"/>
                    <a:pt x="47" y="279"/>
                    <a:pt x="51" y="279"/>
                  </a:cubicBezTo>
                  <a:moveTo>
                    <a:pt x="576" y="237"/>
                  </a:moveTo>
                  <a:cubicBezTo>
                    <a:pt x="578" y="237"/>
                    <a:pt x="579" y="237"/>
                    <a:pt x="580" y="237"/>
                  </a:cubicBezTo>
                  <a:cubicBezTo>
                    <a:pt x="580" y="237"/>
                    <a:pt x="581" y="237"/>
                    <a:pt x="582" y="237"/>
                  </a:cubicBezTo>
                  <a:cubicBezTo>
                    <a:pt x="582" y="236"/>
                    <a:pt x="583" y="236"/>
                    <a:pt x="584" y="236"/>
                  </a:cubicBezTo>
                  <a:cubicBezTo>
                    <a:pt x="584" y="236"/>
                    <a:pt x="585" y="235"/>
                    <a:pt x="586" y="235"/>
                  </a:cubicBezTo>
                  <a:cubicBezTo>
                    <a:pt x="586" y="235"/>
                    <a:pt x="587" y="234"/>
                    <a:pt x="587" y="234"/>
                  </a:cubicBezTo>
                  <a:cubicBezTo>
                    <a:pt x="588" y="234"/>
                    <a:pt x="588" y="234"/>
                    <a:pt x="588" y="234"/>
                  </a:cubicBezTo>
                  <a:cubicBezTo>
                    <a:pt x="559" y="280"/>
                    <a:pt x="526" y="325"/>
                    <a:pt x="492" y="367"/>
                  </a:cubicBezTo>
                  <a:cubicBezTo>
                    <a:pt x="490" y="368"/>
                    <a:pt x="489" y="369"/>
                    <a:pt x="488" y="370"/>
                  </a:cubicBezTo>
                  <a:cubicBezTo>
                    <a:pt x="486" y="371"/>
                    <a:pt x="484" y="373"/>
                    <a:pt x="483" y="374"/>
                  </a:cubicBezTo>
                  <a:cubicBezTo>
                    <a:pt x="480" y="376"/>
                    <a:pt x="477" y="378"/>
                    <a:pt x="474" y="380"/>
                  </a:cubicBezTo>
                  <a:cubicBezTo>
                    <a:pt x="472" y="381"/>
                    <a:pt x="471" y="382"/>
                    <a:pt x="470" y="382"/>
                  </a:cubicBezTo>
                  <a:cubicBezTo>
                    <a:pt x="466" y="385"/>
                    <a:pt x="461" y="387"/>
                    <a:pt x="457" y="390"/>
                  </a:cubicBezTo>
                  <a:cubicBezTo>
                    <a:pt x="456" y="390"/>
                    <a:pt x="455" y="391"/>
                    <a:pt x="454" y="391"/>
                  </a:cubicBezTo>
                  <a:cubicBezTo>
                    <a:pt x="451" y="393"/>
                    <a:pt x="447" y="394"/>
                    <a:pt x="444" y="395"/>
                  </a:cubicBezTo>
                  <a:cubicBezTo>
                    <a:pt x="443" y="396"/>
                    <a:pt x="441" y="397"/>
                    <a:pt x="439" y="397"/>
                  </a:cubicBezTo>
                  <a:cubicBezTo>
                    <a:pt x="437" y="398"/>
                    <a:pt x="434" y="399"/>
                    <a:pt x="431" y="400"/>
                  </a:cubicBezTo>
                  <a:cubicBezTo>
                    <a:pt x="430" y="400"/>
                    <a:pt x="428" y="401"/>
                    <a:pt x="426" y="401"/>
                  </a:cubicBezTo>
                  <a:cubicBezTo>
                    <a:pt x="423" y="402"/>
                    <a:pt x="421" y="403"/>
                    <a:pt x="418" y="403"/>
                  </a:cubicBezTo>
                  <a:cubicBezTo>
                    <a:pt x="416" y="403"/>
                    <a:pt x="415" y="404"/>
                    <a:pt x="413" y="404"/>
                  </a:cubicBezTo>
                  <a:cubicBezTo>
                    <a:pt x="412" y="404"/>
                    <a:pt x="410" y="404"/>
                    <a:pt x="409" y="404"/>
                  </a:cubicBezTo>
                  <a:cubicBezTo>
                    <a:pt x="409" y="403"/>
                    <a:pt x="408" y="401"/>
                    <a:pt x="407" y="400"/>
                  </a:cubicBezTo>
                  <a:cubicBezTo>
                    <a:pt x="409" y="398"/>
                    <a:pt x="412" y="396"/>
                    <a:pt x="414" y="394"/>
                  </a:cubicBezTo>
                  <a:cubicBezTo>
                    <a:pt x="417" y="391"/>
                    <a:pt x="420" y="388"/>
                    <a:pt x="423" y="386"/>
                  </a:cubicBezTo>
                  <a:cubicBezTo>
                    <a:pt x="428" y="382"/>
                    <a:pt x="432" y="377"/>
                    <a:pt x="436" y="373"/>
                  </a:cubicBezTo>
                  <a:cubicBezTo>
                    <a:pt x="439" y="371"/>
                    <a:pt x="442" y="368"/>
                    <a:pt x="445" y="365"/>
                  </a:cubicBezTo>
                  <a:cubicBezTo>
                    <a:pt x="450" y="361"/>
                    <a:pt x="455" y="356"/>
                    <a:pt x="459" y="352"/>
                  </a:cubicBezTo>
                  <a:cubicBezTo>
                    <a:pt x="462" y="349"/>
                    <a:pt x="464" y="347"/>
                    <a:pt x="467" y="344"/>
                  </a:cubicBezTo>
                  <a:cubicBezTo>
                    <a:pt x="472" y="339"/>
                    <a:pt x="478" y="333"/>
                    <a:pt x="483" y="328"/>
                  </a:cubicBezTo>
                  <a:cubicBezTo>
                    <a:pt x="485" y="326"/>
                    <a:pt x="486" y="325"/>
                    <a:pt x="488" y="323"/>
                  </a:cubicBezTo>
                  <a:cubicBezTo>
                    <a:pt x="508" y="302"/>
                    <a:pt x="528" y="280"/>
                    <a:pt x="547" y="257"/>
                  </a:cubicBezTo>
                  <a:cubicBezTo>
                    <a:pt x="547" y="257"/>
                    <a:pt x="547" y="256"/>
                    <a:pt x="548" y="256"/>
                  </a:cubicBezTo>
                  <a:cubicBezTo>
                    <a:pt x="550" y="254"/>
                    <a:pt x="552" y="252"/>
                    <a:pt x="554" y="250"/>
                  </a:cubicBezTo>
                  <a:cubicBezTo>
                    <a:pt x="556" y="249"/>
                    <a:pt x="557" y="247"/>
                    <a:pt x="559" y="245"/>
                  </a:cubicBezTo>
                  <a:cubicBezTo>
                    <a:pt x="560" y="244"/>
                    <a:pt x="561" y="243"/>
                    <a:pt x="563" y="242"/>
                  </a:cubicBezTo>
                  <a:cubicBezTo>
                    <a:pt x="564" y="242"/>
                    <a:pt x="565" y="242"/>
                    <a:pt x="566" y="242"/>
                  </a:cubicBezTo>
                  <a:cubicBezTo>
                    <a:pt x="569" y="242"/>
                    <a:pt x="572" y="240"/>
                    <a:pt x="574" y="237"/>
                  </a:cubicBezTo>
                  <a:cubicBezTo>
                    <a:pt x="575" y="237"/>
                    <a:pt x="576" y="237"/>
                    <a:pt x="576" y="237"/>
                  </a:cubicBezTo>
                  <a:moveTo>
                    <a:pt x="291" y="341"/>
                  </a:moveTo>
                  <a:cubicBezTo>
                    <a:pt x="296" y="332"/>
                    <a:pt x="301" y="323"/>
                    <a:pt x="306" y="313"/>
                  </a:cubicBezTo>
                  <a:cubicBezTo>
                    <a:pt x="310" y="307"/>
                    <a:pt x="313" y="301"/>
                    <a:pt x="317" y="294"/>
                  </a:cubicBezTo>
                  <a:cubicBezTo>
                    <a:pt x="317" y="294"/>
                    <a:pt x="317" y="293"/>
                    <a:pt x="318" y="292"/>
                  </a:cubicBezTo>
                  <a:cubicBezTo>
                    <a:pt x="320" y="290"/>
                    <a:pt x="323" y="287"/>
                    <a:pt x="325" y="284"/>
                  </a:cubicBezTo>
                  <a:cubicBezTo>
                    <a:pt x="327" y="281"/>
                    <a:pt x="330" y="278"/>
                    <a:pt x="333" y="275"/>
                  </a:cubicBezTo>
                  <a:cubicBezTo>
                    <a:pt x="337" y="270"/>
                    <a:pt x="342" y="264"/>
                    <a:pt x="347" y="258"/>
                  </a:cubicBezTo>
                  <a:cubicBezTo>
                    <a:pt x="350" y="255"/>
                    <a:pt x="352" y="252"/>
                    <a:pt x="354" y="249"/>
                  </a:cubicBezTo>
                  <a:cubicBezTo>
                    <a:pt x="359" y="244"/>
                    <a:pt x="364" y="238"/>
                    <a:pt x="369" y="231"/>
                  </a:cubicBezTo>
                  <a:cubicBezTo>
                    <a:pt x="372" y="229"/>
                    <a:pt x="374" y="226"/>
                    <a:pt x="376" y="223"/>
                  </a:cubicBezTo>
                  <a:cubicBezTo>
                    <a:pt x="376" y="223"/>
                    <a:pt x="376" y="223"/>
                    <a:pt x="376" y="223"/>
                  </a:cubicBezTo>
                  <a:cubicBezTo>
                    <a:pt x="376" y="226"/>
                    <a:pt x="376" y="230"/>
                    <a:pt x="376" y="233"/>
                  </a:cubicBezTo>
                  <a:cubicBezTo>
                    <a:pt x="376" y="236"/>
                    <a:pt x="376" y="239"/>
                    <a:pt x="376" y="242"/>
                  </a:cubicBezTo>
                  <a:cubicBezTo>
                    <a:pt x="376" y="248"/>
                    <a:pt x="376" y="253"/>
                    <a:pt x="376" y="259"/>
                  </a:cubicBezTo>
                  <a:cubicBezTo>
                    <a:pt x="376" y="262"/>
                    <a:pt x="376" y="264"/>
                    <a:pt x="376" y="267"/>
                  </a:cubicBezTo>
                  <a:cubicBezTo>
                    <a:pt x="372" y="271"/>
                    <a:pt x="368" y="275"/>
                    <a:pt x="364" y="278"/>
                  </a:cubicBezTo>
                  <a:cubicBezTo>
                    <a:pt x="359" y="282"/>
                    <a:pt x="354" y="286"/>
                    <a:pt x="350" y="291"/>
                  </a:cubicBezTo>
                  <a:cubicBezTo>
                    <a:pt x="345" y="295"/>
                    <a:pt x="341" y="299"/>
                    <a:pt x="336" y="303"/>
                  </a:cubicBezTo>
                  <a:cubicBezTo>
                    <a:pt x="332" y="307"/>
                    <a:pt x="327" y="311"/>
                    <a:pt x="322" y="315"/>
                  </a:cubicBezTo>
                  <a:cubicBezTo>
                    <a:pt x="318" y="319"/>
                    <a:pt x="313" y="323"/>
                    <a:pt x="308" y="327"/>
                  </a:cubicBezTo>
                  <a:cubicBezTo>
                    <a:pt x="303" y="331"/>
                    <a:pt x="299" y="334"/>
                    <a:pt x="294" y="338"/>
                  </a:cubicBezTo>
                  <a:cubicBezTo>
                    <a:pt x="293" y="339"/>
                    <a:pt x="292" y="340"/>
                    <a:pt x="291" y="341"/>
                  </a:cubicBezTo>
                  <a:moveTo>
                    <a:pt x="463" y="311"/>
                  </a:moveTo>
                  <a:cubicBezTo>
                    <a:pt x="464" y="308"/>
                    <a:pt x="466" y="305"/>
                    <a:pt x="468" y="302"/>
                  </a:cubicBezTo>
                  <a:cubicBezTo>
                    <a:pt x="470" y="298"/>
                    <a:pt x="472" y="295"/>
                    <a:pt x="474" y="292"/>
                  </a:cubicBezTo>
                  <a:cubicBezTo>
                    <a:pt x="477" y="287"/>
                    <a:pt x="479" y="282"/>
                    <a:pt x="482" y="277"/>
                  </a:cubicBezTo>
                  <a:cubicBezTo>
                    <a:pt x="484" y="274"/>
                    <a:pt x="486" y="271"/>
                    <a:pt x="488" y="268"/>
                  </a:cubicBezTo>
                  <a:cubicBezTo>
                    <a:pt x="490" y="264"/>
                    <a:pt x="492" y="260"/>
                    <a:pt x="494" y="257"/>
                  </a:cubicBezTo>
                  <a:cubicBezTo>
                    <a:pt x="498" y="252"/>
                    <a:pt x="502" y="248"/>
                    <a:pt x="505" y="243"/>
                  </a:cubicBezTo>
                  <a:cubicBezTo>
                    <a:pt x="512" y="236"/>
                    <a:pt x="518" y="229"/>
                    <a:pt x="524" y="222"/>
                  </a:cubicBezTo>
                  <a:cubicBezTo>
                    <a:pt x="524" y="222"/>
                    <a:pt x="524" y="222"/>
                    <a:pt x="524" y="222"/>
                  </a:cubicBezTo>
                  <a:cubicBezTo>
                    <a:pt x="522" y="225"/>
                    <a:pt x="519" y="229"/>
                    <a:pt x="517" y="232"/>
                  </a:cubicBezTo>
                  <a:cubicBezTo>
                    <a:pt x="515" y="236"/>
                    <a:pt x="512" y="240"/>
                    <a:pt x="510" y="243"/>
                  </a:cubicBezTo>
                  <a:cubicBezTo>
                    <a:pt x="506" y="248"/>
                    <a:pt x="503" y="254"/>
                    <a:pt x="499" y="259"/>
                  </a:cubicBezTo>
                  <a:cubicBezTo>
                    <a:pt x="497" y="262"/>
                    <a:pt x="495" y="266"/>
                    <a:pt x="492" y="269"/>
                  </a:cubicBezTo>
                  <a:cubicBezTo>
                    <a:pt x="488" y="275"/>
                    <a:pt x="484" y="281"/>
                    <a:pt x="480" y="286"/>
                  </a:cubicBezTo>
                  <a:cubicBezTo>
                    <a:pt x="478" y="289"/>
                    <a:pt x="476" y="292"/>
                    <a:pt x="474" y="295"/>
                  </a:cubicBezTo>
                  <a:cubicBezTo>
                    <a:pt x="470" y="300"/>
                    <a:pt x="466" y="305"/>
                    <a:pt x="463" y="311"/>
                  </a:cubicBezTo>
                  <a:moveTo>
                    <a:pt x="496" y="363"/>
                  </a:moveTo>
                  <a:cubicBezTo>
                    <a:pt x="497" y="362"/>
                    <a:pt x="498" y="361"/>
                    <a:pt x="499" y="360"/>
                  </a:cubicBezTo>
                  <a:cubicBezTo>
                    <a:pt x="502" y="356"/>
                    <a:pt x="504" y="353"/>
                    <a:pt x="507" y="350"/>
                  </a:cubicBezTo>
                  <a:cubicBezTo>
                    <a:pt x="512" y="343"/>
                    <a:pt x="517" y="336"/>
                    <a:pt x="523" y="330"/>
                  </a:cubicBezTo>
                  <a:cubicBezTo>
                    <a:pt x="526" y="326"/>
                    <a:pt x="528" y="322"/>
                    <a:pt x="531" y="319"/>
                  </a:cubicBezTo>
                  <a:cubicBezTo>
                    <a:pt x="537" y="311"/>
                    <a:pt x="543" y="303"/>
                    <a:pt x="548" y="295"/>
                  </a:cubicBezTo>
                  <a:cubicBezTo>
                    <a:pt x="551" y="291"/>
                    <a:pt x="553" y="288"/>
                    <a:pt x="556" y="284"/>
                  </a:cubicBezTo>
                  <a:cubicBezTo>
                    <a:pt x="562" y="276"/>
                    <a:pt x="568" y="267"/>
                    <a:pt x="573" y="258"/>
                  </a:cubicBezTo>
                  <a:cubicBezTo>
                    <a:pt x="576" y="254"/>
                    <a:pt x="579" y="250"/>
                    <a:pt x="581" y="246"/>
                  </a:cubicBezTo>
                  <a:cubicBezTo>
                    <a:pt x="584" y="242"/>
                    <a:pt x="587" y="237"/>
                    <a:pt x="590" y="232"/>
                  </a:cubicBezTo>
                  <a:cubicBezTo>
                    <a:pt x="591" y="232"/>
                    <a:pt x="591" y="232"/>
                    <a:pt x="591" y="232"/>
                  </a:cubicBezTo>
                  <a:cubicBezTo>
                    <a:pt x="594" y="230"/>
                    <a:pt x="597" y="227"/>
                    <a:pt x="600" y="224"/>
                  </a:cubicBezTo>
                  <a:cubicBezTo>
                    <a:pt x="600" y="224"/>
                    <a:pt x="601" y="223"/>
                    <a:pt x="601" y="223"/>
                  </a:cubicBezTo>
                  <a:cubicBezTo>
                    <a:pt x="602" y="222"/>
                    <a:pt x="602" y="221"/>
                    <a:pt x="603" y="220"/>
                  </a:cubicBezTo>
                  <a:cubicBezTo>
                    <a:pt x="604" y="220"/>
                    <a:pt x="604" y="219"/>
                    <a:pt x="605" y="218"/>
                  </a:cubicBezTo>
                  <a:cubicBezTo>
                    <a:pt x="604" y="219"/>
                    <a:pt x="604" y="219"/>
                    <a:pt x="604" y="220"/>
                  </a:cubicBezTo>
                  <a:cubicBezTo>
                    <a:pt x="601" y="226"/>
                    <a:pt x="597" y="232"/>
                    <a:pt x="594" y="238"/>
                  </a:cubicBezTo>
                  <a:cubicBezTo>
                    <a:pt x="594" y="239"/>
                    <a:pt x="593" y="239"/>
                    <a:pt x="593" y="240"/>
                  </a:cubicBezTo>
                  <a:cubicBezTo>
                    <a:pt x="590" y="245"/>
                    <a:pt x="587" y="250"/>
                    <a:pt x="584" y="256"/>
                  </a:cubicBezTo>
                  <a:cubicBezTo>
                    <a:pt x="583" y="257"/>
                    <a:pt x="582" y="258"/>
                    <a:pt x="581" y="260"/>
                  </a:cubicBezTo>
                  <a:cubicBezTo>
                    <a:pt x="578" y="264"/>
                    <a:pt x="575" y="269"/>
                    <a:pt x="573" y="273"/>
                  </a:cubicBezTo>
                  <a:cubicBezTo>
                    <a:pt x="572" y="274"/>
                    <a:pt x="571" y="276"/>
                    <a:pt x="570" y="277"/>
                  </a:cubicBezTo>
                  <a:cubicBezTo>
                    <a:pt x="563" y="288"/>
                    <a:pt x="556" y="298"/>
                    <a:pt x="548" y="308"/>
                  </a:cubicBezTo>
                  <a:cubicBezTo>
                    <a:pt x="548" y="309"/>
                    <a:pt x="547" y="309"/>
                    <a:pt x="547" y="310"/>
                  </a:cubicBezTo>
                  <a:cubicBezTo>
                    <a:pt x="544" y="314"/>
                    <a:pt x="540" y="318"/>
                    <a:pt x="537" y="322"/>
                  </a:cubicBezTo>
                  <a:cubicBezTo>
                    <a:pt x="536" y="323"/>
                    <a:pt x="535" y="324"/>
                    <a:pt x="534" y="325"/>
                  </a:cubicBezTo>
                  <a:cubicBezTo>
                    <a:pt x="532" y="328"/>
                    <a:pt x="529" y="332"/>
                    <a:pt x="526" y="335"/>
                  </a:cubicBezTo>
                  <a:cubicBezTo>
                    <a:pt x="525" y="336"/>
                    <a:pt x="523" y="337"/>
                    <a:pt x="522" y="339"/>
                  </a:cubicBezTo>
                  <a:cubicBezTo>
                    <a:pt x="520" y="341"/>
                    <a:pt x="517" y="344"/>
                    <a:pt x="514" y="347"/>
                  </a:cubicBezTo>
                  <a:cubicBezTo>
                    <a:pt x="513" y="348"/>
                    <a:pt x="512" y="349"/>
                    <a:pt x="510" y="351"/>
                  </a:cubicBezTo>
                  <a:cubicBezTo>
                    <a:pt x="507" y="354"/>
                    <a:pt x="504" y="356"/>
                    <a:pt x="501" y="359"/>
                  </a:cubicBezTo>
                  <a:cubicBezTo>
                    <a:pt x="500" y="360"/>
                    <a:pt x="499" y="361"/>
                    <a:pt x="497" y="362"/>
                  </a:cubicBezTo>
                  <a:cubicBezTo>
                    <a:pt x="497" y="363"/>
                    <a:pt x="496" y="363"/>
                    <a:pt x="496" y="363"/>
                  </a:cubicBezTo>
                  <a:moveTo>
                    <a:pt x="496" y="253"/>
                  </a:moveTo>
                  <a:cubicBezTo>
                    <a:pt x="497" y="252"/>
                    <a:pt x="497" y="252"/>
                    <a:pt x="497" y="252"/>
                  </a:cubicBezTo>
                  <a:cubicBezTo>
                    <a:pt x="499" y="249"/>
                    <a:pt x="500" y="246"/>
                    <a:pt x="502" y="243"/>
                  </a:cubicBezTo>
                  <a:cubicBezTo>
                    <a:pt x="506" y="236"/>
                    <a:pt x="510" y="229"/>
                    <a:pt x="514" y="221"/>
                  </a:cubicBezTo>
                  <a:cubicBezTo>
                    <a:pt x="514" y="220"/>
                    <a:pt x="515" y="219"/>
                    <a:pt x="516" y="217"/>
                  </a:cubicBezTo>
                  <a:cubicBezTo>
                    <a:pt x="516" y="216"/>
                    <a:pt x="516" y="216"/>
                    <a:pt x="516" y="216"/>
                  </a:cubicBezTo>
                  <a:cubicBezTo>
                    <a:pt x="517" y="216"/>
                    <a:pt x="518" y="216"/>
                    <a:pt x="519" y="216"/>
                  </a:cubicBezTo>
                  <a:cubicBezTo>
                    <a:pt x="519" y="216"/>
                    <a:pt x="520" y="216"/>
                    <a:pt x="520" y="216"/>
                  </a:cubicBezTo>
                  <a:cubicBezTo>
                    <a:pt x="521" y="218"/>
                    <a:pt x="522" y="220"/>
                    <a:pt x="523" y="221"/>
                  </a:cubicBezTo>
                  <a:cubicBezTo>
                    <a:pt x="517" y="228"/>
                    <a:pt x="512" y="235"/>
                    <a:pt x="506" y="242"/>
                  </a:cubicBezTo>
                  <a:cubicBezTo>
                    <a:pt x="503" y="245"/>
                    <a:pt x="500" y="249"/>
                    <a:pt x="496" y="253"/>
                  </a:cubicBezTo>
                  <a:moveTo>
                    <a:pt x="129" y="295"/>
                  </a:moveTo>
                  <a:cubicBezTo>
                    <a:pt x="131" y="277"/>
                    <a:pt x="132" y="258"/>
                    <a:pt x="134" y="239"/>
                  </a:cubicBezTo>
                  <a:cubicBezTo>
                    <a:pt x="157" y="230"/>
                    <a:pt x="179" y="220"/>
                    <a:pt x="201" y="210"/>
                  </a:cubicBezTo>
                  <a:cubicBezTo>
                    <a:pt x="203" y="229"/>
                    <a:pt x="205" y="247"/>
                    <a:pt x="207" y="265"/>
                  </a:cubicBezTo>
                  <a:cubicBezTo>
                    <a:pt x="181" y="275"/>
                    <a:pt x="155" y="286"/>
                    <a:pt x="129" y="295"/>
                  </a:cubicBezTo>
                  <a:moveTo>
                    <a:pt x="382" y="368"/>
                  </a:moveTo>
                  <a:cubicBezTo>
                    <a:pt x="381" y="366"/>
                    <a:pt x="378" y="365"/>
                    <a:pt x="376" y="365"/>
                  </a:cubicBezTo>
                  <a:cubicBezTo>
                    <a:pt x="376" y="354"/>
                    <a:pt x="376" y="344"/>
                    <a:pt x="376" y="333"/>
                  </a:cubicBezTo>
                  <a:cubicBezTo>
                    <a:pt x="376" y="332"/>
                    <a:pt x="376" y="331"/>
                    <a:pt x="376" y="331"/>
                  </a:cubicBezTo>
                  <a:cubicBezTo>
                    <a:pt x="376" y="311"/>
                    <a:pt x="376" y="290"/>
                    <a:pt x="377" y="268"/>
                  </a:cubicBezTo>
                  <a:cubicBezTo>
                    <a:pt x="381" y="264"/>
                    <a:pt x="385" y="260"/>
                    <a:pt x="390" y="255"/>
                  </a:cubicBezTo>
                  <a:cubicBezTo>
                    <a:pt x="392" y="253"/>
                    <a:pt x="395" y="251"/>
                    <a:pt x="397" y="248"/>
                  </a:cubicBezTo>
                  <a:cubicBezTo>
                    <a:pt x="403" y="242"/>
                    <a:pt x="410" y="236"/>
                    <a:pt x="416" y="230"/>
                  </a:cubicBezTo>
                  <a:cubicBezTo>
                    <a:pt x="419" y="227"/>
                    <a:pt x="422" y="224"/>
                    <a:pt x="425" y="222"/>
                  </a:cubicBezTo>
                  <a:cubicBezTo>
                    <a:pt x="429" y="217"/>
                    <a:pt x="434" y="212"/>
                    <a:pt x="438" y="208"/>
                  </a:cubicBezTo>
                  <a:cubicBezTo>
                    <a:pt x="441" y="209"/>
                    <a:pt x="444" y="209"/>
                    <a:pt x="447" y="210"/>
                  </a:cubicBezTo>
                  <a:cubicBezTo>
                    <a:pt x="449" y="211"/>
                    <a:pt x="451" y="212"/>
                    <a:pt x="453" y="212"/>
                  </a:cubicBezTo>
                  <a:cubicBezTo>
                    <a:pt x="456" y="213"/>
                    <a:pt x="459" y="213"/>
                    <a:pt x="462" y="214"/>
                  </a:cubicBezTo>
                  <a:cubicBezTo>
                    <a:pt x="464" y="214"/>
                    <a:pt x="466" y="215"/>
                    <a:pt x="468" y="215"/>
                  </a:cubicBezTo>
                  <a:cubicBezTo>
                    <a:pt x="472" y="216"/>
                    <a:pt x="475" y="216"/>
                    <a:pt x="478" y="217"/>
                  </a:cubicBezTo>
                  <a:cubicBezTo>
                    <a:pt x="480" y="217"/>
                    <a:pt x="481" y="217"/>
                    <a:pt x="483" y="217"/>
                  </a:cubicBezTo>
                  <a:cubicBezTo>
                    <a:pt x="488" y="218"/>
                    <a:pt x="493" y="218"/>
                    <a:pt x="497" y="218"/>
                  </a:cubicBezTo>
                  <a:cubicBezTo>
                    <a:pt x="503" y="218"/>
                    <a:pt x="508" y="218"/>
                    <a:pt x="514" y="217"/>
                  </a:cubicBezTo>
                  <a:cubicBezTo>
                    <a:pt x="514" y="217"/>
                    <a:pt x="515" y="217"/>
                    <a:pt x="515" y="217"/>
                  </a:cubicBezTo>
                  <a:cubicBezTo>
                    <a:pt x="515" y="217"/>
                    <a:pt x="515" y="217"/>
                    <a:pt x="515" y="217"/>
                  </a:cubicBezTo>
                  <a:cubicBezTo>
                    <a:pt x="512" y="222"/>
                    <a:pt x="510" y="226"/>
                    <a:pt x="507" y="231"/>
                  </a:cubicBezTo>
                  <a:cubicBezTo>
                    <a:pt x="505" y="235"/>
                    <a:pt x="503" y="239"/>
                    <a:pt x="501" y="243"/>
                  </a:cubicBezTo>
                  <a:cubicBezTo>
                    <a:pt x="498" y="248"/>
                    <a:pt x="496" y="252"/>
                    <a:pt x="493" y="256"/>
                  </a:cubicBezTo>
                  <a:cubicBezTo>
                    <a:pt x="485" y="266"/>
                    <a:pt x="475" y="276"/>
                    <a:pt x="466" y="286"/>
                  </a:cubicBezTo>
                  <a:cubicBezTo>
                    <a:pt x="463" y="290"/>
                    <a:pt x="459" y="293"/>
                    <a:pt x="456" y="297"/>
                  </a:cubicBezTo>
                  <a:cubicBezTo>
                    <a:pt x="443" y="310"/>
                    <a:pt x="430" y="323"/>
                    <a:pt x="417" y="336"/>
                  </a:cubicBezTo>
                  <a:cubicBezTo>
                    <a:pt x="411" y="341"/>
                    <a:pt x="405" y="346"/>
                    <a:pt x="400" y="352"/>
                  </a:cubicBezTo>
                  <a:cubicBezTo>
                    <a:pt x="394" y="357"/>
                    <a:pt x="388" y="362"/>
                    <a:pt x="382" y="368"/>
                  </a:cubicBezTo>
                  <a:moveTo>
                    <a:pt x="530" y="224"/>
                  </a:moveTo>
                  <a:cubicBezTo>
                    <a:pt x="535" y="224"/>
                    <a:pt x="540" y="219"/>
                    <a:pt x="540" y="214"/>
                  </a:cubicBezTo>
                  <a:cubicBezTo>
                    <a:pt x="540" y="213"/>
                    <a:pt x="540" y="213"/>
                    <a:pt x="540" y="213"/>
                  </a:cubicBezTo>
                  <a:cubicBezTo>
                    <a:pt x="541" y="212"/>
                    <a:pt x="543" y="212"/>
                    <a:pt x="544" y="212"/>
                  </a:cubicBezTo>
                  <a:cubicBezTo>
                    <a:pt x="546" y="212"/>
                    <a:pt x="547" y="211"/>
                    <a:pt x="549" y="211"/>
                  </a:cubicBezTo>
                  <a:cubicBezTo>
                    <a:pt x="552" y="210"/>
                    <a:pt x="555" y="209"/>
                    <a:pt x="558" y="208"/>
                  </a:cubicBezTo>
                  <a:cubicBezTo>
                    <a:pt x="560" y="207"/>
                    <a:pt x="562" y="207"/>
                    <a:pt x="564" y="206"/>
                  </a:cubicBezTo>
                  <a:cubicBezTo>
                    <a:pt x="566" y="205"/>
                    <a:pt x="569" y="204"/>
                    <a:pt x="572" y="202"/>
                  </a:cubicBezTo>
                  <a:cubicBezTo>
                    <a:pt x="573" y="202"/>
                    <a:pt x="574" y="201"/>
                    <a:pt x="575" y="201"/>
                  </a:cubicBezTo>
                  <a:cubicBezTo>
                    <a:pt x="573" y="208"/>
                    <a:pt x="571" y="216"/>
                    <a:pt x="568" y="223"/>
                  </a:cubicBezTo>
                  <a:cubicBezTo>
                    <a:pt x="567" y="223"/>
                    <a:pt x="567" y="223"/>
                    <a:pt x="566" y="223"/>
                  </a:cubicBezTo>
                  <a:cubicBezTo>
                    <a:pt x="560" y="223"/>
                    <a:pt x="556" y="227"/>
                    <a:pt x="556" y="232"/>
                  </a:cubicBezTo>
                  <a:cubicBezTo>
                    <a:pt x="556" y="235"/>
                    <a:pt x="557" y="238"/>
                    <a:pt x="559" y="240"/>
                  </a:cubicBezTo>
                  <a:cubicBezTo>
                    <a:pt x="555" y="245"/>
                    <a:pt x="550" y="251"/>
                    <a:pt x="546" y="256"/>
                  </a:cubicBezTo>
                  <a:cubicBezTo>
                    <a:pt x="545" y="258"/>
                    <a:pt x="544" y="259"/>
                    <a:pt x="542" y="260"/>
                  </a:cubicBezTo>
                  <a:cubicBezTo>
                    <a:pt x="540" y="262"/>
                    <a:pt x="537" y="264"/>
                    <a:pt x="535" y="266"/>
                  </a:cubicBezTo>
                  <a:cubicBezTo>
                    <a:pt x="533" y="268"/>
                    <a:pt x="532" y="269"/>
                    <a:pt x="531" y="270"/>
                  </a:cubicBezTo>
                  <a:cubicBezTo>
                    <a:pt x="528" y="272"/>
                    <a:pt x="525" y="274"/>
                    <a:pt x="522" y="277"/>
                  </a:cubicBezTo>
                  <a:cubicBezTo>
                    <a:pt x="521" y="278"/>
                    <a:pt x="520" y="278"/>
                    <a:pt x="519" y="279"/>
                  </a:cubicBezTo>
                  <a:cubicBezTo>
                    <a:pt x="515" y="282"/>
                    <a:pt x="511" y="285"/>
                    <a:pt x="507" y="288"/>
                  </a:cubicBezTo>
                  <a:cubicBezTo>
                    <a:pt x="507" y="288"/>
                    <a:pt x="507" y="288"/>
                    <a:pt x="507" y="288"/>
                  </a:cubicBezTo>
                  <a:cubicBezTo>
                    <a:pt x="499" y="294"/>
                    <a:pt x="490" y="300"/>
                    <a:pt x="482" y="305"/>
                  </a:cubicBezTo>
                  <a:cubicBezTo>
                    <a:pt x="481" y="305"/>
                    <a:pt x="480" y="306"/>
                    <a:pt x="479" y="306"/>
                  </a:cubicBezTo>
                  <a:cubicBezTo>
                    <a:pt x="476" y="308"/>
                    <a:pt x="473" y="310"/>
                    <a:pt x="469" y="312"/>
                  </a:cubicBezTo>
                  <a:cubicBezTo>
                    <a:pt x="468" y="313"/>
                    <a:pt x="467" y="314"/>
                    <a:pt x="466" y="314"/>
                  </a:cubicBezTo>
                  <a:cubicBezTo>
                    <a:pt x="465" y="315"/>
                    <a:pt x="465" y="315"/>
                    <a:pt x="465" y="315"/>
                  </a:cubicBezTo>
                  <a:cubicBezTo>
                    <a:pt x="464" y="314"/>
                    <a:pt x="463" y="313"/>
                    <a:pt x="462" y="312"/>
                  </a:cubicBezTo>
                  <a:cubicBezTo>
                    <a:pt x="464" y="310"/>
                    <a:pt x="466" y="307"/>
                    <a:pt x="468" y="305"/>
                  </a:cubicBezTo>
                  <a:cubicBezTo>
                    <a:pt x="470" y="301"/>
                    <a:pt x="473" y="298"/>
                    <a:pt x="476" y="294"/>
                  </a:cubicBezTo>
                  <a:cubicBezTo>
                    <a:pt x="479" y="289"/>
                    <a:pt x="483" y="284"/>
                    <a:pt x="486" y="279"/>
                  </a:cubicBezTo>
                  <a:cubicBezTo>
                    <a:pt x="489" y="276"/>
                    <a:pt x="492" y="272"/>
                    <a:pt x="494" y="268"/>
                  </a:cubicBezTo>
                  <a:cubicBezTo>
                    <a:pt x="497" y="264"/>
                    <a:pt x="500" y="259"/>
                    <a:pt x="503" y="255"/>
                  </a:cubicBezTo>
                  <a:cubicBezTo>
                    <a:pt x="510" y="244"/>
                    <a:pt x="518" y="233"/>
                    <a:pt x="525" y="222"/>
                  </a:cubicBezTo>
                  <a:cubicBezTo>
                    <a:pt x="526" y="223"/>
                    <a:pt x="528" y="224"/>
                    <a:pt x="530" y="224"/>
                  </a:cubicBezTo>
                  <a:moveTo>
                    <a:pt x="377" y="266"/>
                  </a:moveTo>
                  <a:cubicBezTo>
                    <a:pt x="377" y="252"/>
                    <a:pt x="377" y="237"/>
                    <a:pt x="377" y="222"/>
                  </a:cubicBezTo>
                  <a:cubicBezTo>
                    <a:pt x="382" y="216"/>
                    <a:pt x="387" y="210"/>
                    <a:pt x="391" y="204"/>
                  </a:cubicBezTo>
                  <a:cubicBezTo>
                    <a:pt x="393" y="202"/>
                    <a:pt x="396" y="199"/>
                    <a:pt x="398" y="196"/>
                  </a:cubicBezTo>
                  <a:cubicBezTo>
                    <a:pt x="399" y="195"/>
                    <a:pt x="400" y="193"/>
                    <a:pt x="401" y="192"/>
                  </a:cubicBezTo>
                  <a:cubicBezTo>
                    <a:pt x="401" y="192"/>
                    <a:pt x="401" y="192"/>
                    <a:pt x="401" y="192"/>
                  </a:cubicBezTo>
                  <a:cubicBezTo>
                    <a:pt x="403" y="193"/>
                    <a:pt x="406" y="194"/>
                    <a:pt x="408" y="195"/>
                  </a:cubicBezTo>
                  <a:cubicBezTo>
                    <a:pt x="411" y="197"/>
                    <a:pt x="413" y="198"/>
                    <a:pt x="416" y="199"/>
                  </a:cubicBezTo>
                  <a:cubicBezTo>
                    <a:pt x="419" y="200"/>
                    <a:pt x="421" y="201"/>
                    <a:pt x="423" y="202"/>
                  </a:cubicBezTo>
                  <a:cubicBezTo>
                    <a:pt x="426" y="203"/>
                    <a:pt x="429" y="204"/>
                    <a:pt x="431" y="205"/>
                  </a:cubicBezTo>
                  <a:cubicBezTo>
                    <a:pt x="433" y="206"/>
                    <a:pt x="435" y="207"/>
                    <a:pt x="437" y="207"/>
                  </a:cubicBezTo>
                  <a:cubicBezTo>
                    <a:pt x="435" y="210"/>
                    <a:pt x="432" y="212"/>
                    <a:pt x="430" y="215"/>
                  </a:cubicBezTo>
                  <a:cubicBezTo>
                    <a:pt x="426" y="219"/>
                    <a:pt x="421" y="224"/>
                    <a:pt x="417" y="228"/>
                  </a:cubicBezTo>
                  <a:cubicBezTo>
                    <a:pt x="413" y="232"/>
                    <a:pt x="408" y="236"/>
                    <a:pt x="404" y="241"/>
                  </a:cubicBezTo>
                  <a:cubicBezTo>
                    <a:pt x="399" y="245"/>
                    <a:pt x="395" y="249"/>
                    <a:pt x="391" y="253"/>
                  </a:cubicBezTo>
                  <a:cubicBezTo>
                    <a:pt x="386" y="258"/>
                    <a:pt x="382" y="262"/>
                    <a:pt x="377" y="266"/>
                  </a:cubicBezTo>
                  <a:cubicBezTo>
                    <a:pt x="377" y="266"/>
                    <a:pt x="377" y="266"/>
                    <a:pt x="377" y="266"/>
                  </a:cubicBezTo>
                  <a:moveTo>
                    <a:pt x="571" y="224"/>
                  </a:moveTo>
                  <a:cubicBezTo>
                    <a:pt x="570" y="224"/>
                    <a:pt x="570" y="223"/>
                    <a:pt x="569" y="223"/>
                  </a:cubicBezTo>
                  <a:cubicBezTo>
                    <a:pt x="570" y="222"/>
                    <a:pt x="570" y="220"/>
                    <a:pt x="571" y="218"/>
                  </a:cubicBezTo>
                  <a:cubicBezTo>
                    <a:pt x="571" y="216"/>
                    <a:pt x="572" y="214"/>
                    <a:pt x="572" y="212"/>
                  </a:cubicBezTo>
                  <a:cubicBezTo>
                    <a:pt x="573" y="210"/>
                    <a:pt x="574" y="208"/>
                    <a:pt x="575" y="206"/>
                  </a:cubicBezTo>
                  <a:cubicBezTo>
                    <a:pt x="575" y="204"/>
                    <a:pt x="576" y="202"/>
                    <a:pt x="576" y="200"/>
                  </a:cubicBezTo>
                  <a:cubicBezTo>
                    <a:pt x="577" y="200"/>
                    <a:pt x="577" y="199"/>
                    <a:pt x="578" y="199"/>
                  </a:cubicBezTo>
                  <a:cubicBezTo>
                    <a:pt x="581" y="198"/>
                    <a:pt x="583" y="196"/>
                    <a:pt x="586" y="195"/>
                  </a:cubicBezTo>
                  <a:cubicBezTo>
                    <a:pt x="588" y="193"/>
                    <a:pt x="590" y="192"/>
                    <a:pt x="592" y="191"/>
                  </a:cubicBezTo>
                  <a:cubicBezTo>
                    <a:pt x="593" y="190"/>
                    <a:pt x="594" y="190"/>
                    <a:pt x="594" y="189"/>
                  </a:cubicBezTo>
                  <a:cubicBezTo>
                    <a:pt x="591" y="194"/>
                    <a:pt x="588" y="200"/>
                    <a:pt x="584" y="205"/>
                  </a:cubicBezTo>
                  <a:cubicBezTo>
                    <a:pt x="582" y="207"/>
                    <a:pt x="581" y="210"/>
                    <a:pt x="579" y="212"/>
                  </a:cubicBezTo>
                  <a:cubicBezTo>
                    <a:pt x="576" y="216"/>
                    <a:pt x="574" y="220"/>
                    <a:pt x="571" y="224"/>
                  </a:cubicBezTo>
                  <a:moveTo>
                    <a:pt x="320" y="289"/>
                  </a:moveTo>
                  <a:cubicBezTo>
                    <a:pt x="324" y="282"/>
                    <a:pt x="327" y="275"/>
                    <a:pt x="331" y="268"/>
                  </a:cubicBezTo>
                  <a:cubicBezTo>
                    <a:pt x="335" y="261"/>
                    <a:pt x="339" y="254"/>
                    <a:pt x="342" y="247"/>
                  </a:cubicBezTo>
                  <a:cubicBezTo>
                    <a:pt x="347" y="239"/>
                    <a:pt x="351" y="231"/>
                    <a:pt x="355" y="223"/>
                  </a:cubicBezTo>
                  <a:cubicBezTo>
                    <a:pt x="359" y="216"/>
                    <a:pt x="362" y="209"/>
                    <a:pt x="365" y="203"/>
                  </a:cubicBezTo>
                  <a:cubicBezTo>
                    <a:pt x="368" y="198"/>
                    <a:pt x="371" y="192"/>
                    <a:pt x="374" y="187"/>
                  </a:cubicBezTo>
                  <a:cubicBezTo>
                    <a:pt x="375" y="187"/>
                    <a:pt x="376" y="188"/>
                    <a:pt x="377" y="188"/>
                  </a:cubicBezTo>
                  <a:cubicBezTo>
                    <a:pt x="377" y="194"/>
                    <a:pt x="377" y="200"/>
                    <a:pt x="377" y="207"/>
                  </a:cubicBezTo>
                  <a:cubicBezTo>
                    <a:pt x="377" y="209"/>
                    <a:pt x="377" y="211"/>
                    <a:pt x="377" y="213"/>
                  </a:cubicBezTo>
                  <a:cubicBezTo>
                    <a:pt x="377" y="216"/>
                    <a:pt x="376" y="219"/>
                    <a:pt x="376" y="221"/>
                  </a:cubicBezTo>
                  <a:cubicBezTo>
                    <a:pt x="376" y="222"/>
                    <a:pt x="375" y="223"/>
                    <a:pt x="375" y="223"/>
                  </a:cubicBezTo>
                  <a:cubicBezTo>
                    <a:pt x="370" y="230"/>
                    <a:pt x="364" y="236"/>
                    <a:pt x="359" y="243"/>
                  </a:cubicBezTo>
                  <a:cubicBezTo>
                    <a:pt x="357" y="245"/>
                    <a:pt x="355" y="247"/>
                    <a:pt x="353" y="250"/>
                  </a:cubicBezTo>
                  <a:cubicBezTo>
                    <a:pt x="349" y="255"/>
                    <a:pt x="344" y="260"/>
                    <a:pt x="340" y="266"/>
                  </a:cubicBezTo>
                  <a:cubicBezTo>
                    <a:pt x="337" y="269"/>
                    <a:pt x="334" y="272"/>
                    <a:pt x="331" y="276"/>
                  </a:cubicBezTo>
                  <a:cubicBezTo>
                    <a:pt x="327" y="280"/>
                    <a:pt x="324" y="284"/>
                    <a:pt x="320" y="289"/>
                  </a:cubicBezTo>
                  <a:cubicBezTo>
                    <a:pt x="320" y="289"/>
                    <a:pt x="320" y="289"/>
                    <a:pt x="320" y="289"/>
                  </a:cubicBezTo>
                  <a:moveTo>
                    <a:pt x="219" y="387"/>
                  </a:moveTo>
                  <a:cubicBezTo>
                    <a:pt x="217" y="364"/>
                    <a:pt x="215" y="340"/>
                    <a:pt x="212" y="315"/>
                  </a:cubicBezTo>
                  <a:cubicBezTo>
                    <a:pt x="212" y="313"/>
                    <a:pt x="212" y="310"/>
                    <a:pt x="212" y="308"/>
                  </a:cubicBezTo>
                  <a:cubicBezTo>
                    <a:pt x="214" y="306"/>
                    <a:pt x="217" y="305"/>
                    <a:pt x="219" y="303"/>
                  </a:cubicBezTo>
                  <a:cubicBezTo>
                    <a:pt x="227" y="297"/>
                    <a:pt x="235" y="292"/>
                    <a:pt x="243" y="286"/>
                  </a:cubicBezTo>
                  <a:cubicBezTo>
                    <a:pt x="250" y="281"/>
                    <a:pt x="257" y="275"/>
                    <a:pt x="264" y="270"/>
                  </a:cubicBezTo>
                  <a:cubicBezTo>
                    <a:pt x="272" y="264"/>
                    <a:pt x="280" y="258"/>
                    <a:pt x="288" y="252"/>
                  </a:cubicBezTo>
                  <a:cubicBezTo>
                    <a:pt x="295" y="247"/>
                    <a:pt x="301" y="241"/>
                    <a:pt x="308" y="236"/>
                  </a:cubicBezTo>
                  <a:cubicBezTo>
                    <a:pt x="316" y="229"/>
                    <a:pt x="325" y="223"/>
                    <a:pt x="333" y="216"/>
                  </a:cubicBezTo>
                  <a:cubicBezTo>
                    <a:pt x="339" y="211"/>
                    <a:pt x="345" y="206"/>
                    <a:pt x="351" y="201"/>
                  </a:cubicBezTo>
                  <a:cubicBezTo>
                    <a:pt x="357" y="196"/>
                    <a:pt x="364" y="190"/>
                    <a:pt x="371" y="185"/>
                  </a:cubicBezTo>
                  <a:cubicBezTo>
                    <a:pt x="371" y="185"/>
                    <a:pt x="372" y="186"/>
                    <a:pt x="373" y="186"/>
                  </a:cubicBezTo>
                  <a:cubicBezTo>
                    <a:pt x="371" y="190"/>
                    <a:pt x="369" y="194"/>
                    <a:pt x="367" y="197"/>
                  </a:cubicBezTo>
                  <a:cubicBezTo>
                    <a:pt x="363" y="206"/>
                    <a:pt x="359" y="214"/>
                    <a:pt x="354" y="222"/>
                  </a:cubicBezTo>
                  <a:cubicBezTo>
                    <a:pt x="350" y="230"/>
                    <a:pt x="346" y="237"/>
                    <a:pt x="343" y="244"/>
                  </a:cubicBezTo>
                  <a:cubicBezTo>
                    <a:pt x="339" y="252"/>
                    <a:pt x="335" y="260"/>
                    <a:pt x="330" y="267"/>
                  </a:cubicBezTo>
                  <a:cubicBezTo>
                    <a:pt x="326" y="275"/>
                    <a:pt x="322" y="283"/>
                    <a:pt x="318" y="291"/>
                  </a:cubicBezTo>
                  <a:cubicBezTo>
                    <a:pt x="318" y="291"/>
                    <a:pt x="317" y="291"/>
                    <a:pt x="317" y="292"/>
                  </a:cubicBezTo>
                  <a:cubicBezTo>
                    <a:pt x="314" y="295"/>
                    <a:pt x="312" y="298"/>
                    <a:pt x="309" y="301"/>
                  </a:cubicBezTo>
                  <a:cubicBezTo>
                    <a:pt x="306" y="305"/>
                    <a:pt x="302" y="309"/>
                    <a:pt x="298" y="313"/>
                  </a:cubicBezTo>
                  <a:cubicBezTo>
                    <a:pt x="295" y="317"/>
                    <a:pt x="291" y="321"/>
                    <a:pt x="287" y="326"/>
                  </a:cubicBezTo>
                  <a:cubicBezTo>
                    <a:pt x="283" y="330"/>
                    <a:pt x="280" y="333"/>
                    <a:pt x="276" y="337"/>
                  </a:cubicBezTo>
                  <a:cubicBezTo>
                    <a:pt x="272" y="342"/>
                    <a:pt x="268" y="346"/>
                    <a:pt x="265" y="350"/>
                  </a:cubicBezTo>
                  <a:cubicBezTo>
                    <a:pt x="261" y="354"/>
                    <a:pt x="257" y="358"/>
                    <a:pt x="254" y="361"/>
                  </a:cubicBezTo>
                  <a:cubicBezTo>
                    <a:pt x="250" y="365"/>
                    <a:pt x="246" y="369"/>
                    <a:pt x="242" y="373"/>
                  </a:cubicBezTo>
                  <a:cubicBezTo>
                    <a:pt x="238" y="378"/>
                    <a:pt x="234" y="381"/>
                    <a:pt x="230" y="385"/>
                  </a:cubicBezTo>
                  <a:cubicBezTo>
                    <a:pt x="229" y="387"/>
                    <a:pt x="228" y="388"/>
                    <a:pt x="226" y="390"/>
                  </a:cubicBezTo>
                  <a:cubicBezTo>
                    <a:pt x="224" y="388"/>
                    <a:pt x="222" y="387"/>
                    <a:pt x="220" y="387"/>
                  </a:cubicBezTo>
                  <a:cubicBezTo>
                    <a:pt x="219" y="387"/>
                    <a:pt x="219" y="387"/>
                    <a:pt x="219" y="387"/>
                  </a:cubicBezTo>
                  <a:moveTo>
                    <a:pt x="377" y="220"/>
                  </a:moveTo>
                  <a:cubicBezTo>
                    <a:pt x="378" y="210"/>
                    <a:pt x="378" y="199"/>
                    <a:pt x="378" y="188"/>
                  </a:cubicBezTo>
                  <a:cubicBezTo>
                    <a:pt x="381" y="188"/>
                    <a:pt x="384" y="186"/>
                    <a:pt x="386" y="183"/>
                  </a:cubicBezTo>
                  <a:cubicBezTo>
                    <a:pt x="386" y="183"/>
                    <a:pt x="386" y="183"/>
                    <a:pt x="386" y="183"/>
                  </a:cubicBezTo>
                  <a:cubicBezTo>
                    <a:pt x="388" y="185"/>
                    <a:pt x="391" y="186"/>
                    <a:pt x="393" y="188"/>
                  </a:cubicBezTo>
                  <a:cubicBezTo>
                    <a:pt x="395" y="189"/>
                    <a:pt x="398" y="190"/>
                    <a:pt x="400" y="191"/>
                  </a:cubicBezTo>
                  <a:cubicBezTo>
                    <a:pt x="393" y="201"/>
                    <a:pt x="385" y="210"/>
                    <a:pt x="378" y="219"/>
                  </a:cubicBezTo>
                  <a:cubicBezTo>
                    <a:pt x="377" y="220"/>
                    <a:pt x="377" y="220"/>
                    <a:pt x="377" y="220"/>
                  </a:cubicBezTo>
                  <a:moveTo>
                    <a:pt x="212" y="307"/>
                  </a:moveTo>
                  <a:cubicBezTo>
                    <a:pt x="210" y="293"/>
                    <a:pt x="209" y="280"/>
                    <a:pt x="208" y="265"/>
                  </a:cubicBezTo>
                  <a:cubicBezTo>
                    <a:pt x="209" y="265"/>
                    <a:pt x="210" y="264"/>
                    <a:pt x="212" y="263"/>
                  </a:cubicBezTo>
                  <a:cubicBezTo>
                    <a:pt x="222" y="259"/>
                    <a:pt x="231" y="255"/>
                    <a:pt x="241" y="251"/>
                  </a:cubicBezTo>
                  <a:cubicBezTo>
                    <a:pt x="247" y="248"/>
                    <a:pt x="253" y="245"/>
                    <a:pt x="260" y="242"/>
                  </a:cubicBezTo>
                  <a:cubicBezTo>
                    <a:pt x="269" y="237"/>
                    <a:pt x="278" y="233"/>
                    <a:pt x="287" y="229"/>
                  </a:cubicBezTo>
                  <a:cubicBezTo>
                    <a:pt x="294" y="225"/>
                    <a:pt x="300" y="222"/>
                    <a:pt x="306" y="218"/>
                  </a:cubicBezTo>
                  <a:cubicBezTo>
                    <a:pt x="315" y="214"/>
                    <a:pt x="324" y="209"/>
                    <a:pt x="332" y="205"/>
                  </a:cubicBezTo>
                  <a:cubicBezTo>
                    <a:pt x="339" y="201"/>
                    <a:pt x="345" y="197"/>
                    <a:pt x="352" y="194"/>
                  </a:cubicBezTo>
                  <a:cubicBezTo>
                    <a:pt x="358" y="190"/>
                    <a:pt x="364" y="187"/>
                    <a:pt x="370" y="183"/>
                  </a:cubicBezTo>
                  <a:cubicBezTo>
                    <a:pt x="370" y="184"/>
                    <a:pt x="370" y="184"/>
                    <a:pt x="370" y="184"/>
                  </a:cubicBezTo>
                  <a:cubicBezTo>
                    <a:pt x="364" y="189"/>
                    <a:pt x="358" y="194"/>
                    <a:pt x="353" y="198"/>
                  </a:cubicBezTo>
                  <a:cubicBezTo>
                    <a:pt x="345" y="205"/>
                    <a:pt x="337" y="212"/>
                    <a:pt x="329" y="218"/>
                  </a:cubicBezTo>
                  <a:cubicBezTo>
                    <a:pt x="322" y="224"/>
                    <a:pt x="314" y="230"/>
                    <a:pt x="306" y="236"/>
                  </a:cubicBezTo>
                  <a:cubicBezTo>
                    <a:pt x="298" y="243"/>
                    <a:pt x="291" y="249"/>
                    <a:pt x="283" y="255"/>
                  </a:cubicBezTo>
                  <a:cubicBezTo>
                    <a:pt x="275" y="261"/>
                    <a:pt x="267" y="267"/>
                    <a:pt x="259" y="273"/>
                  </a:cubicBezTo>
                  <a:cubicBezTo>
                    <a:pt x="251" y="279"/>
                    <a:pt x="243" y="285"/>
                    <a:pt x="235" y="290"/>
                  </a:cubicBezTo>
                  <a:cubicBezTo>
                    <a:pt x="227" y="296"/>
                    <a:pt x="219" y="302"/>
                    <a:pt x="212" y="307"/>
                  </a:cubicBezTo>
                  <a:moveTo>
                    <a:pt x="572" y="225"/>
                  </a:moveTo>
                  <a:cubicBezTo>
                    <a:pt x="572" y="225"/>
                    <a:pt x="572" y="225"/>
                    <a:pt x="572" y="225"/>
                  </a:cubicBezTo>
                  <a:cubicBezTo>
                    <a:pt x="574" y="222"/>
                    <a:pt x="576" y="219"/>
                    <a:pt x="578" y="216"/>
                  </a:cubicBezTo>
                  <a:cubicBezTo>
                    <a:pt x="581" y="211"/>
                    <a:pt x="583" y="207"/>
                    <a:pt x="586" y="203"/>
                  </a:cubicBezTo>
                  <a:cubicBezTo>
                    <a:pt x="589" y="198"/>
                    <a:pt x="592" y="194"/>
                    <a:pt x="595" y="189"/>
                  </a:cubicBezTo>
                  <a:cubicBezTo>
                    <a:pt x="596" y="189"/>
                    <a:pt x="596" y="188"/>
                    <a:pt x="596" y="188"/>
                  </a:cubicBezTo>
                  <a:cubicBezTo>
                    <a:pt x="597" y="187"/>
                    <a:pt x="598" y="186"/>
                    <a:pt x="599" y="185"/>
                  </a:cubicBezTo>
                  <a:cubicBezTo>
                    <a:pt x="601" y="184"/>
                    <a:pt x="603" y="182"/>
                    <a:pt x="605" y="181"/>
                  </a:cubicBezTo>
                  <a:cubicBezTo>
                    <a:pt x="607" y="179"/>
                    <a:pt x="609" y="178"/>
                    <a:pt x="611" y="176"/>
                  </a:cubicBezTo>
                  <a:cubicBezTo>
                    <a:pt x="608" y="179"/>
                    <a:pt x="606" y="183"/>
                    <a:pt x="603" y="186"/>
                  </a:cubicBezTo>
                  <a:cubicBezTo>
                    <a:pt x="601" y="190"/>
                    <a:pt x="598" y="193"/>
                    <a:pt x="595" y="197"/>
                  </a:cubicBezTo>
                  <a:cubicBezTo>
                    <a:pt x="592" y="201"/>
                    <a:pt x="589" y="204"/>
                    <a:pt x="586" y="208"/>
                  </a:cubicBezTo>
                  <a:cubicBezTo>
                    <a:pt x="583" y="212"/>
                    <a:pt x="580" y="215"/>
                    <a:pt x="577" y="219"/>
                  </a:cubicBezTo>
                  <a:cubicBezTo>
                    <a:pt x="575" y="221"/>
                    <a:pt x="573" y="223"/>
                    <a:pt x="572" y="225"/>
                  </a:cubicBezTo>
                  <a:moveTo>
                    <a:pt x="591" y="231"/>
                  </a:moveTo>
                  <a:cubicBezTo>
                    <a:pt x="592" y="229"/>
                    <a:pt x="593" y="227"/>
                    <a:pt x="594" y="225"/>
                  </a:cubicBezTo>
                  <a:cubicBezTo>
                    <a:pt x="597" y="222"/>
                    <a:pt x="599" y="218"/>
                    <a:pt x="601" y="214"/>
                  </a:cubicBezTo>
                  <a:cubicBezTo>
                    <a:pt x="608" y="204"/>
                    <a:pt x="614" y="193"/>
                    <a:pt x="619" y="183"/>
                  </a:cubicBezTo>
                  <a:cubicBezTo>
                    <a:pt x="620" y="182"/>
                    <a:pt x="620" y="182"/>
                    <a:pt x="621" y="181"/>
                  </a:cubicBezTo>
                  <a:cubicBezTo>
                    <a:pt x="626" y="172"/>
                    <a:pt x="630" y="163"/>
                    <a:pt x="635" y="154"/>
                  </a:cubicBezTo>
                  <a:cubicBezTo>
                    <a:pt x="634" y="156"/>
                    <a:pt x="634" y="158"/>
                    <a:pt x="633" y="159"/>
                  </a:cubicBezTo>
                  <a:cubicBezTo>
                    <a:pt x="632" y="161"/>
                    <a:pt x="632" y="163"/>
                    <a:pt x="631" y="164"/>
                  </a:cubicBezTo>
                  <a:cubicBezTo>
                    <a:pt x="629" y="169"/>
                    <a:pt x="627" y="174"/>
                    <a:pt x="624" y="179"/>
                  </a:cubicBezTo>
                  <a:cubicBezTo>
                    <a:pt x="624" y="179"/>
                    <a:pt x="624" y="180"/>
                    <a:pt x="623" y="180"/>
                  </a:cubicBezTo>
                  <a:cubicBezTo>
                    <a:pt x="621" y="186"/>
                    <a:pt x="618" y="191"/>
                    <a:pt x="616" y="196"/>
                  </a:cubicBezTo>
                  <a:cubicBezTo>
                    <a:pt x="615" y="198"/>
                    <a:pt x="614" y="199"/>
                    <a:pt x="613" y="201"/>
                  </a:cubicBezTo>
                  <a:cubicBezTo>
                    <a:pt x="612" y="205"/>
                    <a:pt x="610" y="208"/>
                    <a:pt x="608" y="212"/>
                  </a:cubicBezTo>
                  <a:cubicBezTo>
                    <a:pt x="608" y="213"/>
                    <a:pt x="607" y="213"/>
                    <a:pt x="607" y="214"/>
                  </a:cubicBezTo>
                  <a:cubicBezTo>
                    <a:pt x="601" y="221"/>
                    <a:pt x="596" y="227"/>
                    <a:pt x="591" y="231"/>
                  </a:cubicBezTo>
                  <a:moveTo>
                    <a:pt x="610" y="209"/>
                  </a:moveTo>
                  <a:cubicBezTo>
                    <a:pt x="611" y="208"/>
                    <a:pt x="611" y="208"/>
                    <a:pt x="611" y="207"/>
                  </a:cubicBezTo>
                  <a:cubicBezTo>
                    <a:pt x="616" y="199"/>
                    <a:pt x="619" y="191"/>
                    <a:pt x="623" y="183"/>
                  </a:cubicBezTo>
                  <a:cubicBezTo>
                    <a:pt x="624" y="182"/>
                    <a:pt x="624" y="181"/>
                    <a:pt x="625" y="179"/>
                  </a:cubicBezTo>
                  <a:cubicBezTo>
                    <a:pt x="629" y="171"/>
                    <a:pt x="633" y="162"/>
                    <a:pt x="636" y="153"/>
                  </a:cubicBezTo>
                  <a:cubicBezTo>
                    <a:pt x="637" y="153"/>
                    <a:pt x="637" y="153"/>
                    <a:pt x="637" y="153"/>
                  </a:cubicBezTo>
                  <a:cubicBezTo>
                    <a:pt x="635" y="158"/>
                    <a:pt x="633" y="162"/>
                    <a:pt x="632" y="167"/>
                  </a:cubicBezTo>
                  <a:cubicBezTo>
                    <a:pt x="631" y="168"/>
                    <a:pt x="631" y="169"/>
                    <a:pt x="631" y="169"/>
                  </a:cubicBezTo>
                  <a:cubicBezTo>
                    <a:pt x="629" y="174"/>
                    <a:pt x="627" y="178"/>
                    <a:pt x="625" y="182"/>
                  </a:cubicBezTo>
                  <a:cubicBezTo>
                    <a:pt x="625" y="183"/>
                    <a:pt x="625" y="184"/>
                    <a:pt x="624" y="184"/>
                  </a:cubicBezTo>
                  <a:cubicBezTo>
                    <a:pt x="620" y="193"/>
                    <a:pt x="615" y="202"/>
                    <a:pt x="610" y="209"/>
                  </a:cubicBezTo>
                  <a:moveTo>
                    <a:pt x="576" y="237"/>
                  </a:moveTo>
                  <a:cubicBezTo>
                    <a:pt x="576" y="237"/>
                    <a:pt x="575" y="236"/>
                    <a:pt x="575" y="236"/>
                  </a:cubicBezTo>
                  <a:cubicBezTo>
                    <a:pt x="575" y="235"/>
                    <a:pt x="576" y="234"/>
                    <a:pt x="576" y="232"/>
                  </a:cubicBezTo>
                  <a:cubicBezTo>
                    <a:pt x="576" y="231"/>
                    <a:pt x="575" y="230"/>
                    <a:pt x="575" y="229"/>
                  </a:cubicBezTo>
                  <a:cubicBezTo>
                    <a:pt x="575" y="229"/>
                    <a:pt x="576" y="228"/>
                    <a:pt x="576" y="228"/>
                  </a:cubicBezTo>
                  <a:cubicBezTo>
                    <a:pt x="578" y="226"/>
                    <a:pt x="580" y="224"/>
                    <a:pt x="581" y="222"/>
                  </a:cubicBezTo>
                  <a:cubicBezTo>
                    <a:pt x="583" y="220"/>
                    <a:pt x="585" y="218"/>
                    <a:pt x="587" y="216"/>
                  </a:cubicBezTo>
                  <a:cubicBezTo>
                    <a:pt x="589" y="214"/>
                    <a:pt x="591" y="212"/>
                    <a:pt x="592" y="210"/>
                  </a:cubicBezTo>
                  <a:cubicBezTo>
                    <a:pt x="594" y="207"/>
                    <a:pt x="596" y="205"/>
                    <a:pt x="598" y="203"/>
                  </a:cubicBezTo>
                  <a:cubicBezTo>
                    <a:pt x="600" y="201"/>
                    <a:pt x="601" y="199"/>
                    <a:pt x="603" y="197"/>
                  </a:cubicBezTo>
                  <a:cubicBezTo>
                    <a:pt x="605" y="195"/>
                    <a:pt x="606" y="192"/>
                    <a:pt x="608" y="190"/>
                  </a:cubicBezTo>
                  <a:cubicBezTo>
                    <a:pt x="610" y="188"/>
                    <a:pt x="612" y="186"/>
                    <a:pt x="613" y="184"/>
                  </a:cubicBezTo>
                  <a:cubicBezTo>
                    <a:pt x="615" y="181"/>
                    <a:pt x="617" y="179"/>
                    <a:pt x="618" y="176"/>
                  </a:cubicBezTo>
                  <a:cubicBezTo>
                    <a:pt x="620" y="174"/>
                    <a:pt x="622" y="172"/>
                    <a:pt x="623" y="170"/>
                  </a:cubicBezTo>
                  <a:cubicBezTo>
                    <a:pt x="625" y="167"/>
                    <a:pt x="627" y="165"/>
                    <a:pt x="628" y="162"/>
                  </a:cubicBezTo>
                  <a:cubicBezTo>
                    <a:pt x="630" y="160"/>
                    <a:pt x="631" y="158"/>
                    <a:pt x="633" y="156"/>
                  </a:cubicBezTo>
                  <a:cubicBezTo>
                    <a:pt x="634" y="155"/>
                    <a:pt x="634" y="154"/>
                    <a:pt x="635" y="153"/>
                  </a:cubicBezTo>
                  <a:cubicBezTo>
                    <a:pt x="634" y="155"/>
                    <a:pt x="633" y="157"/>
                    <a:pt x="631" y="159"/>
                  </a:cubicBezTo>
                  <a:cubicBezTo>
                    <a:pt x="627" y="167"/>
                    <a:pt x="623" y="175"/>
                    <a:pt x="619" y="183"/>
                  </a:cubicBezTo>
                  <a:cubicBezTo>
                    <a:pt x="617" y="186"/>
                    <a:pt x="615" y="190"/>
                    <a:pt x="613" y="193"/>
                  </a:cubicBezTo>
                  <a:cubicBezTo>
                    <a:pt x="608" y="202"/>
                    <a:pt x="602" y="210"/>
                    <a:pt x="597" y="219"/>
                  </a:cubicBezTo>
                  <a:cubicBezTo>
                    <a:pt x="596" y="221"/>
                    <a:pt x="595" y="223"/>
                    <a:pt x="594" y="225"/>
                  </a:cubicBezTo>
                  <a:cubicBezTo>
                    <a:pt x="592" y="227"/>
                    <a:pt x="591" y="230"/>
                    <a:pt x="589" y="232"/>
                  </a:cubicBezTo>
                  <a:cubicBezTo>
                    <a:pt x="589" y="232"/>
                    <a:pt x="588" y="233"/>
                    <a:pt x="587" y="233"/>
                  </a:cubicBezTo>
                  <a:cubicBezTo>
                    <a:pt x="587" y="233"/>
                    <a:pt x="587" y="233"/>
                    <a:pt x="587" y="233"/>
                  </a:cubicBezTo>
                  <a:cubicBezTo>
                    <a:pt x="586" y="234"/>
                    <a:pt x="585" y="235"/>
                    <a:pt x="584" y="235"/>
                  </a:cubicBezTo>
                  <a:cubicBezTo>
                    <a:pt x="583" y="235"/>
                    <a:pt x="583" y="235"/>
                    <a:pt x="582" y="235"/>
                  </a:cubicBezTo>
                  <a:cubicBezTo>
                    <a:pt x="582" y="236"/>
                    <a:pt x="581" y="236"/>
                    <a:pt x="580" y="236"/>
                  </a:cubicBezTo>
                  <a:cubicBezTo>
                    <a:pt x="579" y="236"/>
                    <a:pt x="578" y="237"/>
                    <a:pt x="576" y="237"/>
                  </a:cubicBezTo>
                  <a:moveTo>
                    <a:pt x="575" y="228"/>
                  </a:moveTo>
                  <a:cubicBezTo>
                    <a:pt x="574" y="227"/>
                    <a:pt x="573" y="226"/>
                    <a:pt x="572" y="225"/>
                  </a:cubicBezTo>
                  <a:cubicBezTo>
                    <a:pt x="574" y="223"/>
                    <a:pt x="576" y="221"/>
                    <a:pt x="578" y="218"/>
                  </a:cubicBezTo>
                  <a:cubicBezTo>
                    <a:pt x="580" y="216"/>
                    <a:pt x="582" y="214"/>
                    <a:pt x="584" y="211"/>
                  </a:cubicBezTo>
                  <a:cubicBezTo>
                    <a:pt x="588" y="207"/>
                    <a:pt x="592" y="202"/>
                    <a:pt x="595" y="198"/>
                  </a:cubicBezTo>
                  <a:cubicBezTo>
                    <a:pt x="598" y="195"/>
                    <a:pt x="600" y="192"/>
                    <a:pt x="602" y="189"/>
                  </a:cubicBezTo>
                  <a:cubicBezTo>
                    <a:pt x="605" y="185"/>
                    <a:pt x="608" y="181"/>
                    <a:pt x="611" y="177"/>
                  </a:cubicBezTo>
                  <a:cubicBezTo>
                    <a:pt x="612" y="176"/>
                    <a:pt x="613" y="175"/>
                    <a:pt x="614" y="173"/>
                  </a:cubicBezTo>
                  <a:cubicBezTo>
                    <a:pt x="615" y="172"/>
                    <a:pt x="617" y="170"/>
                    <a:pt x="618" y="169"/>
                  </a:cubicBezTo>
                  <a:cubicBezTo>
                    <a:pt x="621" y="166"/>
                    <a:pt x="623" y="164"/>
                    <a:pt x="625" y="162"/>
                  </a:cubicBezTo>
                  <a:cubicBezTo>
                    <a:pt x="627" y="160"/>
                    <a:pt x="629" y="157"/>
                    <a:pt x="631" y="155"/>
                  </a:cubicBezTo>
                  <a:cubicBezTo>
                    <a:pt x="632" y="154"/>
                    <a:pt x="633" y="153"/>
                    <a:pt x="634" y="152"/>
                  </a:cubicBezTo>
                  <a:cubicBezTo>
                    <a:pt x="634" y="152"/>
                    <a:pt x="634" y="152"/>
                    <a:pt x="634" y="152"/>
                  </a:cubicBezTo>
                  <a:cubicBezTo>
                    <a:pt x="634" y="153"/>
                    <a:pt x="633" y="154"/>
                    <a:pt x="633" y="155"/>
                  </a:cubicBezTo>
                  <a:cubicBezTo>
                    <a:pt x="631" y="157"/>
                    <a:pt x="629" y="159"/>
                    <a:pt x="628" y="162"/>
                  </a:cubicBezTo>
                  <a:cubicBezTo>
                    <a:pt x="626" y="164"/>
                    <a:pt x="624" y="166"/>
                    <a:pt x="623" y="169"/>
                  </a:cubicBezTo>
                  <a:cubicBezTo>
                    <a:pt x="621" y="171"/>
                    <a:pt x="620" y="173"/>
                    <a:pt x="618" y="176"/>
                  </a:cubicBezTo>
                  <a:cubicBezTo>
                    <a:pt x="616" y="178"/>
                    <a:pt x="614" y="180"/>
                    <a:pt x="613" y="183"/>
                  </a:cubicBezTo>
                  <a:cubicBezTo>
                    <a:pt x="611" y="185"/>
                    <a:pt x="609" y="187"/>
                    <a:pt x="608" y="189"/>
                  </a:cubicBezTo>
                  <a:cubicBezTo>
                    <a:pt x="606" y="191"/>
                    <a:pt x="604" y="194"/>
                    <a:pt x="602" y="196"/>
                  </a:cubicBezTo>
                  <a:cubicBezTo>
                    <a:pt x="601" y="198"/>
                    <a:pt x="599" y="200"/>
                    <a:pt x="598" y="202"/>
                  </a:cubicBezTo>
                  <a:cubicBezTo>
                    <a:pt x="596" y="204"/>
                    <a:pt x="594" y="207"/>
                    <a:pt x="592" y="209"/>
                  </a:cubicBezTo>
                  <a:cubicBezTo>
                    <a:pt x="590" y="211"/>
                    <a:pt x="589" y="213"/>
                    <a:pt x="587" y="214"/>
                  </a:cubicBezTo>
                  <a:cubicBezTo>
                    <a:pt x="585" y="217"/>
                    <a:pt x="583" y="219"/>
                    <a:pt x="581" y="221"/>
                  </a:cubicBezTo>
                  <a:cubicBezTo>
                    <a:pt x="579" y="223"/>
                    <a:pt x="578" y="225"/>
                    <a:pt x="576" y="227"/>
                  </a:cubicBezTo>
                  <a:cubicBezTo>
                    <a:pt x="576" y="227"/>
                    <a:pt x="575" y="228"/>
                    <a:pt x="575" y="228"/>
                  </a:cubicBezTo>
                  <a:moveTo>
                    <a:pt x="617" y="169"/>
                  </a:moveTo>
                  <a:cubicBezTo>
                    <a:pt x="618" y="168"/>
                    <a:pt x="618" y="167"/>
                    <a:pt x="619" y="166"/>
                  </a:cubicBezTo>
                  <a:cubicBezTo>
                    <a:pt x="622" y="163"/>
                    <a:pt x="624" y="159"/>
                    <a:pt x="627" y="155"/>
                  </a:cubicBezTo>
                  <a:cubicBezTo>
                    <a:pt x="628" y="153"/>
                    <a:pt x="630" y="151"/>
                    <a:pt x="631" y="149"/>
                  </a:cubicBezTo>
                  <a:cubicBezTo>
                    <a:pt x="632" y="150"/>
                    <a:pt x="632" y="151"/>
                    <a:pt x="633" y="151"/>
                  </a:cubicBezTo>
                  <a:cubicBezTo>
                    <a:pt x="632" y="152"/>
                    <a:pt x="632" y="153"/>
                    <a:pt x="631" y="154"/>
                  </a:cubicBezTo>
                  <a:cubicBezTo>
                    <a:pt x="630" y="156"/>
                    <a:pt x="628" y="157"/>
                    <a:pt x="627" y="159"/>
                  </a:cubicBezTo>
                  <a:cubicBezTo>
                    <a:pt x="625" y="161"/>
                    <a:pt x="623" y="163"/>
                    <a:pt x="621" y="165"/>
                  </a:cubicBezTo>
                  <a:cubicBezTo>
                    <a:pt x="620" y="166"/>
                    <a:pt x="618" y="168"/>
                    <a:pt x="617" y="169"/>
                  </a:cubicBezTo>
                  <a:moveTo>
                    <a:pt x="642" y="135"/>
                  </a:moveTo>
                  <a:cubicBezTo>
                    <a:pt x="642" y="135"/>
                    <a:pt x="641" y="134"/>
                    <a:pt x="640" y="134"/>
                  </a:cubicBezTo>
                  <a:cubicBezTo>
                    <a:pt x="641" y="133"/>
                    <a:pt x="642" y="132"/>
                    <a:pt x="642" y="131"/>
                  </a:cubicBezTo>
                  <a:cubicBezTo>
                    <a:pt x="643" y="131"/>
                    <a:pt x="643" y="130"/>
                    <a:pt x="643" y="130"/>
                  </a:cubicBezTo>
                  <a:cubicBezTo>
                    <a:pt x="643" y="131"/>
                    <a:pt x="642" y="133"/>
                    <a:pt x="642" y="135"/>
                  </a:cubicBezTo>
                  <a:moveTo>
                    <a:pt x="539" y="212"/>
                  </a:moveTo>
                  <a:cubicBezTo>
                    <a:pt x="539" y="210"/>
                    <a:pt x="538" y="208"/>
                    <a:pt x="536" y="206"/>
                  </a:cubicBezTo>
                  <a:cubicBezTo>
                    <a:pt x="540" y="201"/>
                    <a:pt x="544" y="195"/>
                    <a:pt x="548" y="189"/>
                  </a:cubicBezTo>
                  <a:cubicBezTo>
                    <a:pt x="549" y="188"/>
                    <a:pt x="551" y="186"/>
                    <a:pt x="552" y="185"/>
                  </a:cubicBezTo>
                  <a:cubicBezTo>
                    <a:pt x="559" y="175"/>
                    <a:pt x="565" y="166"/>
                    <a:pt x="572" y="156"/>
                  </a:cubicBezTo>
                  <a:cubicBezTo>
                    <a:pt x="572" y="155"/>
                    <a:pt x="572" y="155"/>
                    <a:pt x="572" y="155"/>
                  </a:cubicBezTo>
                  <a:cubicBezTo>
                    <a:pt x="579" y="146"/>
                    <a:pt x="585" y="136"/>
                    <a:pt x="592" y="126"/>
                  </a:cubicBezTo>
                  <a:cubicBezTo>
                    <a:pt x="594" y="123"/>
                    <a:pt x="596" y="120"/>
                    <a:pt x="598" y="117"/>
                  </a:cubicBezTo>
                  <a:cubicBezTo>
                    <a:pt x="598" y="117"/>
                    <a:pt x="598" y="117"/>
                    <a:pt x="598" y="117"/>
                  </a:cubicBezTo>
                  <a:cubicBezTo>
                    <a:pt x="597" y="119"/>
                    <a:pt x="597" y="120"/>
                    <a:pt x="596" y="122"/>
                  </a:cubicBezTo>
                  <a:cubicBezTo>
                    <a:pt x="596" y="123"/>
                    <a:pt x="596" y="124"/>
                    <a:pt x="596" y="125"/>
                  </a:cubicBezTo>
                  <a:cubicBezTo>
                    <a:pt x="595" y="129"/>
                    <a:pt x="594" y="133"/>
                    <a:pt x="593" y="137"/>
                  </a:cubicBezTo>
                  <a:cubicBezTo>
                    <a:pt x="592" y="138"/>
                    <a:pt x="592" y="139"/>
                    <a:pt x="592" y="140"/>
                  </a:cubicBezTo>
                  <a:cubicBezTo>
                    <a:pt x="591" y="144"/>
                    <a:pt x="590" y="148"/>
                    <a:pt x="589" y="152"/>
                  </a:cubicBezTo>
                  <a:cubicBezTo>
                    <a:pt x="589" y="153"/>
                    <a:pt x="588" y="154"/>
                    <a:pt x="588" y="154"/>
                  </a:cubicBezTo>
                  <a:cubicBezTo>
                    <a:pt x="587" y="158"/>
                    <a:pt x="586" y="162"/>
                    <a:pt x="585" y="166"/>
                  </a:cubicBezTo>
                  <a:cubicBezTo>
                    <a:pt x="585" y="167"/>
                    <a:pt x="585" y="168"/>
                    <a:pt x="584" y="169"/>
                  </a:cubicBezTo>
                  <a:cubicBezTo>
                    <a:pt x="583" y="172"/>
                    <a:pt x="582" y="176"/>
                    <a:pt x="581" y="180"/>
                  </a:cubicBezTo>
                  <a:cubicBezTo>
                    <a:pt x="581" y="181"/>
                    <a:pt x="581" y="181"/>
                    <a:pt x="581" y="182"/>
                  </a:cubicBezTo>
                  <a:cubicBezTo>
                    <a:pt x="580" y="186"/>
                    <a:pt x="578" y="190"/>
                    <a:pt x="577" y="194"/>
                  </a:cubicBezTo>
                  <a:cubicBezTo>
                    <a:pt x="577" y="194"/>
                    <a:pt x="577" y="195"/>
                    <a:pt x="577" y="195"/>
                  </a:cubicBezTo>
                  <a:cubicBezTo>
                    <a:pt x="576" y="197"/>
                    <a:pt x="576" y="198"/>
                    <a:pt x="576" y="200"/>
                  </a:cubicBezTo>
                  <a:cubicBezTo>
                    <a:pt x="575" y="200"/>
                    <a:pt x="574" y="200"/>
                    <a:pt x="573" y="201"/>
                  </a:cubicBezTo>
                  <a:cubicBezTo>
                    <a:pt x="571" y="202"/>
                    <a:pt x="569" y="203"/>
                    <a:pt x="566" y="204"/>
                  </a:cubicBezTo>
                  <a:cubicBezTo>
                    <a:pt x="564" y="205"/>
                    <a:pt x="561" y="206"/>
                    <a:pt x="559" y="207"/>
                  </a:cubicBezTo>
                  <a:cubicBezTo>
                    <a:pt x="557" y="208"/>
                    <a:pt x="554" y="208"/>
                    <a:pt x="552" y="209"/>
                  </a:cubicBezTo>
                  <a:cubicBezTo>
                    <a:pt x="550" y="210"/>
                    <a:pt x="547" y="211"/>
                    <a:pt x="545" y="211"/>
                  </a:cubicBezTo>
                  <a:cubicBezTo>
                    <a:pt x="543" y="211"/>
                    <a:pt x="541" y="212"/>
                    <a:pt x="539" y="212"/>
                  </a:cubicBezTo>
                  <a:moveTo>
                    <a:pt x="517" y="216"/>
                  </a:moveTo>
                  <a:cubicBezTo>
                    <a:pt x="521" y="207"/>
                    <a:pt x="526" y="199"/>
                    <a:pt x="530" y="191"/>
                  </a:cubicBezTo>
                  <a:cubicBezTo>
                    <a:pt x="530" y="190"/>
                    <a:pt x="530" y="190"/>
                    <a:pt x="530" y="190"/>
                  </a:cubicBezTo>
                  <a:cubicBezTo>
                    <a:pt x="535" y="181"/>
                    <a:pt x="539" y="172"/>
                    <a:pt x="544" y="163"/>
                  </a:cubicBezTo>
                  <a:cubicBezTo>
                    <a:pt x="545" y="162"/>
                    <a:pt x="546" y="160"/>
                    <a:pt x="547" y="158"/>
                  </a:cubicBezTo>
                  <a:cubicBezTo>
                    <a:pt x="550" y="150"/>
                    <a:pt x="554" y="143"/>
                    <a:pt x="558" y="135"/>
                  </a:cubicBezTo>
                  <a:cubicBezTo>
                    <a:pt x="559" y="133"/>
                    <a:pt x="560" y="130"/>
                    <a:pt x="562" y="127"/>
                  </a:cubicBezTo>
                  <a:cubicBezTo>
                    <a:pt x="564" y="123"/>
                    <a:pt x="566" y="118"/>
                    <a:pt x="569" y="113"/>
                  </a:cubicBezTo>
                  <a:cubicBezTo>
                    <a:pt x="557" y="143"/>
                    <a:pt x="545" y="174"/>
                    <a:pt x="533" y="204"/>
                  </a:cubicBezTo>
                  <a:cubicBezTo>
                    <a:pt x="532" y="204"/>
                    <a:pt x="531" y="204"/>
                    <a:pt x="530" y="204"/>
                  </a:cubicBezTo>
                  <a:cubicBezTo>
                    <a:pt x="524" y="204"/>
                    <a:pt x="520" y="208"/>
                    <a:pt x="520" y="214"/>
                  </a:cubicBezTo>
                  <a:cubicBezTo>
                    <a:pt x="520" y="214"/>
                    <a:pt x="520" y="215"/>
                    <a:pt x="520" y="215"/>
                  </a:cubicBezTo>
                  <a:cubicBezTo>
                    <a:pt x="520" y="215"/>
                    <a:pt x="519" y="215"/>
                    <a:pt x="518" y="215"/>
                  </a:cubicBezTo>
                  <a:cubicBezTo>
                    <a:pt x="518" y="215"/>
                    <a:pt x="517" y="215"/>
                    <a:pt x="517" y="216"/>
                  </a:cubicBezTo>
                  <a:moveTo>
                    <a:pt x="644" y="135"/>
                  </a:moveTo>
                  <a:cubicBezTo>
                    <a:pt x="643" y="135"/>
                    <a:pt x="643" y="135"/>
                    <a:pt x="643" y="135"/>
                  </a:cubicBezTo>
                  <a:cubicBezTo>
                    <a:pt x="643" y="133"/>
                    <a:pt x="644" y="132"/>
                    <a:pt x="644" y="131"/>
                  </a:cubicBezTo>
                  <a:cubicBezTo>
                    <a:pt x="644" y="130"/>
                    <a:pt x="645" y="128"/>
                    <a:pt x="645" y="127"/>
                  </a:cubicBezTo>
                  <a:cubicBezTo>
                    <a:pt x="647" y="124"/>
                    <a:pt x="649" y="121"/>
                    <a:pt x="651" y="118"/>
                  </a:cubicBezTo>
                  <a:cubicBezTo>
                    <a:pt x="653" y="115"/>
                    <a:pt x="654" y="112"/>
                    <a:pt x="656" y="109"/>
                  </a:cubicBezTo>
                  <a:cubicBezTo>
                    <a:pt x="655" y="111"/>
                    <a:pt x="654" y="113"/>
                    <a:pt x="653" y="115"/>
                  </a:cubicBezTo>
                  <a:cubicBezTo>
                    <a:pt x="650" y="122"/>
                    <a:pt x="647" y="128"/>
                    <a:pt x="644" y="135"/>
                  </a:cubicBezTo>
                  <a:moveTo>
                    <a:pt x="598" y="186"/>
                  </a:moveTo>
                  <a:cubicBezTo>
                    <a:pt x="600" y="182"/>
                    <a:pt x="602" y="179"/>
                    <a:pt x="604" y="176"/>
                  </a:cubicBezTo>
                  <a:cubicBezTo>
                    <a:pt x="607" y="171"/>
                    <a:pt x="610" y="167"/>
                    <a:pt x="613" y="162"/>
                  </a:cubicBezTo>
                  <a:cubicBezTo>
                    <a:pt x="615" y="158"/>
                    <a:pt x="618" y="153"/>
                    <a:pt x="620" y="149"/>
                  </a:cubicBezTo>
                  <a:cubicBezTo>
                    <a:pt x="623" y="144"/>
                    <a:pt x="626" y="140"/>
                    <a:pt x="629" y="135"/>
                  </a:cubicBezTo>
                  <a:cubicBezTo>
                    <a:pt x="631" y="131"/>
                    <a:pt x="634" y="126"/>
                    <a:pt x="636" y="122"/>
                  </a:cubicBezTo>
                  <a:cubicBezTo>
                    <a:pt x="639" y="117"/>
                    <a:pt x="642" y="112"/>
                    <a:pt x="644" y="107"/>
                  </a:cubicBezTo>
                  <a:cubicBezTo>
                    <a:pt x="647" y="103"/>
                    <a:pt x="649" y="99"/>
                    <a:pt x="651" y="95"/>
                  </a:cubicBezTo>
                  <a:cubicBezTo>
                    <a:pt x="652" y="94"/>
                    <a:pt x="652" y="94"/>
                    <a:pt x="652" y="93"/>
                  </a:cubicBezTo>
                  <a:cubicBezTo>
                    <a:pt x="652" y="94"/>
                    <a:pt x="652" y="95"/>
                    <a:pt x="652" y="96"/>
                  </a:cubicBezTo>
                  <a:cubicBezTo>
                    <a:pt x="651" y="98"/>
                    <a:pt x="650" y="101"/>
                    <a:pt x="650" y="104"/>
                  </a:cubicBezTo>
                  <a:cubicBezTo>
                    <a:pt x="649" y="109"/>
                    <a:pt x="647" y="114"/>
                    <a:pt x="646" y="119"/>
                  </a:cubicBezTo>
                  <a:cubicBezTo>
                    <a:pt x="646" y="121"/>
                    <a:pt x="645" y="123"/>
                    <a:pt x="645" y="124"/>
                  </a:cubicBezTo>
                  <a:cubicBezTo>
                    <a:pt x="644" y="125"/>
                    <a:pt x="644" y="126"/>
                    <a:pt x="644" y="127"/>
                  </a:cubicBezTo>
                  <a:cubicBezTo>
                    <a:pt x="644" y="127"/>
                    <a:pt x="644" y="127"/>
                    <a:pt x="644" y="127"/>
                  </a:cubicBezTo>
                  <a:cubicBezTo>
                    <a:pt x="642" y="130"/>
                    <a:pt x="641" y="132"/>
                    <a:pt x="640" y="134"/>
                  </a:cubicBezTo>
                  <a:cubicBezTo>
                    <a:pt x="634" y="135"/>
                    <a:pt x="630" y="139"/>
                    <a:pt x="630" y="144"/>
                  </a:cubicBezTo>
                  <a:cubicBezTo>
                    <a:pt x="630" y="145"/>
                    <a:pt x="630" y="147"/>
                    <a:pt x="631" y="148"/>
                  </a:cubicBezTo>
                  <a:cubicBezTo>
                    <a:pt x="630" y="149"/>
                    <a:pt x="629" y="150"/>
                    <a:pt x="628" y="151"/>
                  </a:cubicBezTo>
                  <a:cubicBezTo>
                    <a:pt x="626" y="155"/>
                    <a:pt x="623" y="159"/>
                    <a:pt x="620" y="163"/>
                  </a:cubicBezTo>
                  <a:cubicBezTo>
                    <a:pt x="618" y="166"/>
                    <a:pt x="616" y="169"/>
                    <a:pt x="613" y="173"/>
                  </a:cubicBezTo>
                  <a:cubicBezTo>
                    <a:pt x="612" y="174"/>
                    <a:pt x="610" y="176"/>
                    <a:pt x="608" y="177"/>
                  </a:cubicBezTo>
                  <a:cubicBezTo>
                    <a:pt x="606" y="179"/>
                    <a:pt x="603" y="181"/>
                    <a:pt x="601" y="183"/>
                  </a:cubicBezTo>
                  <a:cubicBezTo>
                    <a:pt x="600" y="184"/>
                    <a:pt x="599" y="185"/>
                    <a:pt x="598" y="186"/>
                  </a:cubicBezTo>
                  <a:moveTo>
                    <a:pt x="401" y="191"/>
                  </a:moveTo>
                  <a:cubicBezTo>
                    <a:pt x="400" y="191"/>
                    <a:pt x="400" y="190"/>
                    <a:pt x="399" y="190"/>
                  </a:cubicBezTo>
                  <a:cubicBezTo>
                    <a:pt x="397" y="189"/>
                    <a:pt x="395" y="188"/>
                    <a:pt x="393" y="187"/>
                  </a:cubicBezTo>
                  <a:cubicBezTo>
                    <a:pt x="391" y="185"/>
                    <a:pt x="389" y="184"/>
                    <a:pt x="386" y="183"/>
                  </a:cubicBezTo>
                  <a:cubicBezTo>
                    <a:pt x="387" y="181"/>
                    <a:pt x="388" y="180"/>
                    <a:pt x="388" y="178"/>
                  </a:cubicBezTo>
                  <a:cubicBezTo>
                    <a:pt x="388" y="176"/>
                    <a:pt x="387" y="174"/>
                    <a:pt x="385" y="172"/>
                  </a:cubicBezTo>
                  <a:cubicBezTo>
                    <a:pt x="395" y="164"/>
                    <a:pt x="404" y="155"/>
                    <a:pt x="414" y="147"/>
                  </a:cubicBezTo>
                  <a:cubicBezTo>
                    <a:pt x="415" y="146"/>
                    <a:pt x="417" y="145"/>
                    <a:pt x="418" y="143"/>
                  </a:cubicBezTo>
                  <a:cubicBezTo>
                    <a:pt x="431" y="132"/>
                    <a:pt x="444" y="120"/>
                    <a:pt x="456" y="108"/>
                  </a:cubicBezTo>
                  <a:cubicBezTo>
                    <a:pt x="460" y="105"/>
                    <a:pt x="463" y="101"/>
                    <a:pt x="467" y="98"/>
                  </a:cubicBezTo>
                  <a:cubicBezTo>
                    <a:pt x="472" y="93"/>
                    <a:pt x="477" y="88"/>
                    <a:pt x="482" y="83"/>
                  </a:cubicBezTo>
                  <a:cubicBezTo>
                    <a:pt x="455" y="120"/>
                    <a:pt x="428" y="156"/>
                    <a:pt x="401" y="191"/>
                  </a:cubicBezTo>
                  <a:moveTo>
                    <a:pt x="497" y="217"/>
                  </a:moveTo>
                  <a:cubicBezTo>
                    <a:pt x="493" y="217"/>
                    <a:pt x="488" y="217"/>
                    <a:pt x="483" y="216"/>
                  </a:cubicBezTo>
                  <a:cubicBezTo>
                    <a:pt x="481" y="216"/>
                    <a:pt x="479" y="216"/>
                    <a:pt x="477" y="216"/>
                  </a:cubicBezTo>
                  <a:cubicBezTo>
                    <a:pt x="474" y="215"/>
                    <a:pt x="471" y="215"/>
                    <a:pt x="468" y="214"/>
                  </a:cubicBezTo>
                  <a:cubicBezTo>
                    <a:pt x="466" y="214"/>
                    <a:pt x="464" y="213"/>
                    <a:pt x="461" y="213"/>
                  </a:cubicBezTo>
                  <a:cubicBezTo>
                    <a:pt x="459" y="212"/>
                    <a:pt x="456" y="212"/>
                    <a:pt x="453" y="211"/>
                  </a:cubicBezTo>
                  <a:cubicBezTo>
                    <a:pt x="451" y="211"/>
                    <a:pt x="448" y="210"/>
                    <a:pt x="446" y="209"/>
                  </a:cubicBezTo>
                  <a:cubicBezTo>
                    <a:pt x="443" y="208"/>
                    <a:pt x="441" y="208"/>
                    <a:pt x="439" y="207"/>
                  </a:cubicBezTo>
                  <a:cubicBezTo>
                    <a:pt x="440" y="206"/>
                    <a:pt x="441" y="205"/>
                    <a:pt x="442" y="204"/>
                  </a:cubicBezTo>
                  <a:cubicBezTo>
                    <a:pt x="445" y="201"/>
                    <a:pt x="448" y="198"/>
                    <a:pt x="451" y="195"/>
                  </a:cubicBezTo>
                  <a:cubicBezTo>
                    <a:pt x="457" y="189"/>
                    <a:pt x="462" y="183"/>
                    <a:pt x="467" y="178"/>
                  </a:cubicBezTo>
                  <a:cubicBezTo>
                    <a:pt x="471" y="174"/>
                    <a:pt x="474" y="171"/>
                    <a:pt x="477" y="167"/>
                  </a:cubicBezTo>
                  <a:cubicBezTo>
                    <a:pt x="482" y="162"/>
                    <a:pt x="487" y="157"/>
                    <a:pt x="492" y="151"/>
                  </a:cubicBezTo>
                  <a:cubicBezTo>
                    <a:pt x="495" y="147"/>
                    <a:pt x="499" y="144"/>
                    <a:pt x="502" y="140"/>
                  </a:cubicBezTo>
                  <a:cubicBezTo>
                    <a:pt x="507" y="135"/>
                    <a:pt x="511" y="129"/>
                    <a:pt x="516" y="124"/>
                  </a:cubicBezTo>
                  <a:cubicBezTo>
                    <a:pt x="520" y="120"/>
                    <a:pt x="523" y="116"/>
                    <a:pt x="526" y="112"/>
                  </a:cubicBezTo>
                  <a:cubicBezTo>
                    <a:pt x="531" y="107"/>
                    <a:pt x="535" y="102"/>
                    <a:pt x="540" y="97"/>
                  </a:cubicBezTo>
                  <a:cubicBezTo>
                    <a:pt x="543" y="92"/>
                    <a:pt x="546" y="88"/>
                    <a:pt x="550" y="84"/>
                  </a:cubicBezTo>
                  <a:cubicBezTo>
                    <a:pt x="554" y="79"/>
                    <a:pt x="558" y="74"/>
                    <a:pt x="562" y="69"/>
                  </a:cubicBezTo>
                  <a:cubicBezTo>
                    <a:pt x="566" y="64"/>
                    <a:pt x="569" y="60"/>
                    <a:pt x="573" y="56"/>
                  </a:cubicBezTo>
                  <a:cubicBezTo>
                    <a:pt x="577" y="51"/>
                    <a:pt x="581" y="46"/>
                    <a:pt x="584" y="41"/>
                  </a:cubicBezTo>
                  <a:cubicBezTo>
                    <a:pt x="588" y="36"/>
                    <a:pt x="591" y="32"/>
                    <a:pt x="595" y="27"/>
                  </a:cubicBezTo>
                  <a:cubicBezTo>
                    <a:pt x="598" y="23"/>
                    <a:pt x="601" y="18"/>
                    <a:pt x="604" y="14"/>
                  </a:cubicBezTo>
                  <a:cubicBezTo>
                    <a:pt x="594" y="44"/>
                    <a:pt x="583" y="74"/>
                    <a:pt x="572" y="103"/>
                  </a:cubicBezTo>
                  <a:cubicBezTo>
                    <a:pt x="572" y="105"/>
                    <a:pt x="571" y="106"/>
                    <a:pt x="571" y="107"/>
                  </a:cubicBezTo>
                  <a:cubicBezTo>
                    <a:pt x="568" y="112"/>
                    <a:pt x="566" y="117"/>
                    <a:pt x="564" y="122"/>
                  </a:cubicBezTo>
                  <a:cubicBezTo>
                    <a:pt x="561" y="126"/>
                    <a:pt x="559" y="131"/>
                    <a:pt x="557" y="136"/>
                  </a:cubicBezTo>
                  <a:cubicBezTo>
                    <a:pt x="554" y="141"/>
                    <a:pt x="552" y="145"/>
                    <a:pt x="550" y="150"/>
                  </a:cubicBezTo>
                  <a:cubicBezTo>
                    <a:pt x="547" y="155"/>
                    <a:pt x="545" y="159"/>
                    <a:pt x="543" y="164"/>
                  </a:cubicBezTo>
                  <a:cubicBezTo>
                    <a:pt x="540" y="169"/>
                    <a:pt x="538" y="173"/>
                    <a:pt x="536" y="178"/>
                  </a:cubicBezTo>
                  <a:cubicBezTo>
                    <a:pt x="533" y="182"/>
                    <a:pt x="531" y="187"/>
                    <a:pt x="529" y="191"/>
                  </a:cubicBezTo>
                  <a:cubicBezTo>
                    <a:pt x="526" y="196"/>
                    <a:pt x="524" y="200"/>
                    <a:pt x="522" y="205"/>
                  </a:cubicBezTo>
                  <a:cubicBezTo>
                    <a:pt x="520" y="208"/>
                    <a:pt x="518" y="212"/>
                    <a:pt x="516" y="216"/>
                  </a:cubicBezTo>
                  <a:cubicBezTo>
                    <a:pt x="515" y="216"/>
                    <a:pt x="514" y="216"/>
                    <a:pt x="514" y="216"/>
                  </a:cubicBezTo>
                  <a:cubicBezTo>
                    <a:pt x="508" y="217"/>
                    <a:pt x="503" y="217"/>
                    <a:pt x="497" y="217"/>
                  </a:cubicBezTo>
                  <a:moveTo>
                    <a:pt x="207" y="264"/>
                  </a:moveTo>
                  <a:cubicBezTo>
                    <a:pt x="206" y="246"/>
                    <a:pt x="204" y="228"/>
                    <a:pt x="202" y="210"/>
                  </a:cubicBezTo>
                  <a:cubicBezTo>
                    <a:pt x="270" y="179"/>
                    <a:pt x="334" y="146"/>
                    <a:pt x="393" y="109"/>
                  </a:cubicBezTo>
                  <a:cubicBezTo>
                    <a:pt x="446" y="75"/>
                    <a:pt x="495" y="39"/>
                    <a:pt x="539" y="0"/>
                  </a:cubicBezTo>
                  <a:cubicBezTo>
                    <a:pt x="538" y="1"/>
                    <a:pt x="538" y="2"/>
                    <a:pt x="537" y="3"/>
                  </a:cubicBezTo>
                  <a:cubicBezTo>
                    <a:pt x="534" y="8"/>
                    <a:pt x="530" y="14"/>
                    <a:pt x="527" y="19"/>
                  </a:cubicBezTo>
                  <a:cubicBezTo>
                    <a:pt x="524" y="23"/>
                    <a:pt x="521" y="27"/>
                    <a:pt x="518" y="31"/>
                  </a:cubicBezTo>
                  <a:cubicBezTo>
                    <a:pt x="514" y="37"/>
                    <a:pt x="509" y="44"/>
                    <a:pt x="505" y="50"/>
                  </a:cubicBezTo>
                  <a:cubicBezTo>
                    <a:pt x="504" y="52"/>
                    <a:pt x="503" y="54"/>
                    <a:pt x="501" y="55"/>
                  </a:cubicBezTo>
                  <a:cubicBezTo>
                    <a:pt x="496" y="63"/>
                    <a:pt x="490" y="71"/>
                    <a:pt x="485" y="79"/>
                  </a:cubicBezTo>
                  <a:cubicBezTo>
                    <a:pt x="479" y="84"/>
                    <a:pt x="473" y="90"/>
                    <a:pt x="467" y="96"/>
                  </a:cubicBezTo>
                  <a:cubicBezTo>
                    <a:pt x="463" y="100"/>
                    <a:pt x="459" y="104"/>
                    <a:pt x="455" y="108"/>
                  </a:cubicBezTo>
                  <a:cubicBezTo>
                    <a:pt x="445" y="117"/>
                    <a:pt x="435" y="127"/>
                    <a:pt x="425" y="136"/>
                  </a:cubicBezTo>
                  <a:cubicBezTo>
                    <a:pt x="422" y="138"/>
                    <a:pt x="420" y="141"/>
                    <a:pt x="417" y="143"/>
                  </a:cubicBezTo>
                  <a:cubicBezTo>
                    <a:pt x="407" y="152"/>
                    <a:pt x="396" y="162"/>
                    <a:pt x="385" y="171"/>
                  </a:cubicBezTo>
                  <a:cubicBezTo>
                    <a:pt x="383" y="169"/>
                    <a:pt x="381" y="168"/>
                    <a:pt x="378" y="168"/>
                  </a:cubicBezTo>
                  <a:cubicBezTo>
                    <a:pt x="372" y="168"/>
                    <a:pt x="368" y="172"/>
                    <a:pt x="368" y="178"/>
                  </a:cubicBezTo>
                  <a:cubicBezTo>
                    <a:pt x="368" y="180"/>
                    <a:pt x="368" y="181"/>
                    <a:pt x="369" y="182"/>
                  </a:cubicBezTo>
                  <a:cubicBezTo>
                    <a:pt x="318" y="213"/>
                    <a:pt x="264" y="240"/>
                    <a:pt x="207" y="264"/>
                  </a:cubicBezTo>
                  <a:moveTo>
                    <a:pt x="715" y="0"/>
                  </a:moveTo>
                  <a:cubicBezTo>
                    <a:pt x="714" y="0"/>
                    <a:pt x="714" y="0"/>
                    <a:pt x="714" y="0"/>
                  </a:cubicBezTo>
                  <a:cubicBezTo>
                    <a:pt x="711" y="9"/>
                    <a:pt x="707" y="18"/>
                    <a:pt x="703" y="26"/>
                  </a:cubicBezTo>
                  <a:cubicBezTo>
                    <a:pt x="703" y="28"/>
                    <a:pt x="702" y="30"/>
                    <a:pt x="701" y="32"/>
                  </a:cubicBezTo>
                  <a:cubicBezTo>
                    <a:pt x="697" y="42"/>
                    <a:pt x="693" y="51"/>
                    <a:pt x="689" y="60"/>
                  </a:cubicBezTo>
                  <a:cubicBezTo>
                    <a:pt x="688" y="61"/>
                    <a:pt x="687" y="62"/>
                    <a:pt x="687" y="63"/>
                  </a:cubicBezTo>
                  <a:cubicBezTo>
                    <a:pt x="683" y="72"/>
                    <a:pt x="678" y="80"/>
                    <a:pt x="674" y="88"/>
                  </a:cubicBezTo>
                  <a:cubicBezTo>
                    <a:pt x="674" y="89"/>
                    <a:pt x="673" y="90"/>
                    <a:pt x="672" y="91"/>
                  </a:cubicBezTo>
                  <a:cubicBezTo>
                    <a:pt x="668" y="100"/>
                    <a:pt x="663" y="108"/>
                    <a:pt x="658" y="115"/>
                  </a:cubicBezTo>
                  <a:cubicBezTo>
                    <a:pt x="657" y="117"/>
                    <a:pt x="656" y="119"/>
                    <a:pt x="655" y="120"/>
                  </a:cubicBezTo>
                  <a:cubicBezTo>
                    <a:pt x="652" y="126"/>
                    <a:pt x="649" y="131"/>
                    <a:pt x="645" y="136"/>
                  </a:cubicBezTo>
                  <a:cubicBezTo>
                    <a:pt x="645" y="136"/>
                    <a:pt x="645" y="136"/>
                    <a:pt x="645" y="136"/>
                  </a:cubicBezTo>
                  <a:cubicBezTo>
                    <a:pt x="647" y="131"/>
                    <a:pt x="649" y="126"/>
                    <a:pt x="651" y="121"/>
                  </a:cubicBezTo>
                  <a:cubicBezTo>
                    <a:pt x="654" y="115"/>
                    <a:pt x="657" y="109"/>
                    <a:pt x="660" y="103"/>
                  </a:cubicBezTo>
                  <a:cubicBezTo>
                    <a:pt x="660" y="102"/>
                    <a:pt x="660" y="102"/>
                    <a:pt x="661" y="101"/>
                  </a:cubicBezTo>
                  <a:cubicBezTo>
                    <a:pt x="662" y="98"/>
                    <a:pt x="664" y="96"/>
                    <a:pt x="665" y="93"/>
                  </a:cubicBezTo>
                  <a:cubicBezTo>
                    <a:pt x="668" y="88"/>
                    <a:pt x="671" y="82"/>
                    <a:pt x="674" y="77"/>
                  </a:cubicBezTo>
                  <a:cubicBezTo>
                    <a:pt x="676" y="74"/>
                    <a:pt x="678" y="70"/>
                    <a:pt x="679" y="67"/>
                  </a:cubicBezTo>
                  <a:cubicBezTo>
                    <a:pt x="684" y="58"/>
                    <a:pt x="688" y="49"/>
                    <a:pt x="692" y="40"/>
                  </a:cubicBezTo>
                  <a:cubicBezTo>
                    <a:pt x="698" y="29"/>
                    <a:pt x="703" y="18"/>
                    <a:pt x="707" y="7"/>
                  </a:cubicBezTo>
                  <a:cubicBezTo>
                    <a:pt x="708" y="4"/>
                    <a:pt x="709" y="2"/>
                    <a:pt x="710" y="0"/>
                  </a:cubicBezTo>
                  <a:cubicBezTo>
                    <a:pt x="710" y="0"/>
                    <a:pt x="710" y="0"/>
                    <a:pt x="710" y="0"/>
                  </a:cubicBezTo>
                  <a:cubicBezTo>
                    <a:pt x="708" y="4"/>
                    <a:pt x="706" y="9"/>
                    <a:pt x="704" y="13"/>
                  </a:cubicBezTo>
                  <a:cubicBezTo>
                    <a:pt x="702" y="17"/>
                    <a:pt x="700" y="22"/>
                    <a:pt x="698" y="26"/>
                  </a:cubicBezTo>
                  <a:cubicBezTo>
                    <a:pt x="696" y="31"/>
                    <a:pt x="694" y="35"/>
                    <a:pt x="692" y="40"/>
                  </a:cubicBezTo>
                  <a:cubicBezTo>
                    <a:pt x="690" y="44"/>
                    <a:pt x="688" y="48"/>
                    <a:pt x="686" y="52"/>
                  </a:cubicBezTo>
                  <a:cubicBezTo>
                    <a:pt x="684" y="57"/>
                    <a:pt x="682" y="61"/>
                    <a:pt x="679" y="65"/>
                  </a:cubicBezTo>
                  <a:cubicBezTo>
                    <a:pt x="677" y="70"/>
                    <a:pt x="675" y="74"/>
                    <a:pt x="673" y="78"/>
                  </a:cubicBezTo>
                  <a:cubicBezTo>
                    <a:pt x="670" y="82"/>
                    <a:pt x="668" y="87"/>
                    <a:pt x="666" y="91"/>
                  </a:cubicBezTo>
                  <a:cubicBezTo>
                    <a:pt x="665" y="92"/>
                    <a:pt x="664" y="94"/>
                    <a:pt x="663" y="96"/>
                  </a:cubicBezTo>
                  <a:cubicBezTo>
                    <a:pt x="665" y="91"/>
                    <a:pt x="667" y="86"/>
                    <a:pt x="669" y="81"/>
                  </a:cubicBezTo>
                  <a:cubicBezTo>
                    <a:pt x="672" y="75"/>
                    <a:pt x="674" y="69"/>
                    <a:pt x="677" y="64"/>
                  </a:cubicBezTo>
                  <a:cubicBezTo>
                    <a:pt x="680" y="56"/>
                    <a:pt x="683" y="48"/>
                    <a:pt x="686" y="40"/>
                  </a:cubicBezTo>
                  <a:cubicBezTo>
                    <a:pt x="688" y="35"/>
                    <a:pt x="690" y="29"/>
                    <a:pt x="693" y="24"/>
                  </a:cubicBezTo>
                  <a:cubicBezTo>
                    <a:pt x="696" y="16"/>
                    <a:pt x="698" y="8"/>
                    <a:pt x="701" y="0"/>
                  </a:cubicBezTo>
                  <a:cubicBezTo>
                    <a:pt x="700" y="0"/>
                    <a:pt x="700" y="0"/>
                    <a:pt x="700" y="0"/>
                  </a:cubicBezTo>
                  <a:cubicBezTo>
                    <a:pt x="699" y="4"/>
                    <a:pt x="697" y="8"/>
                    <a:pt x="696" y="12"/>
                  </a:cubicBezTo>
                  <a:cubicBezTo>
                    <a:pt x="694" y="17"/>
                    <a:pt x="693" y="21"/>
                    <a:pt x="691" y="25"/>
                  </a:cubicBezTo>
                  <a:cubicBezTo>
                    <a:pt x="681" y="51"/>
                    <a:pt x="670" y="77"/>
                    <a:pt x="659" y="102"/>
                  </a:cubicBezTo>
                  <a:cubicBezTo>
                    <a:pt x="659" y="103"/>
                    <a:pt x="659" y="103"/>
                    <a:pt x="659" y="103"/>
                  </a:cubicBezTo>
                  <a:cubicBezTo>
                    <a:pt x="656" y="107"/>
                    <a:pt x="654" y="111"/>
                    <a:pt x="651" y="116"/>
                  </a:cubicBezTo>
                  <a:cubicBezTo>
                    <a:pt x="649" y="119"/>
                    <a:pt x="647" y="122"/>
                    <a:pt x="645" y="125"/>
                  </a:cubicBezTo>
                  <a:cubicBezTo>
                    <a:pt x="646" y="124"/>
                    <a:pt x="646" y="123"/>
                    <a:pt x="646" y="123"/>
                  </a:cubicBezTo>
                  <a:cubicBezTo>
                    <a:pt x="647" y="119"/>
                    <a:pt x="648" y="115"/>
                    <a:pt x="649" y="111"/>
                  </a:cubicBezTo>
                  <a:cubicBezTo>
                    <a:pt x="650" y="108"/>
                    <a:pt x="650" y="105"/>
                    <a:pt x="651" y="102"/>
                  </a:cubicBezTo>
                  <a:cubicBezTo>
                    <a:pt x="652" y="98"/>
                    <a:pt x="653" y="94"/>
                    <a:pt x="654" y="90"/>
                  </a:cubicBezTo>
                  <a:cubicBezTo>
                    <a:pt x="656" y="87"/>
                    <a:pt x="657" y="83"/>
                    <a:pt x="659" y="80"/>
                  </a:cubicBezTo>
                  <a:cubicBezTo>
                    <a:pt x="661" y="76"/>
                    <a:pt x="664" y="72"/>
                    <a:pt x="666" y="67"/>
                  </a:cubicBezTo>
                  <a:cubicBezTo>
                    <a:pt x="668" y="62"/>
                    <a:pt x="671" y="57"/>
                    <a:pt x="673" y="52"/>
                  </a:cubicBezTo>
                  <a:cubicBezTo>
                    <a:pt x="675" y="48"/>
                    <a:pt x="677" y="44"/>
                    <a:pt x="679" y="40"/>
                  </a:cubicBezTo>
                  <a:cubicBezTo>
                    <a:pt x="682" y="34"/>
                    <a:pt x="684" y="29"/>
                    <a:pt x="687" y="24"/>
                  </a:cubicBezTo>
                  <a:cubicBezTo>
                    <a:pt x="689" y="20"/>
                    <a:pt x="691" y="16"/>
                    <a:pt x="692" y="12"/>
                  </a:cubicBezTo>
                  <a:cubicBezTo>
                    <a:pt x="694" y="8"/>
                    <a:pt x="696" y="4"/>
                    <a:pt x="698" y="0"/>
                  </a:cubicBezTo>
                  <a:cubicBezTo>
                    <a:pt x="697" y="0"/>
                    <a:pt x="697" y="0"/>
                    <a:pt x="697" y="0"/>
                  </a:cubicBezTo>
                  <a:cubicBezTo>
                    <a:pt x="696" y="1"/>
                    <a:pt x="696" y="3"/>
                    <a:pt x="695" y="4"/>
                  </a:cubicBezTo>
                  <a:cubicBezTo>
                    <a:pt x="693" y="8"/>
                    <a:pt x="691" y="12"/>
                    <a:pt x="689" y="16"/>
                  </a:cubicBezTo>
                  <a:cubicBezTo>
                    <a:pt x="687" y="22"/>
                    <a:pt x="685" y="27"/>
                    <a:pt x="682" y="32"/>
                  </a:cubicBezTo>
                  <a:cubicBezTo>
                    <a:pt x="680" y="36"/>
                    <a:pt x="679" y="40"/>
                    <a:pt x="677" y="44"/>
                  </a:cubicBezTo>
                  <a:cubicBezTo>
                    <a:pt x="674" y="49"/>
                    <a:pt x="672" y="54"/>
                    <a:pt x="669" y="59"/>
                  </a:cubicBezTo>
                  <a:cubicBezTo>
                    <a:pt x="667" y="63"/>
                    <a:pt x="665" y="67"/>
                    <a:pt x="663" y="71"/>
                  </a:cubicBezTo>
                  <a:cubicBezTo>
                    <a:pt x="660" y="76"/>
                    <a:pt x="658" y="81"/>
                    <a:pt x="655" y="87"/>
                  </a:cubicBezTo>
                  <a:cubicBezTo>
                    <a:pt x="655" y="87"/>
                    <a:pt x="655" y="87"/>
                    <a:pt x="655" y="87"/>
                  </a:cubicBezTo>
                  <a:cubicBezTo>
                    <a:pt x="655" y="85"/>
                    <a:pt x="655" y="83"/>
                    <a:pt x="656" y="81"/>
                  </a:cubicBezTo>
                  <a:cubicBezTo>
                    <a:pt x="657" y="77"/>
                    <a:pt x="658" y="73"/>
                    <a:pt x="659" y="69"/>
                  </a:cubicBezTo>
                  <a:cubicBezTo>
                    <a:pt x="659" y="66"/>
                    <a:pt x="660" y="63"/>
                    <a:pt x="660" y="60"/>
                  </a:cubicBezTo>
                  <a:cubicBezTo>
                    <a:pt x="661" y="56"/>
                    <a:pt x="662" y="51"/>
                    <a:pt x="663" y="47"/>
                  </a:cubicBezTo>
                  <a:cubicBezTo>
                    <a:pt x="664" y="44"/>
                    <a:pt x="664" y="41"/>
                    <a:pt x="665" y="39"/>
                  </a:cubicBezTo>
                  <a:cubicBezTo>
                    <a:pt x="666" y="33"/>
                    <a:pt x="667" y="28"/>
                    <a:pt x="668" y="22"/>
                  </a:cubicBezTo>
                  <a:cubicBezTo>
                    <a:pt x="668" y="21"/>
                    <a:pt x="669" y="19"/>
                    <a:pt x="669" y="17"/>
                  </a:cubicBezTo>
                  <a:cubicBezTo>
                    <a:pt x="670" y="11"/>
                    <a:pt x="671" y="5"/>
                    <a:pt x="673" y="0"/>
                  </a:cubicBezTo>
                  <a:cubicBezTo>
                    <a:pt x="672" y="0"/>
                    <a:pt x="672" y="0"/>
                    <a:pt x="672" y="0"/>
                  </a:cubicBezTo>
                  <a:cubicBezTo>
                    <a:pt x="671" y="1"/>
                    <a:pt x="671" y="2"/>
                    <a:pt x="671" y="3"/>
                  </a:cubicBezTo>
                  <a:cubicBezTo>
                    <a:pt x="670" y="8"/>
                    <a:pt x="669" y="14"/>
                    <a:pt x="668" y="19"/>
                  </a:cubicBezTo>
                  <a:cubicBezTo>
                    <a:pt x="667" y="21"/>
                    <a:pt x="667" y="24"/>
                    <a:pt x="666" y="27"/>
                  </a:cubicBezTo>
                  <a:cubicBezTo>
                    <a:pt x="665" y="31"/>
                    <a:pt x="665" y="36"/>
                    <a:pt x="664" y="40"/>
                  </a:cubicBezTo>
                  <a:cubicBezTo>
                    <a:pt x="663" y="44"/>
                    <a:pt x="662" y="47"/>
                    <a:pt x="662" y="50"/>
                  </a:cubicBezTo>
                  <a:cubicBezTo>
                    <a:pt x="661" y="54"/>
                    <a:pt x="660" y="58"/>
                    <a:pt x="659" y="62"/>
                  </a:cubicBezTo>
                  <a:cubicBezTo>
                    <a:pt x="658" y="66"/>
                    <a:pt x="658" y="69"/>
                    <a:pt x="657" y="73"/>
                  </a:cubicBezTo>
                  <a:cubicBezTo>
                    <a:pt x="656" y="76"/>
                    <a:pt x="655" y="80"/>
                    <a:pt x="655" y="83"/>
                  </a:cubicBezTo>
                  <a:cubicBezTo>
                    <a:pt x="654" y="85"/>
                    <a:pt x="654" y="88"/>
                    <a:pt x="653" y="90"/>
                  </a:cubicBezTo>
                  <a:cubicBezTo>
                    <a:pt x="652" y="92"/>
                    <a:pt x="650" y="95"/>
                    <a:pt x="649" y="98"/>
                  </a:cubicBezTo>
                  <a:cubicBezTo>
                    <a:pt x="646" y="103"/>
                    <a:pt x="643" y="109"/>
                    <a:pt x="640" y="114"/>
                  </a:cubicBezTo>
                  <a:cubicBezTo>
                    <a:pt x="638" y="118"/>
                    <a:pt x="636" y="121"/>
                    <a:pt x="634" y="125"/>
                  </a:cubicBezTo>
                  <a:cubicBezTo>
                    <a:pt x="630" y="131"/>
                    <a:pt x="627" y="137"/>
                    <a:pt x="623" y="143"/>
                  </a:cubicBezTo>
                  <a:cubicBezTo>
                    <a:pt x="621" y="146"/>
                    <a:pt x="620" y="149"/>
                    <a:pt x="618" y="152"/>
                  </a:cubicBezTo>
                  <a:cubicBezTo>
                    <a:pt x="613" y="160"/>
                    <a:pt x="608" y="168"/>
                    <a:pt x="603" y="176"/>
                  </a:cubicBezTo>
                  <a:cubicBezTo>
                    <a:pt x="602" y="177"/>
                    <a:pt x="602" y="178"/>
                    <a:pt x="601" y="178"/>
                  </a:cubicBezTo>
                  <a:cubicBezTo>
                    <a:pt x="600" y="181"/>
                    <a:pt x="598" y="184"/>
                    <a:pt x="596" y="187"/>
                  </a:cubicBezTo>
                  <a:cubicBezTo>
                    <a:pt x="595" y="187"/>
                    <a:pt x="595" y="188"/>
                    <a:pt x="594" y="188"/>
                  </a:cubicBezTo>
                  <a:cubicBezTo>
                    <a:pt x="592" y="190"/>
                    <a:pt x="590" y="191"/>
                    <a:pt x="587" y="193"/>
                  </a:cubicBezTo>
                  <a:cubicBezTo>
                    <a:pt x="585" y="194"/>
                    <a:pt x="583" y="196"/>
                    <a:pt x="580" y="197"/>
                  </a:cubicBezTo>
                  <a:cubicBezTo>
                    <a:pt x="579" y="198"/>
                    <a:pt x="578" y="198"/>
                    <a:pt x="577" y="199"/>
                  </a:cubicBezTo>
                  <a:cubicBezTo>
                    <a:pt x="577" y="197"/>
                    <a:pt x="578" y="195"/>
                    <a:pt x="579" y="192"/>
                  </a:cubicBezTo>
                  <a:cubicBezTo>
                    <a:pt x="579" y="190"/>
                    <a:pt x="580" y="188"/>
                    <a:pt x="580" y="186"/>
                  </a:cubicBezTo>
                  <a:cubicBezTo>
                    <a:pt x="581" y="183"/>
                    <a:pt x="582" y="181"/>
                    <a:pt x="582" y="179"/>
                  </a:cubicBezTo>
                  <a:cubicBezTo>
                    <a:pt x="583" y="176"/>
                    <a:pt x="584" y="174"/>
                    <a:pt x="584" y="172"/>
                  </a:cubicBezTo>
                  <a:cubicBezTo>
                    <a:pt x="585" y="170"/>
                    <a:pt x="586" y="167"/>
                    <a:pt x="586" y="165"/>
                  </a:cubicBezTo>
                  <a:cubicBezTo>
                    <a:pt x="587" y="162"/>
                    <a:pt x="588" y="160"/>
                    <a:pt x="588" y="158"/>
                  </a:cubicBezTo>
                  <a:cubicBezTo>
                    <a:pt x="589" y="155"/>
                    <a:pt x="590" y="153"/>
                    <a:pt x="590" y="150"/>
                  </a:cubicBezTo>
                  <a:cubicBezTo>
                    <a:pt x="591" y="148"/>
                    <a:pt x="591" y="145"/>
                    <a:pt x="592" y="143"/>
                  </a:cubicBezTo>
                  <a:cubicBezTo>
                    <a:pt x="593" y="140"/>
                    <a:pt x="593" y="138"/>
                    <a:pt x="594" y="136"/>
                  </a:cubicBezTo>
                  <a:cubicBezTo>
                    <a:pt x="595" y="133"/>
                    <a:pt x="595" y="130"/>
                    <a:pt x="596" y="128"/>
                  </a:cubicBezTo>
                  <a:cubicBezTo>
                    <a:pt x="597" y="125"/>
                    <a:pt x="597" y="123"/>
                    <a:pt x="598" y="120"/>
                  </a:cubicBezTo>
                  <a:cubicBezTo>
                    <a:pt x="598" y="118"/>
                    <a:pt x="599" y="116"/>
                    <a:pt x="599" y="114"/>
                  </a:cubicBezTo>
                  <a:cubicBezTo>
                    <a:pt x="603" y="108"/>
                    <a:pt x="607" y="103"/>
                    <a:pt x="610" y="97"/>
                  </a:cubicBezTo>
                  <a:cubicBezTo>
                    <a:pt x="613" y="93"/>
                    <a:pt x="615" y="89"/>
                    <a:pt x="618" y="85"/>
                  </a:cubicBezTo>
                  <a:cubicBezTo>
                    <a:pt x="621" y="79"/>
                    <a:pt x="625" y="73"/>
                    <a:pt x="628" y="67"/>
                  </a:cubicBezTo>
                  <a:cubicBezTo>
                    <a:pt x="631" y="62"/>
                    <a:pt x="633" y="58"/>
                    <a:pt x="636" y="53"/>
                  </a:cubicBezTo>
                  <a:cubicBezTo>
                    <a:pt x="639" y="47"/>
                    <a:pt x="642" y="42"/>
                    <a:pt x="645" y="36"/>
                  </a:cubicBezTo>
                  <a:cubicBezTo>
                    <a:pt x="648" y="31"/>
                    <a:pt x="651" y="26"/>
                    <a:pt x="653" y="22"/>
                  </a:cubicBezTo>
                  <a:cubicBezTo>
                    <a:pt x="656" y="16"/>
                    <a:pt x="659" y="11"/>
                    <a:pt x="661" y="6"/>
                  </a:cubicBezTo>
                  <a:cubicBezTo>
                    <a:pt x="663" y="4"/>
                    <a:pt x="664" y="2"/>
                    <a:pt x="665" y="0"/>
                  </a:cubicBezTo>
                  <a:cubicBezTo>
                    <a:pt x="664" y="0"/>
                    <a:pt x="664" y="0"/>
                    <a:pt x="664" y="0"/>
                  </a:cubicBezTo>
                  <a:cubicBezTo>
                    <a:pt x="663" y="1"/>
                    <a:pt x="662" y="3"/>
                    <a:pt x="661" y="4"/>
                  </a:cubicBezTo>
                  <a:cubicBezTo>
                    <a:pt x="661" y="5"/>
                    <a:pt x="661" y="6"/>
                    <a:pt x="660" y="7"/>
                  </a:cubicBezTo>
                  <a:cubicBezTo>
                    <a:pt x="655" y="16"/>
                    <a:pt x="650" y="25"/>
                    <a:pt x="645" y="35"/>
                  </a:cubicBezTo>
                  <a:cubicBezTo>
                    <a:pt x="644" y="37"/>
                    <a:pt x="643" y="39"/>
                    <a:pt x="641" y="42"/>
                  </a:cubicBezTo>
                  <a:cubicBezTo>
                    <a:pt x="637" y="49"/>
                    <a:pt x="633" y="57"/>
                    <a:pt x="628" y="65"/>
                  </a:cubicBezTo>
                  <a:cubicBezTo>
                    <a:pt x="627" y="68"/>
                    <a:pt x="625" y="71"/>
                    <a:pt x="623" y="74"/>
                  </a:cubicBezTo>
                  <a:cubicBezTo>
                    <a:pt x="619" y="81"/>
                    <a:pt x="615" y="88"/>
                    <a:pt x="610" y="95"/>
                  </a:cubicBezTo>
                  <a:cubicBezTo>
                    <a:pt x="608" y="99"/>
                    <a:pt x="606" y="102"/>
                    <a:pt x="604" y="105"/>
                  </a:cubicBezTo>
                  <a:cubicBezTo>
                    <a:pt x="603" y="107"/>
                    <a:pt x="601" y="110"/>
                    <a:pt x="600" y="112"/>
                  </a:cubicBezTo>
                  <a:cubicBezTo>
                    <a:pt x="600" y="109"/>
                    <a:pt x="601" y="107"/>
                    <a:pt x="602" y="105"/>
                  </a:cubicBezTo>
                  <a:cubicBezTo>
                    <a:pt x="602" y="102"/>
                    <a:pt x="603" y="99"/>
                    <a:pt x="603" y="97"/>
                  </a:cubicBezTo>
                  <a:cubicBezTo>
                    <a:pt x="604" y="94"/>
                    <a:pt x="605" y="91"/>
                    <a:pt x="605" y="89"/>
                  </a:cubicBezTo>
                  <a:cubicBezTo>
                    <a:pt x="606" y="86"/>
                    <a:pt x="607" y="83"/>
                    <a:pt x="607" y="81"/>
                  </a:cubicBezTo>
                  <a:cubicBezTo>
                    <a:pt x="608" y="78"/>
                    <a:pt x="608" y="75"/>
                    <a:pt x="609" y="72"/>
                  </a:cubicBezTo>
                  <a:cubicBezTo>
                    <a:pt x="610" y="70"/>
                    <a:pt x="610" y="67"/>
                    <a:pt x="611" y="65"/>
                  </a:cubicBezTo>
                  <a:cubicBezTo>
                    <a:pt x="611" y="61"/>
                    <a:pt x="612" y="58"/>
                    <a:pt x="613" y="55"/>
                  </a:cubicBezTo>
                  <a:cubicBezTo>
                    <a:pt x="613" y="54"/>
                    <a:pt x="613" y="52"/>
                    <a:pt x="614" y="51"/>
                  </a:cubicBezTo>
                  <a:cubicBezTo>
                    <a:pt x="617" y="34"/>
                    <a:pt x="621" y="17"/>
                    <a:pt x="624" y="0"/>
                  </a:cubicBezTo>
                  <a:cubicBezTo>
                    <a:pt x="623" y="0"/>
                    <a:pt x="623" y="0"/>
                    <a:pt x="623" y="0"/>
                  </a:cubicBezTo>
                  <a:cubicBezTo>
                    <a:pt x="623" y="1"/>
                    <a:pt x="623" y="2"/>
                    <a:pt x="623" y="3"/>
                  </a:cubicBezTo>
                  <a:cubicBezTo>
                    <a:pt x="622" y="5"/>
                    <a:pt x="622" y="7"/>
                    <a:pt x="621" y="9"/>
                  </a:cubicBezTo>
                  <a:cubicBezTo>
                    <a:pt x="621" y="13"/>
                    <a:pt x="620" y="18"/>
                    <a:pt x="619" y="22"/>
                  </a:cubicBezTo>
                  <a:cubicBezTo>
                    <a:pt x="619" y="24"/>
                    <a:pt x="618" y="25"/>
                    <a:pt x="618" y="27"/>
                  </a:cubicBezTo>
                  <a:cubicBezTo>
                    <a:pt x="617" y="31"/>
                    <a:pt x="616" y="36"/>
                    <a:pt x="615" y="40"/>
                  </a:cubicBezTo>
                  <a:cubicBezTo>
                    <a:pt x="615" y="41"/>
                    <a:pt x="615" y="43"/>
                    <a:pt x="614" y="44"/>
                  </a:cubicBezTo>
                  <a:cubicBezTo>
                    <a:pt x="613" y="49"/>
                    <a:pt x="612" y="53"/>
                    <a:pt x="611" y="57"/>
                  </a:cubicBezTo>
                  <a:cubicBezTo>
                    <a:pt x="611" y="59"/>
                    <a:pt x="611" y="60"/>
                    <a:pt x="611" y="61"/>
                  </a:cubicBezTo>
                  <a:cubicBezTo>
                    <a:pt x="610" y="66"/>
                    <a:pt x="609" y="70"/>
                    <a:pt x="608" y="74"/>
                  </a:cubicBezTo>
                  <a:cubicBezTo>
                    <a:pt x="607" y="76"/>
                    <a:pt x="607" y="77"/>
                    <a:pt x="607" y="78"/>
                  </a:cubicBezTo>
                  <a:cubicBezTo>
                    <a:pt x="606" y="82"/>
                    <a:pt x="605" y="86"/>
                    <a:pt x="604" y="91"/>
                  </a:cubicBezTo>
                  <a:cubicBezTo>
                    <a:pt x="604" y="92"/>
                    <a:pt x="603" y="93"/>
                    <a:pt x="603" y="94"/>
                  </a:cubicBezTo>
                  <a:cubicBezTo>
                    <a:pt x="602" y="98"/>
                    <a:pt x="601" y="103"/>
                    <a:pt x="600" y="107"/>
                  </a:cubicBezTo>
                  <a:cubicBezTo>
                    <a:pt x="600" y="108"/>
                    <a:pt x="600" y="109"/>
                    <a:pt x="599" y="110"/>
                  </a:cubicBezTo>
                  <a:cubicBezTo>
                    <a:pt x="599" y="111"/>
                    <a:pt x="599" y="113"/>
                    <a:pt x="598" y="114"/>
                  </a:cubicBezTo>
                  <a:cubicBezTo>
                    <a:pt x="596" y="118"/>
                    <a:pt x="594" y="121"/>
                    <a:pt x="592" y="125"/>
                  </a:cubicBezTo>
                  <a:cubicBezTo>
                    <a:pt x="589" y="129"/>
                    <a:pt x="587" y="132"/>
                    <a:pt x="584" y="136"/>
                  </a:cubicBezTo>
                  <a:cubicBezTo>
                    <a:pt x="580" y="142"/>
                    <a:pt x="576" y="148"/>
                    <a:pt x="572" y="154"/>
                  </a:cubicBezTo>
                  <a:cubicBezTo>
                    <a:pt x="569" y="158"/>
                    <a:pt x="566" y="163"/>
                    <a:pt x="563" y="167"/>
                  </a:cubicBezTo>
                  <a:cubicBezTo>
                    <a:pt x="560" y="172"/>
                    <a:pt x="556" y="178"/>
                    <a:pt x="552" y="183"/>
                  </a:cubicBezTo>
                  <a:cubicBezTo>
                    <a:pt x="548" y="188"/>
                    <a:pt x="545" y="192"/>
                    <a:pt x="542" y="197"/>
                  </a:cubicBezTo>
                  <a:cubicBezTo>
                    <a:pt x="540" y="200"/>
                    <a:pt x="538" y="203"/>
                    <a:pt x="535" y="206"/>
                  </a:cubicBezTo>
                  <a:cubicBezTo>
                    <a:pt x="535" y="205"/>
                    <a:pt x="534" y="205"/>
                    <a:pt x="534" y="205"/>
                  </a:cubicBezTo>
                  <a:cubicBezTo>
                    <a:pt x="536" y="201"/>
                    <a:pt x="537" y="197"/>
                    <a:pt x="539" y="192"/>
                  </a:cubicBezTo>
                  <a:cubicBezTo>
                    <a:pt x="541" y="186"/>
                    <a:pt x="544" y="180"/>
                    <a:pt x="547" y="173"/>
                  </a:cubicBezTo>
                  <a:cubicBezTo>
                    <a:pt x="549" y="166"/>
                    <a:pt x="552" y="160"/>
                    <a:pt x="554" y="153"/>
                  </a:cubicBezTo>
                  <a:cubicBezTo>
                    <a:pt x="557" y="147"/>
                    <a:pt x="559" y="140"/>
                    <a:pt x="562" y="134"/>
                  </a:cubicBezTo>
                  <a:cubicBezTo>
                    <a:pt x="564" y="127"/>
                    <a:pt x="567" y="120"/>
                    <a:pt x="570" y="113"/>
                  </a:cubicBezTo>
                  <a:cubicBezTo>
                    <a:pt x="571" y="110"/>
                    <a:pt x="572" y="107"/>
                    <a:pt x="573" y="104"/>
                  </a:cubicBezTo>
                  <a:cubicBezTo>
                    <a:pt x="574" y="102"/>
                    <a:pt x="575" y="99"/>
                    <a:pt x="576" y="97"/>
                  </a:cubicBezTo>
                  <a:cubicBezTo>
                    <a:pt x="579" y="91"/>
                    <a:pt x="582" y="84"/>
                    <a:pt x="585" y="77"/>
                  </a:cubicBezTo>
                  <a:cubicBezTo>
                    <a:pt x="587" y="74"/>
                    <a:pt x="589" y="70"/>
                    <a:pt x="590" y="66"/>
                  </a:cubicBezTo>
                  <a:cubicBezTo>
                    <a:pt x="593" y="60"/>
                    <a:pt x="596" y="53"/>
                    <a:pt x="599" y="47"/>
                  </a:cubicBezTo>
                  <a:cubicBezTo>
                    <a:pt x="601" y="43"/>
                    <a:pt x="603" y="39"/>
                    <a:pt x="605" y="35"/>
                  </a:cubicBezTo>
                  <a:cubicBezTo>
                    <a:pt x="608" y="28"/>
                    <a:pt x="610" y="22"/>
                    <a:pt x="613" y="16"/>
                  </a:cubicBezTo>
                  <a:cubicBezTo>
                    <a:pt x="615" y="11"/>
                    <a:pt x="617" y="7"/>
                    <a:pt x="619" y="2"/>
                  </a:cubicBezTo>
                  <a:cubicBezTo>
                    <a:pt x="619" y="1"/>
                    <a:pt x="620" y="0"/>
                    <a:pt x="620" y="0"/>
                  </a:cubicBezTo>
                  <a:cubicBezTo>
                    <a:pt x="619" y="0"/>
                    <a:pt x="619" y="0"/>
                    <a:pt x="619" y="0"/>
                  </a:cubicBezTo>
                  <a:cubicBezTo>
                    <a:pt x="619" y="0"/>
                    <a:pt x="619" y="0"/>
                    <a:pt x="619" y="1"/>
                  </a:cubicBezTo>
                  <a:cubicBezTo>
                    <a:pt x="617" y="6"/>
                    <a:pt x="614" y="11"/>
                    <a:pt x="612" y="15"/>
                  </a:cubicBezTo>
                  <a:cubicBezTo>
                    <a:pt x="610" y="21"/>
                    <a:pt x="607" y="27"/>
                    <a:pt x="605" y="32"/>
                  </a:cubicBezTo>
                  <a:cubicBezTo>
                    <a:pt x="603" y="37"/>
                    <a:pt x="601" y="42"/>
                    <a:pt x="598" y="47"/>
                  </a:cubicBezTo>
                  <a:cubicBezTo>
                    <a:pt x="596" y="52"/>
                    <a:pt x="594" y="57"/>
                    <a:pt x="591" y="63"/>
                  </a:cubicBezTo>
                  <a:cubicBezTo>
                    <a:pt x="589" y="68"/>
                    <a:pt x="587" y="73"/>
                    <a:pt x="584" y="77"/>
                  </a:cubicBezTo>
                  <a:cubicBezTo>
                    <a:pt x="582" y="83"/>
                    <a:pt x="580" y="88"/>
                    <a:pt x="577" y="93"/>
                  </a:cubicBezTo>
                  <a:cubicBezTo>
                    <a:pt x="577" y="93"/>
                    <a:pt x="577" y="94"/>
                    <a:pt x="577" y="94"/>
                  </a:cubicBezTo>
                  <a:cubicBezTo>
                    <a:pt x="580" y="86"/>
                    <a:pt x="582" y="79"/>
                    <a:pt x="585" y="71"/>
                  </a:cubicBezTo>
                  <a:cubicBezTo>
                    <a:pt x="587" y="66"/>
                    <a:pt x="589" y="61"/>
                    <a:pt x="591" y="55"/>
                  </a:cubicBezTo>
                  <a:cubicBezTo>
                    <a:pt x="594" y="45"/>
                    <a:pt x="598" y="35"/>
                    <a:pt x="602" y="25"/>
                  </a:cubicBezTo>
                  <a:cubicBezTo>
                    <a:pt x="603" y="22"/>
                    <a:pt x="604" y="19"/>
                    <a:pt x="605" y="16"/>
                  </a:cubicBezTo>
                  <a:cubicBezTo>
                    <a:pt x="605" y="15"/>
                    <a:pt x="606" y="13"/>
                    <a:pt x="606" y="12"/>
                  </a:cubicBezTo>
                  <a:cubicBezTo>
                    <a:pt x="609" y="8"/>
                    <a:pt x="612" y="4"/>
                    <a:pt x="615" y="0"/>
                  </a:cubicBezTo>
                  <a:cubicBezTo>
                    <a:pt x="614" y="0"/>
                    <a:pt x="614" y="0"/>
                    <a:pt x="614" y="0"/>
                  </a:cubicBezTo>
                  <a:cubicBezTo>
                    <a:pt x="612" y="3"/>
                    <a:pt x="609" y="6"/>
                    <a:pt x="607" y="9"/>
                  </a:cubicBezTo>
                  <a:cubicBezTo>
                    <a:pt x="608" y="6"/>
                    <a:pt x="609" y="3"/>
                    <a:pt x="611" y="0"/>
                  </a:cubicBezTo>
                  <a:cubicBezTo>
                    <a:pt x="610" y="0"/>
                    <a:pt x="610" y="0"/>
                    <a:pt x="610" y="0"/>
                  </a:cubicBezTo>
                  <a:cubicBezTo>
                    <a:pt x="608" y="3"/>
                    <a:pt x="607" y="7"/>
                    <a:pt x="605" y="11"/>
                  </a:cubicBezTo>
                  <a:cubicBezTo>
                    <a:pt x="594" y="26"/>
                    <a:pt x="583" y="41"/>
                    <a:pt x="572" y="56"/>
                  </a:cubicBezTo>
                  <a:cubicBezTo>
                    <a:pt x="569" y="59"/>
                    <a:pt x="566" y="63"/>
                    <a:pt x="563" y="67"/>
                  </a:cubicBezTo>
                  <a:cubicBezTo>
                    <a:pt x="559" y="72"/>
                    <a:pt x="555" y="77"/>
                    <a:pt x="551" y="81"/>
                  </a:cubicBezTo>
                  <a:cubicBezTo>
                    <a:pt x="547" y="86"/>
                    <a:pt x="544" y="90"/>
                    <a:pt x="540" y="95"/>
                  </a:cubicBezTo>
                  <a:cubicBezTo>
                    <a:pt x="536" y="99"/>
                    <a:pt x="532" y="104"/>
                    <a:pt x="528" y="109"/>
                  </a:cubicBezTo>
                  <a:cubicBezTo>
                    <a:pt x="524" y="113"/>
                    <a:pt x="521" y="118"/>
                    <a:pt x="517" y="122"/>
                  </a:cubicBezTo>
                  <a:cubicBezTo>
                    <a:pt x="513" y="127"/>
                    <a:pt x="509" y="131"/>
                    <a:pt x="505" y="136"/>
                  </a:cubicBezTo>
                  <a:cubicBezTo>
                    <a:pt x="501" y="140"/>
                    <a:pt x="497" y="145"/>
                    <a:pt x="493" y="149"/>
                  </a:cubicBezTo>
                  <a:cubicBezTo>
                    <a:pt x="489" y="154"/>
                    <a:pt x="485" y="158"/>
                    <a:pt x="481" y="162"/>
                  </a:cubicBezTo>
                  <a:cubicBezTo>
                    <a:pt x="476" y="167"/>
                    <a:pt x="472" y="171"/>
                    <a:pt x="468" y="176"/>
                  </a:cubicBezTo>
                  <a:cubicBezTo>
                    <a:pt x="464" y="180"/>
                    <a:pt x="460" y="185"/>
                    <a:pt x="456" y="189"/>
                  </a:cubicBezTo>
                  <a:cubicBezTo>
                    <a:pt x="451" y="193"/>
                    <a:pt x="447" y="198"/>
                    <a:pt x="443" y="202"/>
                  </a:cubicBezTo>
                  <a:cubicBezTo>
                    <a:pt x="441" y="204"/>
                    <a:pt x="440" y="205"/>
                    <a:pt x="438" y="207"/>
                  </a:cubicBezTo>
                  <a:cubicBezTo>
                    <a:pt x="435" y="206"/>
                    <a:pt x="433" y="205"/>
                    <a:pt x="430" y="204"/>
                  </a:cubicBezTo>
                  <a:cubicBezTo>
                    <a:pt x="428" y="203"/>
                    <a:pt x="426" y="202"/>
                    <a:pt x="423" y="201"/>
                  </a:cubicBezTo>
                  <a:cubicBezTo>
                    <a:pt x="421" y="200"/>
                    <a:pt x="418" y="199"/>
                    <a:pt x="415" y="197"/>
                  </a:cubicBezTo>
                  <a:cubicBezTo>
                    <a:pt x="413" y="197"/>
                    <a:pt x="410" y="196"/>
                    <a:pt x="408" y="195"/>
                  </a:cubicBezTo>
                  <a:cubicBezTo>
                    <a:pt x="406" y="194"/>
                    <a:pt x="404" y="192"/>
                    <a:pt x="402" y="191"/>
                  </a:cubicBezTo>
                  <a:cubicBezTo>
                    <a:pt x="405" y="186"/>
                    <a:pt x="409" y="181"/>
                    <a:pt x="413" y="177"/>
                  </a:cubicBezTo>
                  <a:cubicBezTo>
                    <a:pt x="415" y="174"/>
                    <a:pt x="417" y="171"/>
                    <a:pt x="420" y="168"/>
                  </a:cubicBezTo>
                  <a:cubicBezTo>
                    <a:pt x="425" y="161"/>
                    <a:pt x="430" y="155"/>
                    <a:pt x="435" y="148"/>
                  </a:cubicBezTo>
                  <a:cubicBezTo>
                    <a:pt x="437" y="145"/>
                    <a:pt x="439" y="142"/>
                    <a:pt x="441" y="140"/>
                  </a:cubicBezTo>
                  <a:cubicBezTo>
                    <a:pt x="446" y="133"/>
                    <a:pt x="451" y="126"/>
                    <a:pt x="456" y="119"/>
                  </a:cubicBezTo>
                  <a:cubicBezTo>
                    <a:pt x="459" y="116"/>
                    <a:pt x="461" y="113"/>
                    <a:pt x="463" y="110"/>
                  </a:cubicBezTo>
                  <a:cubicBezTo>
                    <a:pt x="468" y="104"/>
                    <a:pt x="473" y="97"/>
                    <a:pt x="477" y="90"/>
                  </a:cubicBezTo>
                  <a:cubicBezTo>
                    <a:pt x="480" y="87"/>
                    <a:pt x="482" y="84"/>
                    <a:pt x="485" y="81"/>
                  </a:cubicBezTo>
                  <a:cubicBezTo>
                    <a:pt x="485" y="80"/>
                    <a:pt x="485" y="80"/>
                    <a:pt x="485" y="79"/>
                  </a:cubicBezTo>
                  <a:cubicBezTo>
                    <a:pt x="488" y="77"/>
                    <a:pt x="490" y="75"/>
                    <a:pt x="493" y="72"/>
                  </a:cubicBezTo>
                  <a:cubicBezTo>
                    <a:pt x="497" y="68"/>
                    <a:pt x="501" y="63"/>
                    <a:pt x="506" y="59"/>
                  </a:cubicBezTo>
                  <a:cubicBezTo>
                    <a:pt x="513" y="51"/>
                    <a:pt x="520" y="44"/>
                    <a:pt x="527" y="36"/>
                  </a:cubicBezTo>
                  <a:cubicBezTo>
                    <a:pt x="532" y="31"/>
                    <a:pt x="536" y="26"/>
                    <a:pt x="541" y="21"/>
                  </a:cubicBezTo>
                  <a:cubicBezTo>
                    <a:pt x="547" y="14"/>
                    <a:pt x="554" y="7"/>
                    <a:pt x="560" y="0"/>
                  </a:cubicBezTo>
                  <a:cubicBezTo>
                    <a:pt x="560" y="0"/>
                    <a:pt x="560" y="0"/>
                    <a:pt x="561" y="0"/>
                  </a:cubicBezTo>
                  <a:cubicBezTo>
                    <a:pt x="559" y="0"/>
                    <a:pt x="559" y="0"/>
                    <a:pt x="559" y="0"/>
                  </a:cubicBezTo>
                  <a:cubicBezTo>
                    <a:pt x="559" y="0"/>
                    <a:pt x="558" y="1"/>
                    <a:pt x="557" y="2"/>
                  </a:cubicBezTo>
                  <a:cubicBezTo>
                    <a:pt x="551" y="9"/>
                    <a:pt x="545" y="15"/>
                    <a:pt x="539" y="22"/>
                  </a:cubicBezTo>
                  <a:cubicBezTo>
                    <a:pt x="534" y="27"/>
                    <a:pt x="530" y="32"/>
                    <a:pt x="525" y="38"/>
                  </a:cubicBezTo>
                  <a:cubicBezTo>
                    <a:pt x="518" y="45"/>
                    <a:pt x="511" y="52"/>
                    <a:pt x="505" y="59"/>
                  </a:cubicBezTo>
                  <a:cubicBezTo>
                    <a:pt x="500" y="63"/>
                    <a:pt x="495" y="68"/>
                    <a:pt x="491" y="73"/>
                  </a:cubicBezTo>
                  <a:cubicBezTo>
                    <a:pt x="490" y="74"/>
                    <a:pt x="489" y="75"/>
                    <a:pt x="488" y="75"/>
                  </a:cubicBezTo>
                  <a:cubicBezTo>
                    <a:pt x="491" y="71"/>
                    <a:pt x="495" y="66"/>
                    <a:pt x="498" y="62"/>
                  </a:cubicBezTo>
                  <a:cubicBezTo>
                    <a:pt x="501" y="58"/>
                    <a:pt x="503" y="54"/>
                    <a:pt x="506" y="50"/>
                  </a:cubicBezTo>
                  <a:cubicBezTo>
                    <a:pt x="510" y="44"/>
                    <a:pt x="514" y="39"/>
                    <a:pt x="518" y="33"/>
                  </a:cubicBezTo>
                  <a:cubicBezTo>
                    <a:pt x="521" y="28"/>
                    <a:pt x="524" y="23"/>
                    <a:pt x="528" y="19"/>
                  </a:cubicBezTo>
                  <a:cubicBezTo>
                    <a:pt x="530" y="16"/>
                    <a:pt x="532" y="13"/>
                    <a:pt x="534" y="9"/>
                  </a:cubicBezTo>
                  <a:cubicBezTo>
                    <a:pt x="536" y="6"/>
                    <a:pt x="538" y="3"/>
                    <a:pt x="541" y="0"/>
                  </a:cubicBezTo>
                  <a:cubicBezTo>
                    <a:pt x="539" y="0"/>
                    <a:pt x="539" y="0"/>
                    <a:pt x="539" y="0"/>
                  </a:cubicBezTo>
                  <a:cubicBezTo>
                    <a:pt x="447" y="80"/>
                    <a:pt x="333" y="151"/>
                    <a:pt x="202" y="209"/>
                  </a:cubicBezTo>
                  <a:cubicBezTo>
                    <a:pt x="200" y="187"/>
                    <a:pt x="198" y="163"/>
                    <a:pt x="195" y="140"/>
                  </a:cubicBezTo>
                  <a:cubicBezTo>
                    <a:pt x="200" y="139"/>
                    <a:pt x="204" y="135"/>
                    <a:pt x="204" y="130"/>
                  </a:cubicBezTo>
                  <a:cubicBezTo>
                    <a:pt x="204" y="124"/>
                    <a:pt x="199" y="120"/>
                    <a:pt x="194" y="120"/>
                  </a:cubicBezTo>
                  <a:cubicBezTo>
                    <a:pt x="193" y="120"/>
                    <a:pt x="193" y="120"/>
                    <a:pt x="193" y="120"/>
                  </a:cubicBezTo>
                  <a:cubicBezTo>
                    <a:pt x="189" y="79"/>
                    <a:pt x="185" y="39"/>
                    <a:pt x="181" y="0"/>
                  </a:cubicBezTo>
                  <a:cubicBezTo>
                    <a:pt x="180" y="0"/>
                    <a:pt x="180" y="0"/>
                    <a:pt x="180" y="0"/>
                  </a:cubicBezTo>
                  <a:cubicBezTo>
                    <a:pt x="180" y="1"/>
                    <a:pt x="180" y="2"/>
                    <a:pt x="181" y="4"/>
                  </a:cubicBezTo>
                  <a:cubicBezTo>
                    <a:pt x="182" y="16"/>
                    <a:pt x="183" y="29"/>
                    <a:pt x="185" y="42"/>
                  </a:cubicBezTo>
                  <a:cubicBezTo>
                    <a:pt x="185" y="43"/>
                    <a:pt x="185" y="44"/>
                    <a:pt x="185" y="45"/>
                  </a:cubicBezTo>
                  <a:cubicBezTo>
                    <a:pt x="188" y="69"/>
                    <a:pt x="190" y="95"/>
                    <a:pt x="193" y="120"/>
                  </a:cubicBezTo>
                  <a:cubicBezTo>
                    <a:pt x="188" y="121"/>
                    <a:pt x="184" y="125"/>
                    <a:pt x="184" y="130"/>
                  </a:cubicBezTo>
                  <a:cubicBezTo>
                    <a:pt x="184" y="135"/>
                    <a:pt x="189" y="140"/>
                    <a:pt x="194" y="140"/>
                  </a:cubicBezTo>
                  <a:cubicBezTo>
                    <a:pt x="195" y="140"/>
                    <a:pt x="195" y="140"/>
                    <a:pt x="195" y="140"/>
                  </a:cubicBezTo>
                  <a:cubicBezTo>
                    <a:pt x="196" y="153"/>
                    <a:pt x="197" y="166"/>
                    <a:pt x="198" y="179"/>
                  </a:cubicBezTo>
                  <a:cubicBezTo>
                    <a:pt x="199" y="189"/>
                    <a:pt x="200" y="199"/>
                    <a:pt x="201" y="209"/>
                  </a:cubicBezTo>
                  <a:cubicBezTo>
                    <a:pt x="179" y="219"/>
                    <a:pt x="157" y="229"/>
                    <a:pt x="134" y="238"/>
                  </a:cubicBezTo>
                  <a:cubicBezTo>
                    <a:pt x="136" y="210"/>
                    <a:pt x="138" y="182"/>
                    <a:pt x="141" y="152"/>
                  </a:cubicBezTo>
                  <a:cubicBezTo>
                    <a:pt x="141" y="152"/>
                    <a:pt x="141" y="152"/>
                    <a:pt x="141" y="152"/>
                  </a:cubicBezTo>
                  <a:cubicBezTo>
                    <a:pt x="146" y="152"/>
                    <a:pt x="151" y="148"/>
                    <a:pt x="151" y="142"/>
                  </a:cubicBezTo>
                  <a:cubicBezTo>
                    <a:pt x="151" y="137"/>
                    <a:pt x="147" y="133"/>
                    <a:pt x="142" y="132"/>
                  </a:cubicBezTo>
                  <a:cubicBezTo>
                    <a:pt x="143" y="122"/>
                    <a:pt x="143" y="112"/>
                    <a:pt x="144" y="101"/>
                  </a:cubicBezTo>
                  <a:cubicBezTo>
                    <a:pt x="144" y="97"/>
                    <a:pt x="144" y="92"/>
                    <a:pt x="145" y="88"/>
                  </a:cubicBezTo>
                  <a:cubicBezTo>
                    <a:pt x="145" y="78"/>
                    <a:pt x="146" y="69"/>
                    <a:pt x="146" y="59"/>
                  </a:cubicBezTo>
                  <a:cubicBezTo>
                    <a:pt x="147" y="53"/>
                    <a:pt x="147" y="48"/>
                    <a:pt x="147" y="42"/>
                  </a:cubicBezTo>
                  <a:cubicBezTo>
                    <a:pt x="148" y="33"/>
                    <a:pt x="148" y="25"/>
                    <a:pt x="149" y="16"/>
                  </a:cubicBezTo>
                  <a:cubicBezTo>
                    <a:pt x="149" y="11"/>
                    <a:pt x="149" y="5"/>
                    <a:pt x="150" y="0"/>
                  </a:cubicBezTo>
                  <a:cubicBezTo>
                    <a:pt x="149" y="0"/>
                    <a:pt x="149" y="0"/>
                    <a:pt x="149" y="0"/>
                  </a:cubicBezTo>
                  <a:cubicBezTo>
                    <a:pt x="149" y="2"/>
                    <a:pt x="148" y="4"/>
                    <a:pt x="148" y="6"/>
                  </a:cubicBezTo>
                  <a:cubicBezTo>
                    <a:pt x="148" y="9"/>
                    <a:pt x="148" y="12"/>
                    <a:pt x="148" y="15"/>
                  </a:cubicBezTo>
                  <a:cubicBezTo>
                    <a:pt x="146" y="55"/>
                    <a:pt x="144" y="94"/>
                    <a:pt x="141" y="132"/>
                  </a:cubicBezTo>
                  <a:cubicBezTo>
                    <a:pt x="141" y="132"/>
                    <a:pt x="141" y="132"/>
                    <a:pt x="141" y="132"/>
                  </a:cubicBezTo>
                  <a:cubicBezTo>
                    <a:pt x="135" y="132"/>
                    <a:pt x="131" y="137"/>
                    <a:pt x="131" y="142"/>
                  </a:cubicBezTo>
                  <a:cubicBezTo>
                    <a:pt x="131" y="147"/>
                    <a:pt x="135" y="151"/>
                    <a:pt x="140" y="152"/>
                  </a:cubicBezTo>
                  <a:cubicBezTo>
                    <a:pt x="139" y="163"/>
                    <a:pt x="138" y="173"/>
                    <a:pt x="137" y="184"/>
                  </a:cubicBezTo>
                  <a:cubicBezTo>
                    <a:pt x="137" y="188"/>
                    <a:pt x="137" y="192"/>
                    <a:pt x="136" y="197"/>
                  </a:cubicBezTo>
                  <a:cubicBezTo>
                    <a:pt x="136" y="206"/>
                    <a:pt x="135" y="215"/>
                    <a:pt x="134" y="224"/>
                  </a:cubicBezTo>
                  <a:cubicBezTo>
                    <a:pt x="134" y="228"/>
                    <a:pt x="134" y="232"/>
                    <a:pt x="133" y="235"/>
                  </a:cubicBezTo>
                  <a:cubicBezTo>
                    <a:pt x="133" y="236"/>
                    <a:pt x="133" y="237"/>
                    <a:pt x="133" y="238"/>
                  </a:cubicBezTo>
                  <a:cubicBezTo>
                    <a:pt x="109" y="248"/>
                    <a:pt x="85" y="257"/>
                    <a:pt x="60" y="265"/>
                  </a:cubicBezTo>
                  <a:cubicBezTo>
                    <a:pt x="59" y="262"/>
                    <a:pt x="55" y="259"/>
                    <a:pt x="51" y="259"/>
                  </a:cubicBezTo>
                  <a:cubicBezTo>
                    <a:pt x="46" y="259"/>
                    <a:pt x="41" y="263"/>
                    <a:pt x="41" y="269"/>
                  </a:cubicBezTo>
                  <a:cubicBezTo>
                    <a:pt x="41" y="270"/>
                    <a:pt x="41" y="271"/>
                    <a:pt x="42" y="272"/>
                  </a:cubicBezTo>
                  <a:cubicBezTo>
                    <a:pt x="39" y="273"/>
                    <a:pt x="36" y="274"/>
                    <a:pt x="33" y="274"/>
                  </a:cubicBezTo>
                  <a:cubicBezTo>
                    <a:pt x="32" y="272"/>
                    <a:pt x="31" y="270"/>
                    <a:pt x="30" y="267"/>
                  </a:cubicBezTo>
                  <a:cubicBezTo>
                    <a:pt x="28" y="264"/>
                    <a:pt x="27" y="261"/>
                    <a:pt x="26" y="257"/>
                  </a:cubicBezTo>
                  <a:cubicBezTo>
                    <a:pt x="23" y="250"/>
                    <a:pt x="20" y="243"/>
                    <a:pt x="17" y="236"/>
                  </a:cubicBezTo>
                  <a:cubicBezTo>
                    <a:pt x="16" y="234"/>
                    <a:pt x="15" y="231"/>
                    <a:pt x="13" y="228"/>
                  </a:cubicBezTo>
                  <a:cubicBezTo>
                    <a:pt x="10" y="220"/>
                    <a:pt x="7" y="212"/>
                    <a:pt x="3" y="203"/>
                  </a:cubicBezTo>
                  <a:cubicBezTo>
                    <a:pt x="3" y="202"/>
                    <a:pt x="2" y="201"/>
                    <a:pt x="1" y="199"/>
                  </a:cubicBezTo>
                  <a:cubicBezTo>
                    <a:pt x="1" y="198"/>
                    <a:pt x="1" y="198"/>
                    <a:pt x="0" y="197"/>
                  </a:cubicBezTo>
                  <a:cubicBezTo>
                    <a:pt x="0" y="199"/>
                    <a:pt x="0" y="199"/>
                    <a:pt x="0" y="199"/>
                  </a:cubicBezTo>
                  <a:cubicBezTo>
                    <a:pt x="0" y="199"/>
                    <a:pt x="1" y="199"/>
                    <a:pt x="1" y="199"/>
                  </a:cubicBezTo>
                  <a:cubicBezTo>
                    <a:pt x="1" y="201"/>
                    <a:pt x="2" y="202"/>
                    <a:pt x="2" y="204"/>
                  </a:cubicBezTo>
                  <a:cubicBezTo>
                    <a:pt x="6" y="212"/>
                    <a:pt x="9" y="221"/>
                    <a:pt x="13" y="229"/>
                  </a:cubicBezTo>
                  <a:cubicBezTo>
                    <a:pt x="13" y="230"/>
                    <a:pt x="13" y="230"/>
                    <a:pt x="14" y="231"/>
                  </a:cubicBezTo>
                  <a:cubicBezTo>
                    <a:pt x="20" y="246"/>
                    <a:pt x="26" y="260"/>
                    <a:pt x="32" y="275"/>
                  </a:cubicBezTo>
                  <a:cubicBezTo>
                    <a:pt x="22" y="278"/>
                    <a:pt x="11" y="282"/>
                    <a:pt x="0" y="285"/>
                  </a:cubicBezTo>
                  <a:cubicBezTo>
                    <a:pt x="0" y="286"/>
                    <a:pt x="0" y="286"/>
                    <a:pt x="0" y="286"/>
                  </a:cubicBezTo>
                  <a:cubicBezTo>
                    <a:pt x="11" y="282"/>
                    <a:pt x="22" y="279"/>
                    <a:pt x="33" y="276"/>
                  </a:cubicBezTo>
                  <a:cubicBezTo>
                    <a:pt x="34" y="279"/>
                    <a:pt x="36" y="282"/>
                    <a:pt x="37" y="286"/>
                  </a:cubicBezTo>
                  <a:cubicBezTo>
                    <a:pt x="37" y="287"/>
                    <a:pt x="38" y="287"/>
                    <a:pt x="38" y="288"/>
                  </a:cubicBezTo>
                  <a:cubicBezTo>
                    <a:pt x="42" y="297"/>
                    <a:pt x="46" y="305"/>
                    <a:pt x="49" y="313"/>
                  </a:cubicBezTo>
                  <a:cubicBezTo>
                    <a:pt x="49" y="313"/>
                    <a:pt x="49" y="313"/>
                    <a:pt x="49" y="313"/>
                  </a:cubicBezTo>
                  <a:cubicBezTo>
                    <a:pt x="50" y="316"/>
                    <a:pt x="51" y="318"/>
                    <a:pt x="53" y="320"/>
                  </a:cubicBezTo>
                  <a:cubicBezTo>
                    <a:pt x="35" y="325"/>
                    <a:pt x="18" y="330"/>
                    <a:pt x="0" y="335"/>
                  </a:cubicBezTo>
                  <a:cubicBezTo>
                    <a:pt x="0" y="336"/>
                    <a:pt x="0" y="336"/>
                    <a:pt x="0" y="336"/>
                  </a:cubicBezTo>
                  <a:cubicBezTo>
                    <a:pt x="15" y="332"/>
                    <a:pt x="29" y="328"/>
                    <a:pt x="42" y="324"/>
                  </a:cubicBezTo>
                  <a:cubicBezTo>
                    <a:pt x="46" y="323"/>
                    <a:pt x="49" y="322"/>
                    <a:pt x="53" y="321"/>
                  </a:cubicBezTo>
                  <a:cubicBezTo>
                    <a:pt x="60" y="336"/>
                    <a:pt x="67" y="351"/>
                    <a:pt x="74" y="365"/>
                  </a:cubicBezTo>
                  <a:cubicBezTo>
                    <a:pt x="74" y="366"/>
                    <a:pt x="74" y="366"/>
                    <a:pt x="75" y="367"/>
                  </a:cubicBezTo>
                  <a:cubicBezTo>
                    <a:pt x="78" y="375"/>
                    <a:pt x="82" y="382"/>
                    <a:pt x="86" y="389"/>
                  </a:cubicBezTo>
                  <a:cubicBezTo>
                    <a:pt x="79" y="394"/>
                    <a:pt x="72" y="398"/>
                    <a:pt x="64" y="402"/>
                  </a:cubicBezTo>
                  <a:cubicBezTo>
                    <a:pt x="56" y="406"/>
                    <a:pt x="48" y="411"/>
                    <a:pt x="40" y="416"/>
                  </a:cubicBezTo>
                  <a:cubicBezTo>
                    <a:pt x="32" y="420"/>
                    <a:pt x="23" y="425"/>
                    <a:pt x="14" y="430"/>
                  </a:cubicBezTo>
                  <a:cubicBezTo>
                    <a:pt x="10" y="432"/>
                    <a:pt x="5" y="435"/>
                    <a:pt x="0" y="437"/>
                  </a:cubicBezTo>
                  <a:cubicBezTo>
                    <a:pt x="0" y="438"/>
                    <a:pt x="0" y="438"/>
                    <a:pt x="0" y="438"/>
                  </a:cubicBezTo>
                  <a:cubicBezTo>
                    <a:pt x="2" y="437"/>
                    <a:pt x="3" y="436"/>
                    <a:pt x="5" y="436"/>
                  </a:cubicBezTo>
                  <a:cubicBezTo>
                    <a:pt x="21" y="427"/>
                    <a:pt x="38" y="418"/>
                    <a:pt x="54" y="409"/>
                  </a:cubicBezTo>
                  <a:cubicBezTo>
                    <a:pt x="60" y="405"/>
                    <a:pt x="66" y="401"/>
                    <a:pt x="72" y="398"/>
                  </a:cubicBezTo>
                  <a:cubicBezTo>
                    <a:pt x="77" y="395"/>
                    <a:pt x="82" y="392"/>
                    <a:pt x="86" y="390"/>
                  </a:cubicBezTo>
                  <a:cubicBezTo>
                    <a:pt x="86" y="390"/>
                    <a:pt x="86" y="390"/>
                    <a:pt x="86" y="390"/>
                  </a:cubicBezTo>
                  <a:cubicBezTo>
                    <a:pt x="87" y="391"/>
                    <a:pt x="87" y="391"/>
                    <a:pt x="87" y="391"/>
                  </a:cubicBezTo>
                  <a:cubicBezTo>
                    <a:pt x="91" y="399"/>
                    <a:pt x="95" y="406"/>
                    <a:pt x="99" y="414"/>
                  </a:cubicBezTo>
                  <a:cubicBezTo>
                    <a:pt x="99" y="415"/>
                    <a:pt x="99" y="415"/>
                    <a:pt x="99" y="415"/>
                  </a:cubicBezTo>
                  <a:cubicBezTo>
                    <a:pt x="102" y="419"/>
                    <a:pt x="104" y="424"/>
                    <a:pt x="107" y="428"/>
                  </a:cubicBezTo>
                  <a:cubicBezTo>
                    <a:pt x="104" y="430"/>
                    <a:pt x="102" y="433"/>
                    <a:pt x="102" y="437"/>
                  </a:cubicBezTo>
                  <a:cubicBezTo>
                    <a:pt x="102" y="437"/>
                    <a:pt x="102" y="438"/>
                    <a:pt x="103" y="439"/>
                  </a:cubicBezTo>
                  <a:cubicBezTo>
                    <a:pt x="94" y="441"/>
                    <a:pt x="85" y="443"/>
                    <a:pt x="77" y="445"/>
                  </a:cubicBezTo>
                  <a:cubicBezTo>
                    <a:pt x="76" y="445"/>
                    <a:pt x="74" y="445"/>
                    <a:pt x="73" y="446"/>
                  </a:cubicBezTo>
                  <a:cubicBezTo>
                    <a:pt x="63" y="448"/>
                    <a:pt x="52" y="450"/>
                    <a:pt x="42" y="452"/>
                  </a:cubicBezTo>
                  <a:cubicBezTo>
                    <a:pt x="39" y="453"/>
                    <a:pt x="37" y="453"/>
                    <a:pt x="34" y="454"/>
                  </a:cubicBezTo>
                  <a:cubicBezTo>
                    <a:pt x="24" y="456"/>
                    <a:pt x="14" y="457"/>
                    <a:pt x="4" y="459"/>
                  </a:cubicBezTo>
                  <a:cubicBezTo>
                    <a:pt x="3" y="459"/>
                    <a:pt x="2" y="459"/>
                    <a:pt x="0" y="459"/>
                  </a:cubicBezTo>
                  <a:cubicBezTo>
                    <a:pt x="0" y="460"/>
                    <a:pt x="0" y="460"/>
                    <a:pt x="0" y="460"/>
                  </a:cubicBezTo>
                  <a:cubicBezTo>
                    <a:pt x="4" y="460"/>
                    <a:pt x="7" y="459"/>
                    <a:pt x="10" y="459"/>
                  </a:cubicBezTo>
                  <a:cubicBezTo>
                    <a:pt x="18" y="457"/>
                    <a:pt x="26" y="456"/>
                    <a:pt x="34" y="455"/>
                  </a:cubicBezTo>
                  <a:cubicBezTo>
                    <a:pt x="39" y="454"/>
                    <a:pt x="45" y="452"/>
                    <a:pt x="51" y="451"/>
                  </a:cubicBezTo>
                  <a:cubicBezTo>
                    <a:pt x="58" y="450"/>
                    <a:pt x="66" y="448"/>
                    <a:pt x="73" y="447"/>
                  </a:cubicBezTo>
                  <a:cubicBezTo>
                    <a:pt x="79" y="445"/>
                    <a:pt x="84" y="444"/>
                    <a:pt x="90" y="442"/>
                  </a:cubicBezTo>
                  <a:cubicBezTo>
                    <a:pt x="94" y="441"/>
                    <a:pt x="98" y="440"/>
                    <a:pt x="103" y="439"/>
                  </a:cubicBezTo>
                  <a:cubicBezTo>
                    <a:pt x="103" y="442"/>
                    <a:pt x="105" y="444"/>
                    <a:pt x="107" y="445"/>
                  </a:cubicBezTo>
                  <a:cubicBezTo>
                    <a:pt x="106" y="448"/>
                    <a:pt x="105" y="451"/>
                    <a:pt x="103" y="454"/>
                  </a:cubicBezTo>
                  <a:cubicBezTo>
                    <a:pt x="100" y="460"/>
                    <a:pt x="97" y="466"/>
                    <a:pt x="94" y="472"/>
                  </a:cubicBezTo>
                  <a:cubicBezTo>
                    <a:pt x="92" y="477"/>
                    <a:pt x="89" y="482"/>
                    <a:pt x="86" y="487"/>
                  </a:cubicBezTo>
                  <a:cubicBezTo>
                    <a:pt x="83" y="493"/>
                    <a:pt x="80" y="499"/>
                    <a:pt x="77" y="505"/>
                  </a:cubicBezTo>
                  <a:cubicBezTo>
                    <a:pt x="75" y="510"/>
                    <a:pt x="72" y="514"/>
                    <a:pt x="69" y="519"/>
                  </a:cubicBezTo>
                  <a:cubicBezTo>
                    <a:pt x="66" y="524"/>
                    <a:pt x="63" y="530"/>
                    <a:pt x="60" y="536"/>
                  </a:cubicBezTo>
                  <a:cubicBezTo>
                    <a:pt x="57" y="540"/>
                    <a:pt x="55" y="544"/>
                    <a:pt x="52" y="548"/>
                  </a:cubicBezTo>
                  <a:cubicBezTo>
                    <a:pt x="49" y="554"/>
                    <a:pt x="46" y="559"/>
                    <a:pt x="43" y="565"/>
                  </a:cubicBezTo>
                  <a:cubicBezTo>
                    <a:pt x="41" y="568"/>
                    <a:pt x="39" y="571"/>
                    <a:pt x="37" y="574"/>
                  </a:cubicBezTo>
                  <a:cubicBezTo>
                    <a:pt x="36" y="575"/>
                    <a:pt x="36" y="576"/>
                    <a:pt x="35" y="577"/>
                  </a:cubicBezTo>
                  <a:cubicBezTo>
                    <a:pt x="24" y="579"/>
                    <a:pt x="12" y="582"/>
                    <a:pt x="0" y="584"/>
                  </a:cubicBezTo>
                  <a:cubicBezTo>
                    <a:pt x="0" y="585"/>
                    <a:pt x="0" y="585"/>
                    <a:pt x="0" y="585"/>
                  </a:cubicBezTo>
                  <a:cubicBezTo>
                    <a:pt x="4" y="585"/>
                    <a:pt x="8" y="584"/>
                    <a:pt x="11" y="583"/>
                  </a:cubicBezTo>
                  <a:cubicBezTo>
                    <a:pt x="16" y="582"/>
                    <a:pt x="20" y="581"/>
                    <a:pt x="24" y="580"/>
                  </a:cubicBezTo>
                  <a:cubicBezTo>
                    <a:pt x="28" y="579"/>
                    <a:pt x="31" y="579"/>
                    <a:pt x="34" y="578"/>
                  </a:cubicBezTo>
                  <a:cubicBezTo>
                    <a:pt x="23" y="595"/>
                    <a:pt x="12" y="612"/>
                    <a:pt x="0" y="627"/>
                  </a:cubicBezTo>
                  <a:cubicBezTo>
                    <a:pt x="0" y="628"/>
                    <a:pt x="0" y="628"/>
                    <a:pt x="0" y="628"/>
                  </a:cubicBezTo>
                  <a:cubicBezTo>
                    <a:pt x="1" y="628"/>
                    <a:pt x="1" y="627"/>
                    <a:pt x="2" y="627"/>
                  </a:cubicBezTo>
                  <a:cubicBezTo>
                    <a:pt x="4" y="623"/>
                    <a:pt x="7" y="620"/>
                    <a:pt x="10" y="616"/>
                  </a:cubicBezTo>
                  <a:cubicBezTo>
                    <a:pt x="13" y="611"/>
                    <a:pt x="16" y="607"/>
                    <a:pt x="19" y="602"/>
                  </a:cubicBezTo>
                  <a:cubicBezTo>
                    <a:pt x="22" y="598"/>
                    <a:pt x="24" y="595"/>
                    <a:pt x="27" y="591"/>
                  </a:cubicBezTo>
                  <a:cubicBezTo>
                    <a:pt x="30" y="587"/>
                    <a:pt x="33" y="582"/>
                    <a:pt x="36" y="577"/>
                  </a:cubicBezTo>
                  <a:cubicBezTo>
                    <a:pt x="36" y="577"/>
                    <a:pt x="36" y="577"/>
                    <a:pt x="36" y="577"/>
                  </a:cubicBezTo>
                  <a:cubicBezTo>
                    <a:pt x="40" y="576"/>
                    <a:pt x="44" y="575"/>
                    <a:pt x="48" y="574"/>
                  </a:cubicBezTo>
                  <a:cubicBezTo>
                    <a:pt x="52" y="573"/>
                    <a:pt x="56" y="572"/>
                    <a:pt x="60" y="571"/>
                  </a:cubicBezTo>
                  <a:cubicBezTo>
                    <a:pt x="64" y="570"/>
                    <a:pt x="68" y="569"/>
                    <a:pt x="72" y="568"/>
                  </a:cubicBezTo>
                  <a:cubicBezTo>
                    <a:pt x="75" y="567"/>
                    <a:pt x="77" y="567"/>
                    <a:pt x="79" y="566"/>
                  </a:cubicBezTo>
                  <a:cubicBezTo>
                    <a:pt x="78" y="567"/>
                    <a:pt x="77" y="569"/>
                    <a:pt x="75" y="570"/>
                  </a:cubicBezTo>
                  <a:cubicBezTo>
                    <a:pt x="72" y="573"/>
                    <a:pt x="70" y="576"/>
                    <a:pt x="67" y="579"/>
                  </a:cubicBezTo>
                  <a:cubicBezTo>
                    <a:pt x="64" y="581"/>
                    <a:pt x="62" y="583"/>
                    <a:pt x="60" y="585"/>
                  </a:cubicBezTo>
                  <a:cubicBezTo>
                    <a:pt x="57" y="588"/>
                    <a:pt x="54" y="591"/>
                    <a:pt x="51" y="594"/>
                  </a:cubicBezTo>
                  <a:cubicBezTo>
                    <a:pt x="49" y="596"/>
                    <a:pt x="47" y="598"/>
                    <a:pt x="45" y="600"/>
                  </a:cubicBezTo>
                  <a:cubicBezTo>
                    <a:pt x="42" y="603"/>
                    <a:pt x="39" y="606"/>
                    <a:pt x="36" y="608"/>
                  </a:cubicBezTo>
                  <a:cubicBezTo>
                    <a:pt x="34" y="610"/>
                    <a:pt x="31" y="612"/>
                    <a:pt x="29" y="614"/>
                  </a:cubicBezTo>
                  <a:cubicBezTo>
                    <a:pt x="26" y="617"/>
                    <a:pt x="24" y="620"/>
                    <a:pt x="21" y="622"/>
                  </a:cubicBezTo>
                  <a:cubicBezTo>
                    <a:pt x="18" y="624"/>
                    <a:pt x="16" y="626"/>
                    <a:pt x="14" y="628"/>
                  </a:cubicBezTo>
                  <a:cubicBezTo>
                    <a:pt x="11" y="630"/>
                    <a:pt x="8" y="633"/>
                    <a:pt x="5" y="635"/>
                  </a:cubicBezTo>
                  <a:cubicBezTo>
                    <a:pt x="4" y="637"/>
                    <a:pt x="2" y="638"/>
                    <a:pt x="0" y="639"/>
                  </a:cubicBezTo>
                  <a:cubicBezTo>
                    <a:pt x="0" y="641"/>
                    <a:pt x="0" y="641"/>
                    <a:pt x="0" y="641"/>
                  </a:cubicBezTo>
                  <a:cubicBezTo>
                    <a:pt x="2" y="639"/>
                    <a:pt x="4" y="638"/>
                    <a:pt x="6" y="636"/>
                  </a:cubicBezTo>
                  <a:cubicBezTo>
                    <a:pt x="8" y="634"/>
                    <a:pt x="11" y="632"/>
                    <a:pt x="14" y="629"/>
                  </a:cubicBezTo>
                  <a:cubicBezTo>
                    <a:pt x="16" y="627"/>
                    <a:pt x="19" y="625"/>
                    <a:pt x="21" y="623"/>
                  </a:cubicBezTo>
                  <a:cubicBezTo>
                    <a:pt x="24" y="621"/>
                    <a:pt x="26" y="618"/>
                    <a:pt x="29" y="616"/>
                  </a:cubicBezTo>
                  <a:cubicBezTo>
                    <a:pt x="32" y="613"/>
                    <a:pt x="34" y="611"/>
                    <a:pt x="36" y="609"/>
                  </a:cubicBezTo>
                  <a:cubicBezTo>
                    <a:pt x="39" y="606"/>
                    <a:pt x="42" y="604"/>
                    <a:pt x="45" y="601"/>
                  </a:cubicBezTo>
                  <a:cubicBezTo>
                    <a:pt x="47" y="599"/>
                    <a:pt x="49" y="597"/>
                    <a:pt x="52" y="595"/>
                  </a:cubicBezTo>
                  <a:cubicBezTo>
                    <a:pt x="55" y="592"/>
                    <a:pt x="57" y="589"/>
                    <a:pt x="60" y="586"/>
                  </a:cubicBezTo>
                  <a:cubicBezTo>
                    <a:pt x="63" y="584"/>
                    <a:pt x="65" y="582"/>
                    <a:pt x="67" y="580"/>
                  </a:cubicBezTo>
                  <a:cubicBezTo>
                    <a:pt x="70" y="577"/>
                    <a:pt x="73" y="574"/>
                    <a:pt x="76" y="571"/>
                  </a:cubicBezTo>
                  <a:cubicBezTo>
                    <a:pt x="78" y="569"/>
                    <a:pt x="79" y="567"/>
                    <a:pt x="81" y="566"/>
                  </a:cubicBezTo>
                  <a:cubicBezTo>
                    <a:pt x="82" y="565"/>
                    <a:pt x="83" y="565"/>
                    <a:pt x="84" y="565"/>
                  </a:cubicBezTo>
                  <a:cubicBezTo>
                    <a:pt x="88" y="563"/>
                    <a:pt x="92" y="562"/>
                    <a:pt x="96" y="561"/>
                  </a:cubicBezTo>
                  <a:cubicBezTo>
                    <a:pt x="100" y="560"/>
                    <a:pt x="104" y="559"/>
                    <a:pt x="108" y="557"/>
                  </a:cubicBezTo>
                  <a:cubicBezTo>
                    <a:pt x="112" y="556"/>
                    <a:pt x="116" y="555"/>
                    <a:pt x="120" y="554"/>
                  </a:cubicBezTo>
                  <a:cubicBezTo>
                    <a:pt x="123" y="552"/>
                    <a:pt x="127" y="551"/>
                    <a:pt x="131" y="550"/>
                  </a:cubicBezTo>
                  <a:cubicBezTo>
                    <a:pt x="135" y="548"/>
                    <a:pt x="139" y="547"/>
                    <a:pt x="143" y="546"/>
                  </a:cubicBezTo>
                  <a:cubicBezTo>
                    <a:pt x="147" y="544"/>
                    <a:pt x="150" y="543"/>
                    <a:pt x="154" y="541"/>
                  </a:cubicBezTo>
                  <a:cubicBezTo>
                    <a:pt x="155" y="541"/>
                    <a:pt x="156" y="541"/>
                    <a:pt x="157" y="540"/>
                  </a:cubicBezTo>
                  <a:cubicBezTo>
                    <a:pt x="158" y="541"/>
                    <a:pt x="158" y="541"/>
                    <a:pt x="159" y="542"/>
                  </a:cubicBezTo>
                  <a:cubicBezTo>
                    <a:pt x="157" y="544"/>
                    <a:pt x="154" y="546"/>
                    <a:pt x="152" y="548"/>
                  </a:cubicBezTo>
                  <a:cubicBezTo>
                    <a:pt x="148" y="551"/>
                    <a:pt x="144" y="555"/>
                    <a:pt x="140" y="558"/>
                  </a:cubicBezTo>
                  <a:cubicBezTo>
                    <a:pt x="135" y="562"/>
                    <a:pt x="131" y="565"/>
                    <a:pt x="126" y="569"/>
                  </a:cubicBezTo>
                  <a:cubicBezTo>
                    <a:pt x="122" y="572"/>
                    <a:pt x="118" y="575"/>
                    <a:pt x="114" y="578"/>
                  </a:cubicBezTo>
                  <a:cubicBezTo>
                    <a:pt x="109" y="582"/>
                    <a:pt x="105" y="585"/>
                    <a:pt x="100" y="589"/>
                  </a:cubicBezTo>
                  <a:cubicBezTo>
                    <a:pt x="96" y="592"/>
                    <a:pt x="92" y="595"/>
                    <a:pt x="88" y="598"/>
                  </a:cubicBezTo>
                  <a:cubicBezTo>
                    <a:pt x="84" y="601"/>
                    <a:pt x="79" y="604"/>
                    <a:pt x="74" y="608"/>
                  </a:cubicBezTo>
                  <a:cubicBezTo>
                    <a:pt x="70" y="611"/>
                    <a:pt x="66" y="613"/>
                    <a:pt x="62" y="616"/>
                  </a:cubicBezTo>
                  <a:cubicBezTo>
                    <a:pt x="58" y="619"/>
                    <a:pt x="53" y="623"/>
                    <a:pt x="48" y="626"/>
                  </a:cubicBezTo>
                  <a:cubicBezTo>
                    <a:pt x="44" y="628"/>
                    <a:pt x="40" y="631"/>
                    <a:pt x="36" y="634"/>
                  </a:cubicBezTo>
                  <a:cubicBezTo>
                    <a:pt x="33" y="636"/>
                    <a:pt x="29" y="639"/>
                    <a:pt x="25" y="641"/>
                  </a:cubicBezTo>
                  <a:cubicBezTo>
                    <a:pt x="23" y="642"/>
                    <a:pt x="20" y="643"/>
                    <a:pt x="17" y="644"/>
                  </a:cubicBezTo>
                  <a:cubicBezTo>
                    <a:pt x="13" y="646"/>
                    <a:pt x="8" y="648"/>
                    <a:pt x="3" y="650"/>
                  </a:cubicBezTo>
                  <a:cubicBezTo>
                    <a:pt x="2" y="650"/>
                    <a:pt x="1" y="651"/>
                    <a:pt x="0" y="651"/>
                  </a:cubicBezTo>
                  <a:cubicBezTo>
                    <a:pt x="0" y="652"/>
                    <a:pt x="0" y="652"/>
                    <a:pt x="0" y="652"/>
                  </a:cubicBezTo>
                  <a:cubicBezTo>
                    <a:pt x="1" y="652"/>
                    <a:pt x="2" y="652"/>
                    <a:pt x="3" y="651"/>
                  </a:cubicBezTo>
                  <a:cubicBezTo>
                    <a:pt x="9" y="649"/>
                    <a:pt x="15" y="646"/>
                    <a:pt x="21" y="644"/>
                  </a:cubicBezTo>
                  <a:cubicBezTo>
                    <a:pt x="18" y="646"/>
                    <a:pt x="14" y="648"/>
                    <a:pt x="11" y="651"/>
                  </a:cubicBezTo>
                  <a:cubicBezTo>
                    <a:pt x="7" y="653"/>
                    <a:pt x="4" y="655"/>
                    <a:pt x="0" y="657"/>
                  </a:cubicBezTo>
                  <a:cubicBezTo>
                    <a:pt x="0" y="658"/>
                    <a:pt x="0" y="658"/>
                    <a:pt x="0" y="658"/>
                  </a:cubicBezTo>
                  <a:cubicBezTo>
                    <a:pt x="6" y="654"/>
                    <a:pt x="11" y="651"/>
                    <a:pt x="16" y="648"/>
                  </a:cubicBezTo>
                  <a:cubicBezTo>
                    <a:pt x="18" y="647"/>
                    <a:pt x="20" y="645"/>
                    <a:pt x="22" y="644"/>
                  </a:cubicBezTo>
                  <a:cubicBezTo>
                    <a:pt x="23" y="643"/>
                    <a:pt x="24" y="643"/>
                    <a:pt x="25" y="642"/>
                  </a:cubicBezTo>
                  <a:cubicBezTo>
                    <a:pt x="27" y="641"/>
                    <a:pt x="29" y="640"/>
                    <a:pt x="32" y="639"/>
                  </a:cubicBezTo>
                  <a:cubicBezTo>
                    <a:pt x="38" y="637"/>
                    <a:pt x="45" y="634"/>
                    <a:pt x="51" y="631"/>
                  </a:cubicBezTo>
                  <a:cubicBezTo>
                    <a:pt x="54" y="630"/>
                    <a:pt x="57" y="628"/>
                    <a:pt x="60" y="627"/>
                  </a:cubicBezTo>
                  <a:cubicBezTo>
                    <a:pt x="67" y="624"/>
                    <a:pt x="74" y="621"/>
                    <a:pt x="80" y="618"/>
                  </a:cubicBezTo>
                  <a:cubicBezTo>
                    <a:pt x="83" y="616"/>
                    <a:pt x="86" y="615"/>
                    <a:pt x="89" y="614"/>
                  </a:cubicBezTo>
                  <a:cubicBezTo>
                    <a:pt x="96" y="610"/>
                    <a:pt x="103" y="607"/>
                    <a:pt x="109" y="604"/>
                  </a:cubicBezTo>
                  <a:cubicBezTo>
                    <a:pt x="112" y="602"/>
                    <a:pt x="114" y="601"/>
                    <a:pt x="117" y="600"/>
                  </a:cubicBezTo>
                  <a:cubicBezTo>
                    <a:pt x="124" y="596"/>
                    <a:pt x="131" y="593"/>
                    <a:pt x="138" y="589"/>
                  </a:cubicBezTo>
                  <a:cubicBezTo>
                    <a:pt x="140" y="588"/>
                    <a:pt x="143" y="586"/>
                    <a:pt x="145" y="585"/>
                  </a:cubicBezTo>
                  <a:cubicBezTo>
                    <a:pt x="153" y="581"/>
                    <a:pt x="161" y="576"/>
                    <a:pt x="169" y="572"/>
                  </a:cubicBezTo>
                  <a:cubicBezTo>
                    <a:pt x="169" y="572"/>
                    <a:pt x="170" y="571"/>
                    <a:pt x="170" y="571"/>
                  </a:cubicBezTo>
                  <a:cubicBezTo>
                    <a:pt x="170" y="572"/>
                    <a:pt x="170" y="572"/>
                    <a:pt x="170" y="573"/>
                  </a:cubicBezTo>
                  <a:cubicBezTo>
                    <a:pt x="170" y="573"/>
                    <a:pt x="170" y="573"/>
                    <a:pt x="170" y="573"/>
                  </a:cubicBezTo>
                  <a:cubicBezTo>
                    <a:pt x="171" y="575"/>
                    <a:pt x="171" y="578"/>
                    <a:pt x="171" y="580"/>
                  </a:cubicBezTo>
                  <a:cubicBezTo>
                    <a:pt x="171" y="581"/>
                    <a:pt x="171" y="581"/>
                    <a:pt x="171" y="581"/>
                  </a:cubicBezTo>
                  <a:cubicBezTo>
                    <a:pt x="172" y="583"/>
                    <a:pt x="172" y="584"/>
                    <a:pt x="172" y="586"/>
                  </a:cubicBezTo>
                  <a:cubicBezTo>
                    <a:pt x="172" y="587"/>
                    <a:pt x="172" y="587"/>
                    <a:pt x="172" y="588"/>
                  </a:cubicBezTo>
                  <a:cubicBezTo>
                    <a:pt x="173" y="589"/>
                    <a:pt x="173" y="591"/>
                    <a:pt x="173" y="592"/>
                  </a:cubicBezTo>
                  <a:cubicBezTo>
                    <a:pt x="173" y="593"/>
                    <a:pt x="173" y="594"/>
                    <a:pt x="173" y="594"/>
                  </a:cubicBezTo>
                  <a:cubicBezTo>
                    <a:pt x="174" y="596"/>
                    <a:pt x="174" y="597"/>
                    <a:pt x="174" y="598"/>
                  </a:cubicBezTo>
                  <a:cubicBezTo>
                    <a:pt x="174" y="599"/>
                    <a:pt x="174" y="599"/>
                    <a:pt x="174" y="600"/>
                  </a:cubicBezTo>
                  <a:cubicBezTo>
                    <a:pt x="175" y="601"/>
                    <a:pt x="175" y="603"/>
                    <a:pt x="175" y="604"/>
                  </a:cubicBezTo>
                  <a:cubicBezTo>
                    <a:pt x="175" y="604"/>
                    <a:pt x="175" y="605"/>
                    <a:pt x="176" y="606"/>
                  </a:cubicBezTo>
                  <a:cubicBezTo>
                    <a:pt x="176" y="607"/>
                    <a:pt x="176" y="608"/>
                    <a:pt x="176" y="609"/>
                  </a:cubicBezTo>
                  <a:cubicBezTo>
                    <a:pt x="176" y="609"/>
                    <a:pt x="177" y="610"/>
                    <a:pt x="177" y="610"/>
                  </a:cubicBezTo>
                  <a:cubicBezTo>
                    <a:pt x="177" y="611"/>
                    <a:pt x="177" y="612"/>
                    <a:pt x="177" y="613"/>
                  </a:cubicBezTo>
                  <a:cubicBezTo>
                    <a:pt x="178" y="614"/>
                    <a:pt x="178" y="614"/>
                    <a:pt x="178" y="615"/>
                  </a:cubicBezTo>
                  <a:cubicBezTo>
                    <a:pt x="178" y="616"/>
                    <a:pt x="179" y="617"/>
                    <a:pt x="179" y="617"/>
                  </a:cubicBezTo>
                  <a:cubicBezTo>
                    <a:pt x="179" y="618"/>
                    <a:pt x="179" y="618"/>
                    <a:pt x="180" y="619"/>
                  </a:cubicBezTo>
                  <a:cubicBezTo>
                    <a:pt x="180" y="620"/>
                    <a:pt x="180" y="620"/>
                    <a:pt x="180" y="621"/>
                  </a:cubicBezTo>
                  <a:cubicBezTo>
                    <a:pt x="181" y="621"/>
                    <a:pt x="181" y="622"/>
                    <a:pt x="181" y="622"/>
                  </a:cubicBezTo>
                  <a:cubicBezTo>
                    <a:pt x="181" y="623"/>
                    <a:pt x="181" y="623"/>
                    <a:pt x="181" y="623"/>
                  </a:cubicBezTo>
                  <a:cubicBezTo>
                    <a:pt x="180" y="625"/>
                    <a:pt x="179" y="627"/>
                    <a:pt x="179" y="630"/>
                  </a:cubicBezTo>
                  <a:cubicBezTo>
                    <a:pt x="179" y="631"/>
                    <a:pt x="179" y="633"/>
                    <a:pt x="180" y="634"/>
                  </a:cubicBezTo>
                  <a:cubicBezTo>
                    <a:pt x="173" y="638"/>
                    <a:pt x="167" y="641"/>
                    <a:pt x="161" y="644"/>
                  </a:cubicBezTo>
                  <a:cubicBezTo>
                    <a:pt x="158" y="646"/>
                    <a:pt x="154" y="648"/>
                    <a:pt x="151" y="649"/>
                  </a:cubicBezTo>
                  <a:cubicBezTo>
                    <a:pt x="145" y="652"/>
                    <a:pt x="140" y="655"/>
                    <a:pt x="134" y="658"/>
                  </a:cubicBezTo>
                  <a:cubicBezTo>
                    <a:pt x="133" y="658"/>
                    <a:pt x="132" y="659"/>
                    <a:pt x="131" y="659"/>
                  </a:cubicBezTo>
                  <a:cubicBezTo>
                    <a:pt x="129" y="660"/>
                    <a:pt x="126" y="661"/>
                    <a:pt x="124" y="662"/>
                  </a:cubicBezTo>
                  <a:cubicBezTo>
                    <a:pt x="121" y="663"/>
                    <a:pt x="119" y="664"/>
                    <a:pt x="116" y="664"/>
                  </a:cubicBezTo>
                  <a:cubicBezTo>
                    <a:pt x="113" y="666"/>
                    <a:pt x="109" y="667"/>
                    <a:pt x="105" y="668"/>
                  </a:cubicBezTo>
                  <a:cubicBezTo>
                    <a:pt x="102" y="668"/>
                    <a:pt x="100" y="669"/>
                    <a:pt x="97" y="669"/>
                  </a:cubicBezTo>
                  <a:cubicBezTo>
                    <a:pt x="93" y="670"/>
                    <a:pt x="90" y="671"/>
                    <a:pt x="86" y="672"/>
                  </a:cubicBezTo>
                  <a:cubicBezTo>
                    <a:pt x="83" y="672"/>
                    <a:pt x="80" y="673"/>
                    <a:pt x="76" y="673"/>
                  </a:cubicBezTo>
                  <a:cubicBezTo>
                    <a:pt x="73" y="673"/>
                    <a:pt x="70" y="674"/>
                    <a:pt x="67" y="674"/>
                  </a:cubicBezTo>
                  <a:cubicBezTo>
                    <a:pt x="61" y="675"/>
                    <a:pt x="54" y="675"/>
                    <a:pt x="48" y="675"/>
                  </a:cubicBezTo>
                  <a:cubicBezTo>
                    <a:pt x="41" y="675"/>
                    <a:pt x="35" y="675"/>
                    <a:pt x="29" y="674"/>
                  </a:cubicBezTo>
                  <a:cubicBezTo>
                    <a:pt x="27" y="674"/>
                    <a:pt x="25" y="674"/>
                    <a:pt x="22" y="673"/>
                  </a:cubicBezTo>
                  <a:cubicBezTo>
                    <a:pt x="18" y="673"/>
                    <a:pt x="14" y="672"/>
                    <a:pt x="10" y="672"/>
                  </a:cubicBezTo>
                  <a:cubicBezTo>
                    <a:pt x="7" y="671"/>
                    <a:pt x="5" y="670"/>
                    <a:pt x="2" y="670"/>
                  </a:cubicBezTo>
                  <a:cubicBezTo>
                    <a:pt x="2" y="670"/>
                    <a:pt x="1" y="670"/>
                    <a:pt x="0" y="670"/>
                  </a:cubicBezTo>
                  <a:cubicBezTo>
                    <a:pt x="0" y="670"/>
                    <a:pt x="0" y="670"/>
                    <a:pt x="0" y="670"/>
                  </a:cubicBezTo>
                  <a:cubicBezTo>
                    <a:pt x="1" y="671"/>
                    <a:pt x="2" y="671"/>
                    <a:pt x="3" y="671"/>
                  </a:cubicBezTo>
                  <a:cubicBezTo>
                    <a:pt x="5" y="671"/>
                    <a:pt x="7" y="672"/>
                    <a:pt x="10" y="672"/>
                  </a:cubicBezTo>
                  <a:cubicBezTo>
                    <a:pt x="14" y="673"/>
                    <a:pt x="18" y="674"/>
                    <a:pt x="23" y="674"/>
                  </a:cubicBezTo>
                  <a:cubicBezTo>
                    <a:pt x="25" y="674"/>
                    <a:pt x="27" y="675"/>
                    <a:pt x="29" y="675"/>
                  </a:cubicBezTo>
                  <a:cubicBezTo>
                    <a:pt x="35" y="676"/>
                    <a:pt x="41" y="676"/>
                    <a:pt x="48" y="676"/>
                  </a:cubicBezTo>
                  <a:cubicBezTo>
                    <a:pt x="54" y="676"/>
                    <a:pt x="60" y="676"/>
                    <a:pt x="66" y="675"/>
                  </a:cubicBezTo>
                  <a:cubicBezTo>
                    <a:pt x="84" y="674"/>
                    <a:pt x="102" y="670"/>
                    <a:pt x="120" y="664"/>
                  </a:cubicBezTo>
                  <a:cubicBezTo>
                    <a:pt x="121" y="664"/>
                    <a:pt x="121" y="664"/>
                    <a:pt x="121" y="664"/>
                  </a:cubicBezTo>
                  <a:cubicBezTo>
                    <a:pt x="121" y="664"/>
                    <a:pt x="122" y="664"/>
                    <a:pt x="122" y="664"/>
                  </a:cubicBezTo>
                  <a:cubicBezTo>
                    <a:pt x="120" y="665"/>
                    <a:pt x="118" y="665"/>
                    <a:pt x="116" y="666"/>
                  </a:cubicBezTo>
                  <a:cubicBezTo>
                    <a:pt x="112" y="668"/>
                    <a:pt x="108" y="670"/>
                    <a:pt x="104" y="672"/>
                  </a:cubicBezTo>
                  <a:cubicBezTo>
                    <a:pt x="99" y="675"/>
                    <a:pt x="93" y="677"/>
                    <a:pt x="88" y="679"/>
                  </a:cubicBezTo>
                  <a:cubicBezTo>
                    <a:pt x="85" y="681"/>
                    <a:pt x="82" y="682"/>
                    <a:pt x="80" y="683"/>
                  </a:cubicBezTo>
                  <a:cubicBezTo>
                    <a:pt x="54" y="694"/>
                    <a:pt x="27" y="704"/>
                    <a:pt x="0" y="713"/>
                  </a:cubicBezTo>
                  <a:cubicBezTo>
                    <a:pt x="0" y="714"/>
                    <a:pt x="0" y="714"/>
                    <a:pt x="0" y="714"/>
                  </a:cubicBezTo>
                  <a:cubicBezTo>
                    <a:pt x="18" y="708"/>
                    <a:pt x="36" y="701"/>
                    <a:pt x="54" y="694"/>
                  </a:cubicBezTo>
                  <a:cubicBezTo>
                    <a:pt x="56" y="693"/>
                    <a:pt x="58" y="692"/>
                    <a:pt x="60" y="692"/>
                  </a:cubicBezTo>
                  <a:cubicBezTo>
                    <a:pt x="67" y="689"/>
                    <a:pt x="73" y="686"/>
                    <a:pt x="79" y="684"/>
                  </a:cubicBezTo>
                  <a:cubicBezTo>
                    <a:pt x="83" y="682"/>
                    <a:pt x="87" y="681"/>
                    <a:pt x="90" y="679"/>
                  </a:cubicBezTo>
                  <a:cubicBezTo>
                    <a:pt x="96" y="677"/>
                    <a:pt x="101" y="674"/>
                    <a:pt x="107" y="672"/>
                  </a:cubicBezTo>
                  <a:cubicBezTo>
                    <a:pt x="111" y="670"/>
                    <a:pt x="116" y="667"/>
                    <a:pt x="121" y="665"/>
                  </a:cubicBezTo>
                  <a:cubicBezTo>
                    <a:pt x="124" y="664"/>
                    <a:pt x="127" y="662"/>
                    <a:pt x="130" y="661"/>
                  </a:cubicBezTo>
                  <a:cubicBezTo>
                    <a:pt x="132" y="660"/>
                    <a:pt x="135" y="659"/>
                    <a:pt x="137" y="658"/>
                  </a:cubicBezTo>
                  <a:cubicBezTo>
                    <a:pt x="138" y="658"/>
                    <a:pt x="139" y="657"/>
                    <a:pt x="140" y="657"/>
                  </a:cubicBezTo>
                  <a:cubicBezTo>
                    <a:pt x="144" y="655"/>
                    <a:pt x="149" y="653"/>
                    <a:pt x="153" y="651"/>
                  </a:cubicBezTo>
                  <a:cubicBezTo>
                    <a:pt x="154" y="650"/>
                    <a:pt x="156" y="650"/>
                    <a:pt x="157" y="649"/>
                  </a:cubicBezTo>
                  <a:cubicBezTo>
                    <a:pt x="161" y="647"/>
                    <a:pt x="165" y="645"/>
                    <a:pt x="170" y="642"/>
                  </a:cubicBezTo>
                  <a:cubicBezTo>
                    <a:pt x="171" y="642"/>
                    <a:pt x="172" y="641"/>
                    <a:pt x="173" y="640"/>
                  </a:cubicBezTo>
                  <a:cubicBezTo>
                    <a:pt x="176" y="639"/>
                    <a:pt x="178" y="637"/>
                    <a:pt x="181" y="636"/>
                  </a:cubicBezTo>
                  <a:cubicBezTo>
                    <a:pt x="182" y="638"/>
                    <a:pt x="185" y="640"/>
                    <a:pt x="189" y="640"/>
                  </a:cubicBezTo>
                  <a:cubicBezTo>
                    <a:pt x="194" y="640"/>
                    <a:pt x="198" y="635"/>
                    <a:pt x="198" y="630"/>
                  </a:cubicBezTo>
                  <a:cubicBezTo>
                    <a:pt x="198" y="628"/>
                    <a:pt x="198" y="627"/>
                    <a:pt x="198" y="626"/>
                  </a:cubicBezTo>
                  <a:cubicBezTo>
                    <a:pt x="200" y="625"/>
                    <a:pt x="203" y="623"/>
                    <a:pt x="205" y="622"/>
                  </a:cubicBezTo>
                  <a:cubicBezTo>
                    <a:pt x="207" y="621"/>
                    <a:pt x="208" y="620"/>
                    <a:pt x="209" y="620"/>
                  </a:cubicBezTo>
                  <a:cubicBezTo>
                    <a:pt x="214" y="617"/>
                    <a:pt x="218" y="614"/>
                    <a:pt x="223" y="611"/>
                  </a:cubicBezTo>
                  <a:cubicBezTo>
                    <a:pt x="224" y="611"/>
                    <a:pt x="225" y="610"/>
                    <a:pt x="226" y="610"/>
                  </a:cubicBezTo>
                  <a:cubicBezTo>
                    <a:pt x="237" y="602"/>
                    <a:pt x="249" y="594"/>
                    <a:pt x="260" y="584"/>
                  </a:cubicBezTo>
                  <a:cubicBezTo>
                    <a:pt x="260" y="584"/>
                    <a:pt x="260" y="584"/>
                    <a:pt x="260" y="584"/>
                  </a:cubicBezTo>
                  <a:cubicBezTo>
                    <a:pt x="266" y="580"/>
                    <a:pt x="272" y="575"/>
                    <a:pt x="277" y="571"/>
                  </a:cubicBezTo>
                  <a:cubicBezTo>
                    <a:pt x="282" y="568"/>
                    <a:pt x="287" y="564"/>
                    <a:pt x="292" y="561"/>
                  </a:cubicBezTo>
                  <a:cubicBezTo>
                    <a:pt x="303" y="553"/>
                    <a:pt x="313" y="544"/>
                    <a:pt x="323" y="536"/>
                  </a:cubicBezTo>
                  <a:cubicBezTo>
                    <a:pt x="327" y="533"/>
                    <a:pt x="331" y="529"/>
                    <a:pt x="335" y="526"/>
                  </a:cubicBezTo>
                  <a:cubicBezTo>
                    <a:pt x="342" y="521"/>
                    <a:pt x="348" y="515"/>
                    <a:pt x="355" y="510"/>
                  </a:cubicBezTo>
                  <a:cubicBezTo>
                    <a:pt x="358" y="506"/>
                    <a:pt x="362" y="503"/>
                    <a:pt x="366" y="499"/>
                  </a:cubicBezTo>
                  <a:cubicBezTo>
                    <a:pt x="373" y="493"/>
                    <a:pt x="379" y="488"/>
                    <a:pt x="385" y="482"/>
                  </a:cubicBezTo>
                  <a:cubicBezTo>
                    <a:pt x="389" y="478"/>
                    <a:pt x="393" y="475"/>
                    <a:pt x="396" y="471"/>
                  </a:cubicBezTo>
                  <a:cubicBezTo>
                    <a:pt x="402" y="465"/>
                    <a:pt x="409" y="459"/>
                    <a:pt x="415" y="453"/>
                  </a:cubicBezTo>
                  <a:cubicBezTo>
                    <a:pt x="419" y="449"/>
                    <a:pt x="422" y="446"/>
                    <a:pt x="426" y="442"/>
                  </a:cubicBezTo>
                  <a:cubicBezTo>
                    <a:pt x="432" y="436"/>
                    <a:pt x="438" y="430"/>
                    <a:pt x="444" y="423"/>
                  </a:cubicBezTo>
                  <a:cubicBezTo>
                    <a:pt x="445" y="422"/>
                    <a:pt x="446" y="421"/>
                    <a:pt x="447" y="420"/>
                  </a:cubicBezTo>
                  <a:cubicBezTo>
                    <a:pt x="450" y="417"/>
                    <a:pt x="452" y="414"/>
                    <a:pt x="455" y="410"/>
                  </a:cubicBezTo>
                  <a:cubicBezTo>
                    <a:pt x="461" y="405"/>
                    <a:pt x="466" y="399"/>
                    <a:pt x="471" y="393"/>
                  </a:cubicBezTo>
                  <a:cubicBezTo>
                    <a:pt x="475" y="388"/>
                    <a:pt x="479" y="383"/>
                    <a:pt x="484" y="378"/>
                  </a:cubicBezTo>
                  <a:cubicBezTo>
                    <a:pt x="487" y="374"/>
                    <a:pt x="490" y="371"/>
                    <a:pt x="493" y="367"/>
                  </a:cubicBezTo>
                  <a:cubicBezTo>
                    <a:pt x="494" y="366"/>
                    <a:pt x="495" y="365"/>
                    <a:pt x="496" y="364"/>
                  </a:cubicBezTo>
                  <a:cubicBezTo>
                    <a:pt x="498" y="363"/>
                    <a:pt x="500" y="361"/>
                    <a:pt x="502" y="360"/>
                  </a:cubicBezTo>
                  <a:cubicBezTo>
                    <a:pt x="504" y="357"/>
                    <a:pt x="507" y="355"/>
                    <a:pt x="510" y="352"/>
                  </a:cubicBezTo>
                  <a:cubicBezTo>
                    <a:pt x="511" y="351"/>
                    <a:pt x="512" y="351"/>
                    <a:pt x="513" y="350"/>
                  </a:cubicBezTo>
                  <a:cubicBezTo>
                    <a:pt x="513" y="349"/>
                    <a:pt x="514" y="348"/>
                    <a:pt x="515" y="348"/>
                  </a:cubicBezTo>
                  <a:cubicBezTo>
                    <a:pt x="517" y="345"/>
                    <a:pt x="520" y="342"/>
                    <a:pt x="522" y="340"/>
                  </a:cubicBezTo>
                  <a:cubicBezTo>
                    <a:pt x="524" y="338"/>
                    <a:pt x="525" y="337"/>
                    <a:pt x="526" y="335"/>
                  </a:cubicBezTo>
                  <a:cubicBezTo>
                    <a:pt x="529" y="332"/>
                    <a:pt x="532" y="329"/>
                    <a:pt x="535" y="326"/>
                  </a:cubicBezTo>
                  <a:cubicBezTo>
                    <a:pt x="536" y="324"/>
                    <a:pt x="537" y="323"/>
                    <a:pt x="538" y="322"/>
                  </a:cubicBezTo>
                  <a:cubicBezTo>
                    <a:pt x="542" y="318"/>
                    <a:pt x="545" y="313"/>
                    <a:pt x="548" y="309"/>
                  </a:cubicBezTo>
                  <a:cubicBezTo>
                    <a:pt x="549" y="309"/>
                    <a:pt x="549" y="308"/>
                    <a:pt x="550" y="307"/>
                  </a:cubicBezTo>
                  <a:cubicBezTo>
                    <a:pt x="558" y="297"/>
                    <a:pt x="565" y="286"/>
                    <a:pt x="573" y="275"/>
                  </a:cubicBezTo>
                  <a:cubicBezTo>
                    <a:pt x="573" y="274"/>
                    <a:pt x="574" y="272"/>
                    <a:pt x="575" y="271"/>
                  </a:cubicBezTo>
                  <a:cubicBezTo>
                    <a:pt x="578" y="267"/>
                    <a:pt x="581" y="262"/>
                    <a:pt x="583" y="257"/>
                  </a:cubicBezTo>
                  <a:cubicBezTo>
                    <a:pt x="584" y="256"/>
                    <a:pt x="585" y="254"/>
                    <a:pt x="586" y="253"/>
                  </a:cubicBezTo>
                  <a:cubicBezTo>
                    <a:pt x="589" y="248"/>
                    <a:pt x="592" y="243"/>
                    <a:pt x="595" y="238"/>
                  </a:cubicBezTo>
                  <a:cubicBezTo>
                    <a:pt x="596" y="237"/>
                    <a:pt x="596" y="236"/>
                    <a:pt x="597" y="234"/>
                  </a:cubicBezTo>
                  <a:cubicBezTo>
                    <a:pt x="600" y="228"/>
                    <a:pt x="604" y="222"/>
                    <a:pt x="607" y="215"/>
                  </a:cubicBezTo>
                  <a:cubicBezTo>
                    <a:pt x="608" y="215"/>
                    <a:pt x="608" y="215"/>
                    <a:pt x="608" y="215"/>
                  </a:cubicBezTo>
                  <a:cubicBezTo>
                    <a:pt x="608" y="214"/>
                    <a:pt x="608" y="213"/>
                    <a:pt x="609" y="213"/>
                  </a:cubicBezTo>
                  <a:cubicBezTo>
                    <a:pt x="610" y="212"/>
                    <a:pt x="610" y="210"/>
                    <a:pt x="611" y="209"/>
                  </a:cubicBezTo>
                  <a:cubicBezTo>
                    <a:pt x="612" y="208"/>
                    <a:pt x="613" y="207"/>
                    <a:pt x="614" y="206"/>
                  </a:cubicBezTo>
                  <a:cubicBezTo>
                    <a:pt x="614" y="205"/>
                    <a:pt x="615" y="204"/>
                    <a:pt x="615" y="203"/>
                  </a:cubicBezTo>
                  <a:cubicBezTo>
                    <a:pt x="616" y="201"/>
                    <a:pt x="617" y="200"/>
                    <a:pt x="618" y="198"/>
                  </a:cubicBezTo>
                  <a:cubicBezTo>
                    <a:pt x="619" y="197"/>
                    <a:pt x="619" y="196"/>
                    <a:pt x="620" y="196"/>
                  </a:cubicBezTo>
                  <a:cubicBezTo>
                    <a:pt x="620" y="194"/>
                    <a:pt x="621" y="192"/>
                    <a:pt x="622" y="190"/>
                  </a:cubicBezTo>
                  <a:cubicBezTo>
                    <a:pt x="623" y="189"/>
                    <a:pt x="623" y="189"/>
                    <a:pt x="623" y="188"/>
                  </a:cubicBezTo>
                  <a:cubicBezTo>
                    <a:pt x="624" y="186"/>
                    <a:pt x="625" y="184"/>
                    <a:pt x="626" y="182"/>
                  </a:cubicBezTo>
                  <a:cubicBezTo>
                    <a:pt x="627" y="181"/>
                    <a:pt x="627" y="180"/>
                    <a:pt x="627" y="180"/>
                  </a:cubicBezTo>
                  <a:cubicBezTo>
                    <a:pt x="628" y="177"/>
                    <a:pt x="629" y="175"/>
                    <a:pt x="630" y="173"/>
                  </a:cubicBezTo>
                  <a:cubicBezTo>
                    <a:pt x="631" y="172"/>
                    <a:pt x="631" y="171"/>
                    <a:pt x="631" y="171"/>
                  </a:cubicBezTo>
                  <a:cubicBezTo>
                    <a:pt x="632" y="168"/>
                    <a:pt x="633" y="166"/>
                    <a:pt x="634" y="164"/>
                  </a:cubicBezTo>
                  <a:cubicBezTo>
                    <a:pt x="634" y="163"/>
                    <a:pt x="635" y="162"/>
                    <a:pt x="635" y="161"/>
                  </a:cubicBezTo>
                  <a:cubicBezTo>
                    <a:pt x="636" y="158"/>
                    <a:pt x="637" y="156"/>
                    <a:pt x="637" y="154"/>
                  </a:cubicBezTo>
                  <a:cubicBezTo>
                    <a:pt x="637" y="154"/>
                    <a:pt x="637" y="154"/>
                    <a:pt x="637" y="154"/>
                  </a:cubicBezTo>
                  <a:cubicBezTo>
                    <a:pt x="638" y="154"/>
                    <a:pt x="639" y="154"/>
                    <a:pt x="640" y="154"/>
                  </a:cubicBezTo>
                  <a:cubicBezTo>
                    <a:pt x="645" y="154"/>
                    <a:pt x="650" y="150"/>
                    <a:pt x="650" y="144"/>
                  </a:cubicBezTo>
                  <a:cubicBezTo>
                    <a:pt x="650" y="141"/>
                    <a:pt x="648" y="138"/>
                    <a:pt x="646" y="136"/>
                  </a:cubicBezTo>
                  <a:cubicBezTo>
                    <a:pt x="651" y="129"/>
                    <a:pt x="656" y="121"/>
                    <a:pt x="661" y="113"/>
                  </a:cubicBezTo>
                  <a:cubicBezTo>
                    <a:pt x="661" y="112"/>
                    <a:pt x="662" y="112"/>
                    <a:pt x="662" y="111"/>
                  </a:cubicBezTo>
                  <a:cubicBezTo>
                    <a:pt x="665" y="106"/>
                    <a:pt x="668" y="101"/>
                    <a:pt x="671" y="96"/>
                  </a:cubicBezTo>
                  <a:cubicBezTo>
                    <a:pt x="672" y="95"/>
                    <a:pt x="672" y="94"/>
                    <a:pt x="673" y="93"/>
                  </a:cubicBezTo>
                  <a:cubicBezTo>
                    <a:pt x="675" y="88"/>
                    <a:pt x="678" y="83"/>
                    <a:pt x="680" y="78"/>
                  </a:cubicBezTo>
                  <a:cubicBezTo>
                    <a:pt x="681" y="77"/>
                    <a:pt x="682" y="76"/>
                    <a:pt x="682" y="75"/>
                  </a:cubicBezTo>
                  <a:cubicBezTo>
                    <a:pt x="685" y="70"/>
                    <a:pt x="687" y="65"/>
                    <a:pt x="690" y="60"/>
                  </a:cubicBezTo>
                  <a:cubicBezTo>
                    <a:pt x="690" y="59"/>
                    <a:pt x="691" y="57"/>
                    <a:pt x="691" y="56"/>
                  </a:cubicBezTo>
                  <a:cubicBezTo>
                    <a:pt x="694" y="51"/>
                    <a:pt x="696" y="46"/>
                    <a:pt x="698" y="41"/>
                  </a:cubicBezTo>
                  <a:cubicBezTo>
                    <a:pt x="699" y="39"/>
                    <a:pt x="700" y="38"/>
                    <a:pt x="700" y="36"/>
                  </a:cubicBezTo>
                  <a:cubicBezTo>
                    <a:pt x="702" y="31"/>
                    <a:pt x="705" y="26"/>
                    <a:pt x="707" y="21"/>
                  </a:cubicBezTo>
                  <a:cubicBezTo>
                    <a:pt x="707" y="20"/>
                    <a:pt x="708" y="18"/>
                    <a:pt x="708" y="17"/>
                  </a:cubicBezTo>
                  <a:cubicBezTo>
                    <a:pt x="711" y="11"/>
                    <a:pt x="713" y="6"/>
                    <a:pt x="715" y="1"/>
                  </a:cubicBezTo>
                  <a:cubicBezTo>
                    <a:pt x="715" y="0"/>
                    <a:pt x="715" y="0"/>
                    <a:pt x="7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9">
              <a:extLst>
                <a:ext uri="{FF2B5EF4-FFF2-40B4-BE49-F238E27FC236}">
                  <a16:creationId xmlns:a16="http://schemas.microsoft.com/office/drawing/2014/main" id="{E15B8CBF-C0E1-4F4D-DA2C-1A6F6A9AE054}"/>
                </a:ext>
              </a:extLst>
            </p:cNvPr>
            <p:cNvSpPr>
              <a:spLocks noEditPoints="1"/>
            </p:cNvSpPr>
            <p:nvPr/>
          </p:nvSpPr>
          <p:spPr bwMode="auto">
            <a:xfrm>
              <a:off x="14070013" y="6330950"/>
              <a:ext cx="1246188" cy="1233487"/>
            </a:xfrm>
            <a:custGeom>
              <a:avLst/>
              <a:gdLst>
                <a:gd name="T0" fmla="*/ 680 w 732"/>
                <a:gd name="T1" fmla="*/ 658 h 724"/>
                <a:gd name="T2" fmla="*/ 575 w 732"/>
                <a:gd name="T3" fmla="*/ 656 h 724"/>
                <a:gd name="T4" fmla="*/ 670 w 732"/>
                <a:gd name="T5" fmla="*/ 614 h 724"/>
                <a:gd name="T6" fmla="*/ 599 w 732"/>
                <a:gd name="T7" fmla="*/ 643 h 724"/>
                <a:gd name="T8" fmla="*/ 643 w 732"/>
                <a:gd name="T9" fmla="*/ 601 h 724"/>
                <a:gd name="T10" fmla="*/ 477 w 732"/>
                <a:gd name="T11" fmla="*/ 576 h 724"/>
                <a:gd name="T12" fmla="*/ 537 w 732"/>
                <a:gd name="T13" fmla="*/ 557 h 724"/>
                <a:gd name="T14" fmla="*/ 552 w 732"/>
                <a:gd name="T15" fmla="*/ 540 h 724"/>
                <a:gd name="T16" fmla="*/ 406 w 732"/>
                <a:gd name="T17" fmla="*/ 518 h 724"/>
                <a:gd name="T18" fmla="*/ 402 w 732"/>
                <a:gd name="T19" fmla="*/ 480 h 724"/>
                <a:gd name="T20" fmla="*/ 285 w 732"/>
                <a:gd name="T21" fmla="*/ 436 h 724"/>
                <a:gd name="T22" fmla="*/ 604 w 732"/>
                <a:gd name="T23" fmla="*/ 469 h 724"/>
                <a:gd name="T24" fmla="*/ 508 w 732"/>
                <a:gd name="T25" fmla="*/ 485 h 724"/>
                <a:gd name="T26" fmla="*/ 595 w 732"/>
                <a:gd name="T27" fmla="*/ 416 h 724"/>
                <a:gd name="T28" fmla="*/ 318 w 732"/>
                <a:gd name="T29" fmla="*/ 453 h 724"/>
                <a:gd name="T30" fmla="*/ 295 w 732"/>
                <a:gd name="T31" fmla="*/ 416 h 724"/>
                <a:gd name="T32" fmla="*/ 379 w 732"/>
                <a:gd name="T33" fmla="*/ 468 h 724"/>
                <a:gd name="T34" fmla="*/ 263 w 732"/>
                <a:gd name="T35" fmla="*/ 371 h 724"/>
                <a:gd name="T36" fmla="*/ 418 w 732"/>
                <a:gd name="T37" fmla="*/ 369 h 724"/>
                <a:gd name="T38" fmla="*/ 504 w 732"/>
                <a:gd name="T39" fmla="*/ 495 h 724"/>
                <a:gd name="T40" fmla="*/ 468 w 732"/>
                <a:gd name="T41" fmla="*/ 504 h 724"/>
                <a:gd name="T42" fmla="*/ 255 w 732"/>
                <a:gd name="T43" fmla="*/ 353 h 724"/>
                <a:gd name="T44" fmla="*/ 411 w 732"/>
                <a:gd name="T45" fmla="*/ 347 h 724"/>
                <a:gd name="T46" fmla="*/ 466 w 732"/>
                <a:gd name="T47" fmla="*/ 480 h 724"/>
                <a:gd name="T48" fmla="*/ 213 w 732"/>
                <a:gd name="T49" fmla="*/ 259 h 724"/>
                <a:gd name="T50" fmla="*/ 294 w 732"/>
                <a:gd name="T51" fmla="*/ 248 h 724"/>
                <a:gd name="T52" fmla="*/ 268 w 732"/>
                <a:gd name="T53" fmla="*/ 268 h 724"/>
                <a:gd name="T54" fmla="*/ 235 w 732"/>
                <a:gd name="T55" fmla="*/ 343 h 724"/>
                <a:gd name="T56" fmla="*/ 200 w 732"/>
                <a:gd name="T57" fmla="*/ 241 h 724"/>
                <a:gd name="T58" fmla="*/ 196 w 732"/>
                <a:gd name="T59" fmla="*/ 265 h 724"/>
                <a:gd name="T60" fmla="*/ 198 w 732"/>
                <a:gd name="T61" fmla="*/ 346 h 724"/>
                <a:gd name="T62" fmla="*/ 109 w 732"/>
                <a:gd name="T63" fmla="*/ 206 h 724"/>
                <a:gd name="T64" fmla="*/ 124 w 732"/>
                <a:gd name="T65" fmla="*/ 229 h 724"/>
                <a:gd name="T66" fmla="*/ 207 w 732"/>
                <a:gd name="T67" fmla="*/ 197 h 724"/>
                <a:gd name="T68" fmla="*/ 132 w 732"/>
                <a:gd name="T69" fmla="*/ 222 h 724"/>
                <a:gd name="T70" fmla="*/ 261 w 732"/>
                <a:gd name="T71" fmla="*/ 347 h 724"/>
                <a:gd name="T72" fmla="*/ 86 w 732"/>
                <a:gd name="T73" fmla="*/ 142 h 724"/>
                <a:gd name="T74" fmla="*/ 69 w 732"/>
                <a:gd name="T75" fmla="*/ 88 h 724"/>
                <a:gd name="T76" fmla="*/ 34 w 732"/>
                <a:gd name="T77" fmla="*/ 68 h 724"/>
                <a:gd name="T78" fmla="*/ 56 w 732"/>
                <a:gd name="T79" fmla="*/ 65 h 724"/>
                <a:gd name="T80" fmla="*/ 70 w 732"/>
                <a:gd name="T81" fmla="*/ 111 h 724"/>
                <a:gd name="T82" fmla="*/ 32 w 732"/>
                <a:gd name="T83" fmla="*/ 62 h 724"/>
                <a:gd name="T84" fmla="*/ 576 w 732"/>
                <a:gd name="T85" fmla="*/ 2 h 724"/>
                <a:gd name="T86" fmla="*/ 323 w 732"/>
                <a:gd name="T87" fmla="*/ 36 h 724"/>
                <a:gd name="T88" fmla="*/ 233 w 732"/>
                <a:gd name="T89" fmla="*/ 19 h 724"/>
                <a:gd name="T90" fmla="*/ 521 w 732"/>
                <a:gd name="T91" fmla="*/ 23 h 724"/>
                <a:gd name="T92" fmla="*/ 286 w 732"/>
                <a:gd name="T93" fmla="*/ 236 h 724"/>
                <a:gd name="T94" fmla="*/ 254 w 732"/>
                <a:gd name="T95" fmla="*/ 186 h 724"/>
                <a:gd name="T96" fmla="*/ 114 w 732"/>
                <a:gd name="T97" fmla="*/ 99 h 724"/>
                <a:gd name="T98" fmla="*/ 22 w 732"/>
                <a:gd name="T99" fmla="*/ 0 h 724"/>
                <a:gd name="T100" fmla="*/ 5 w 732"/>
                <a:gd name="T101" fmla="*/ 0 h 724"/>
                <a:gd name="T102" fmla="*/ 2 w 732"/>
                <a:gd name="T103" fmla="*/ 1 h 724"/>
                <a:gd name="T104" fmla="*/ 62 w 732"/>
                <a:gd name="T105" fmla="*/ 142 h 724"/>
                <a:gd name="T106" fmla="*/ 318 w 732"/>
                <a:gd name="T107" fmla="*/ 474 h 724"/>
                <a:gd name="T108" fmla="*/ 526 w 732"/>
                <a:gd name="T109" fmla="*/ 607 h 724"/>
                <a:gd name="T110" fmla="*/ 683 w 732"/>
                <a:gd name="T111" fmla="*/ 701 h 724"/>
                <a:gd name="T112" fmla="*/ 666 w 732"/>
                <a:gd name="T113" fmla="*/ 680 h 724"/>
                <a:gd name="T114" fmla="*/ 714 w 732"/>
                <a:gd name="T115" fmla="*/ 652 h 724"/>
                <a:gd name="T116" fmla="*/ 667 w 732"/>
                <a:gd name="T117" fmla="*/ 597 h 724"/>
                <a:gd name="T118" fmla="*/ 699 w 732"/>
                <a:gd name="T119" fmla="*/ 458 h 724"/>
                <a:gd name="T120" fmla="*/ 630 w 732"/>
                <a:gd name="T121" fmla="*/ 412 h 724"/>
                <a:gd name="T122" fmla="*/ 584 w 732"/>
                <a:gd name="T123" fmla="*/ 2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2" h="724">
                  <a:moveTo>
                    <a:pt x="618" y="655"/>
                  </a:moveTo>
                  <a:cubicBezTo>
                    <a:pt x="617" y="655"/>
                    <a:pt x="616" y="654"/>
                    <a:pt x="615" y="654"/>
                  </a:cubicBezTo>
                  <a:cubicBezTo>
                    <a:pt x="615" y="653"/>
                    <a:pt x="615" y="653"/>
                    <a:pt x="615" y="653"/>
                  </a:cubicBezTo>
                  <a:cubicBezTo>
                    <a:pt x="616" y="654"/>
                    <a:pt x="617" y="654"/>
                    <a:pt x="618" y="655"/>
                  </a:cubicBezTo>
                  <a:moveTo>
                    <a:pt x="721" y="702"/>
                  </a:moveTo>
                  <a:cubicBezTo>
                    <a:pt x="720" y="702"/>
                    <a:pt x="719" y="702"/>
                    <a:pt x="719" y="702"/>
                  </a:cubicBezTo>
                  <a:cubicBezTo>
                    <a:pt x="715" y="700"/>
                    <a:pt x="711" y="699"/>
                    <a:pt x="708" y="697"/>
                  </a:cubicBezTo>
                  <a:cubicBezTo>
                    <a:pt x="703" y="695"/>
                    <a:pt x="697" y="693"/>
                    <a:pt x="692" y="691"/>
                  </a:cubicBezTo>
                  <a:cubicBezTo>
                    <a:pt x="689" y="689"/>
                    <a:pt x="685" y="687"/>
                    <a:pt x="681" y="686"/>
                  </a:cubicBezTo>
                  <a:cubicBezTo>
                    <a:pt x="676" y="683"/>
                    <a:pt x="671" y="681"/>
                    <a:pt x="666" y="679"/>
                  </a:cubicBezTo>
                  <a:cubicBezTo>
                    <a:pt x="662" y="677"/>
                    <a:pt x="659" y="675"/>
                    <a:pt x="655" y="674"/>
                  </a:cubicBezTo>
                  <a:cubicBezTo>
                    <a:pt x="650" y="671"/>
                    <a:pt x="645" y="669"/>
                    <a:pt x="640" y="666"/>
                  </a:cubicBezTo>
                  <a:cubicBezTo>
                    <a:pt x="636" y="665"/>
                    <a:pt x="633" y="663"/>
                    <a:pt x="629" y="661"/>
                  </a:cubicBezTo>
                  <a:cubicBezTo>
                    <a:pt x="627" y="660"/>
                    <a:pt x="624" y="658"/>
                    <a:pt x="622" y="657"/>
                  </a:cubicBezTo>
                  <a:cubicBezTo>
                    <a:pt x="621" y="657"/>
                    <a:pt x="621" y="656"/>
                    <a:pt x="620" y="656"/>
                  </a:cubicBezTo>
                  <a:cubicBezTo>
                    <a:pt x="619" y="655"/>
                    <a:pt x="617" y="653"/>
                    <a:pt x="616" y="652"/>
                  </a:cubicBezTo>
                  <a:cubicBezTo>
                    <a:pt x="616" y="651"/>
                    <a:pt x="616" y="651"/>
                    <a:pt x="616" y="651"/>
                  </a:cubicBezTo>
                  <a:cubicBezTo>
                    <a:pt x="616" y="652"/>
                    <a:pt x="616" y="652"/>
                    <a:pt x="616" y="652"/>
                  </a:cubicBezTo>
                  <a:cubicBezTo>
                    <a:pt x="618" y="652"/>
                    <a:pt x="620" y="652"/>
                    <a:pt x="622" y="652"/>
                  </a:cubicBezTo>
                  <a:cubicBezTo>
                    <a:pt x="625" y="653"/>
                    <a:pt x="628" y="653"/>
                    <a:pt x="631" y="654"/>
                  </a:cubicBezTo>
                  <a:cubicBezTo>
                    <a:pt x="633" y="654"/>
                    <a:pt x="635" y="654"/>
                    <a:pt x="637" y="654"/>
                  </a:cubicBezTo>
                  <a:cubicBezTo>
                    <a:pt x="640" y="654"/>
                    <a:pt x="644" y="655"/>
                    <a:pt x="647" y="655"/>
                  </a:cubicBezTo>
                  <a:cubicBezTo>
                    <a:pt x="649" y="655"/>
                    <a:pt x="650" y="655"/>
                    <a:pt x="652" y="655"/>
                  </a:cubicBezTo>
                  <a:cubicBezTo>
                    <a:pt x="657" y="655"/>
                    <a:pt x="662" y="656"/>
                    <a:pt x="667" y="656"/>
                  </a:cubicBezTo>
                  <a:cubicBezTo>
                    <a:pt x="671" y="656"/>
                    <a:pt x="674" y="655"/>
                    <a:pt x="678" y="655"/>
                  </a:cubicBezTo>
                  <a:cubicBezTo>
                    <a:pt x="679" y="656"/>
                    <a:pt x="679" y="657"/>
                    <a:pt x="680" y="658"/>
                  </a:cubicBezTo>
                  <a:cubicBezTo>
                    <a:pt x="682" y="661"/>
                    <a:pt x="684" y="663"/>
                    <a:pt x="686" y="666"/>
                  </a:cubicBezTo>
                  <a:cubicBezTo>
                    <a:pt x="688" y="667"/>
                    <a:pt x="689" y="669"/>
                    <a:pt x="690" y="671"/>
                  </a:cubicBezTo>
                  <a:cubicBezTo>
                    <a:pt x="692" y="673"/>
                    <a:pt x="694" y="675"/>
                    <a:pt x="696" y="678"/>
                  </a:cubicBezTo>
                  <a:cubicBezTo>
                    <a:pt x="697" y="679"/>
                    <a:pt x="699" y="680"/>
                    <a:pt x="700" y="682"/>
                  </a:cubicBezTo>
                  <a:cubicBezTo>
                    <a:pt x="703" y="685"/>
                    <a:pt x="706" y="688"/>
                    <a:pt x="709" y="691"/>
                  </a:cubicBezTo>
                  <a:cubicBezTo>
                    <a:pt x="710" y="692"/>
                    <a:pt x="711" y="694"/>
                    <a:pt x="712" y="695"/>
                  </a:cubicBezTo>
                  <a:cubicBezTo>
                    <a:pt x="714" y="697"/>
                    <a:pt x="717" y="699"/>
                    <a:pt x="719" y="701"/>
                  </a:cubicBezTo>
                  <a:cubicBezTo>
                    <a:pt x="719" y="701"/>
                    <a:pt x="720" y="702"/>
                    <a:pt x="721" y="702"/>
                  </a:cubicBezTo>
                  <a:moveTo>
                    <a:pt x="562" y="643"/>
                  </a:moveTo>
                  <a:cubicBezTo>
                    <a:pt x="561" y="642"/>
                    <a:pt x="561" y="642"/>
                    <a:pt x="561" y="642"/>
                  </a:cubicBezTo>
                  <a:cubicBezTo>
                    <a:pt x="560" y="641"/>
                    <a:pt x="559" y="639"/>
                    <a:pt x="558" y="637"/>
                  </a:cubicBezTo>
                  <a:cubicBezTo>
                    <a:pt x="557" y="637"/>
                    <a:pt x="557" y="636"/>
                    <a:pt x="556" y="635"/>
                  </a:cubicBezTo>
                  <a:cubicBezTo>
                    <a:pt x="555" y="633"/>
                    <a:pt x="554" y="631"/>
                    <a:pt x="553" y="629"/>
                  </a:cubicBezTo>
                  <a:cubicBezTo>
                    <a:pt x="553" y="628"/>
                    <a:pt x="552" y="627"/>
                    <a:pt x="552" y="626"/>
                  </a:cubicBezTo>
                  <a:cubicBezTo>
                    <a:pt x="551" y="624"/>
                    <a:pt x="550" y="623"/>
                    <a:pt x="549" y="621"/>
                  </a:cubicBezTo>
                  <a:cubicBezTo>
                    <a:pt x="550" y="621"/>
                    <a:pt x="551" y="622"/>
                    <a:pt x="552" y="622"/>
                  </a:cubicBezTo>
                  <a:cubicBezTo>
                    <a:pt x="557" y="625"/>
                    <a:pt x="561" y="627"/>
                    <a:pt x="566" y="630"/>
                  </a:cubicBezTo>
                  <a:cubicBezTo>
                    <a:pt x="570" y="632"/>
                    <a:pt x="574" y="634"/>
                    <a:pt x="578" y="636"/>
                  </a:cubicBezTo>
                  <a:cubicBezTo>
                    <a:pt x="585" y="639"/>
                    <a:pt x="591" y="642"/>
                    <a:pt x="597" y="645"/>
                  </a:cubicBezTo>
                  <a:cubicBezTo>
                    <a:pt x="597" y="647"/>
                    <a:pt x="596" y="648"/>
                    <a:pt x="596" y="650"/>
                  </a:cubicBezTo>
                  <a:cubicBezTo>
                    <a:pt x="596" y="652"/>
                    <a:pt x="597" y="654"/>
                    <a:pt x="598" y="655"/>
                  </a:cubicBezTo>
                  <a:cubicBezTo>
                    <a:pt x="598" y="656"/>
                    <a:pt x="597" y="656"/>
                    <a:pt x="597" y="656"/>
                  </a:cubicBezTo>
                  <a:cubicBezTo>
                    <a:pt x="595" y="657"/>
                    <a:pt x="594" y="657"/>
                    <a:pt x="593" y="658"/>
                  </a:cubicBezTo>
                  <a:cubicBezTo>
                    <a:pt x="593" y="658"/>
                    <a:pt x="592" y="658"/>
                    <a:pt x="591" y="658"/>
                  </a:cubicBezTo>
                  <a:cubicBezTo>
                    <a:pt x="590" y="659"/>
                    <a:pt x="588" y="659"/>
                    <a:pt x="586" y="659"/>
                  </a:cubicBezTo>
                  <a:cubicBezTo>
                    <a:pt x="582" y="659"/>
                    <a:pt x="579" y="658"/>
                    <a:pt x="575" y="656"/>
                  </a:cubicBezTo>
                  <a:cubicBezTo>
                    <a:pt x="576" y="655"/>
                    <a:pt x="577" y="653"/>
                    <a:pt x="577" y="651"/>
                  </a:cubicBezTo>
                  <a:cubicBezTo>
                    <a:pt x="577" y="645"/>
                    <a:pt x="573" y="641"/>
                    <a:pt x="567" y="641"/>
                  </a:cubicBezTo>
                  <a:cubicBezTo>
                    <a:pt x="565" y="641"/>
                    <a:pt x="563" y="642"/>
                    <a:pt x="562" y="643"/>
                  </a:cubicBezTo>
                  <a:moveTo>
                    <a:pt x="599" y="642"/>
                  </a:moveTo>
                  <a:cubicBezTo>
                    <a:pt x="593" y="636"/>
                    <a:pt x="586" y="629"/>
                    <a:pt x="580" y="622"/>
                  </a:cubicBezTo>
                  <a:cubicBezTo>
                    <a:pt x="579" y="621"/>
                    <a:pt x="579" y="621"/>
                    <a:pt x="579" y="621"/>
                  </a:cubicBezTo>
                  <a:cubicBezTo>
                    <a:pt x="575" y="616"/>
                    <a:pt x="570" y="611"/>
                    <a:pt x="566" y="607"/>
                  </a:cubicBezTo>
                  <a:cubicBezTo>
                    <a:pt x="565" y="606"/>
                    <a:pt x="565" y="604"/>
                    <a:pt x="564" y="603"/>
                  </a:cubicBezTo>
                  <a:cubicBezTo>
                    <a:pt x="567" y="607"/>
                    <a:pt x="570" y="610"/>
                    <a:pt x="573" y="614"/>
                  </a:cubicBezTo>
                  <a:cubicBezTo>
                    <a:pt x="573" y="614"/>
                    <a:pt x="573" y="614"/>
                    <a:pt x="573" y="614"/>
                  </a:cubicBezTo>
                  <a:cubicBezTo>
                    <a:pt x="580" y="621"/>
                    <a:pt x="587" y="627"/>
                    <a:pt x="593" y="633"/>
                  </a:cubicBezTo>
                  <a:cubicBezTo>
                    <a:pt x="595" y="635"/>
                    <a:pt x="596" y="636"/>
                    <a:pt x="597" y="637"/>
                  </a:cubicBezTo>
                  <a:cubicBezTo>
                    <a:pt x="599" y="638"/>
                    <a:pt x="600" y="640"/>
                    <a:pt x="601" y="641"/>
                  </a:cubicBezTo>
                  <a:cubicBezTo>
                    <a:pt x="601" y="641"/>
                    <a:pt x="600" y="642"/>
                    <a:pt x="599" y="642"/>
                  </a:cubicBezTo>
                  <a:moveTo>
                    <a:pt x="678" y="654"/>
                  </a:moveTo>
                  <a:cubicBezTo>
                    <a:pt x="678" y="654"/>
                    <a:pt x="678" y="654"/>
                    <a:pt x="678" y="654"/>
                  </a:cubicBezTo>
                  <a:cubicBezTo>
                    <a:pt x="675" y="650"/>
                    <a:pt x="672" y="646"/>
                    <a:pt x="670" y="642"/>
                  </a:cubicBezTo>
                  <a:cubicBezTo>
                    <a:pt x="668" y="640"/>
                    <a:pt x="667" y="639"/>
                    <a:pt x="666" y="637"/>
                  </a:cubicBezTo>
                  <a:cubicBezTo>
                    <a:pt x="664" y="634"/>
                    <a:pt x="662" y="631"/>
                    <a:pt x="660" y="628"/>
                  </a:cubicBezTo>
                  <a:cubicBezTo>
                    <a:pt x="659" y="626"/>
                    <a:pt x="658" y="625"/>
                    <a:pt x="657" y="623"/>
                  </a:cubicBezTo>
                  <a:cubicBezTo>
                    <a:pt x="655" y="620"/>
                    <a:pt x="653" y="617"/>
                    <a:pt x="651" y="613"/>
                  </a:cubicBezTo>
                  <a:cubicBezTo>
                    <a:pt x="650" y="612"/>
                    <a:pt x="649" y="610"/>
                    <a:pt x="648" y="608"/>
                  </a:cubicBezTo>
                  <a:cubicBezTo>
                    <a:pt x="647" y="605"/>
                    <a:pt x="645" y="603"/>
                    <a:pt x="644" y="600"/>
                  </a:cubicBezTo>
                  <a:cubicBezTo>
                    <a:pt x="645" y="600"/>
                    <a:pt x="646" y="599"/>
                    <a:pt x="647" y="598"/>
                  </a:cubicBezTo>
                  <a:cubicBezTo>
                    <a:pt x="651" y="601"/>
                    <a:pt x="656" y="604"/>
                    <a:pt x="660" y="607"/>
                  </a:cubicBezTo>
                  <a:cubicBezTo>
                    <a:pt x="663" y="609"/>
                    <a:pt x="667" y="611"/>
                    <a:pt x="670" y="614"/>
                  </a:cubicBezTo>
                  <a:cubicBezTo>
                    <a:pt x="677" y="618"/>
                    <a:pt x="684" y="622"/>
                    <a:pt x="691" y="626"/>
                  </a:cubicBezTo>
                  <a:cubicBezTo>
                    <a:pt x="694" y="628"/>
                    <a:pt x="698" y="631"/>
                    <a:pt x="702" y="633"/>
                  </a:cubicBezTo>
                  <a:cubicBezTo>
                    <a:pt x="709" y="637"/>
                    <a:pt x="715" y="641"/>
                    <a:pt x="722" y="645"/>
                  </a:cubicBezTo>
                  <a:cubicBezTo>
                    <a:pt x="724" y="646"/>
                    <a:pt x="727" y="648"/>
                    <a:pt x="729" y="649"/>
                  </a:cubicBezTo>
                  <a:cubicBezTo>
                    <a:pt x="727" y="649"/>
                    <a:pt x="725" y="650"/>
                    <a:pt x="723" y="650"/>
                  </a:cubicBezTo>
                  <a:cubicBezTo>
                    <a:pt x="720" y="651"/>
                    <a:pt x="717" y="651"/>
                    <a:pt x="714" y="652"/>
                  </a:cubicBezTo>
                  <a:cubicBezTo>
                    <a:pt x="709" y="652"/>
                    <a:pt x="703" y="653"/>
                    <a:pt x="698" y="653"/>
                  </a:cubicBezTo>
                  <a:cubicBezTo>
                    <a:pt x="695" y="653"/>
                    <a:pt x="693" y="654"/>
                    <a:pt x="690" y="654"/>
                  </a:cubicBezTo>
                  <a:cubicBezTo>
                    <a:pt x="686" y="654"/>
                    <a:pt x="682" y="654"/>
                    <a:pt x="678" y="654"/>
                  </a:cubicBezTo>
                  <a:moveTo>
                    <a:pt x="598" y="645"/>
                  </a:moveTo>
                  <a:cubicBezTo>
                    <a:pt x="591" y="642"/>
                    <a:pt x="584" y="638"/>
                    <a:pt x="578" y="635"/>
                  </a:cubicBezTo>
                  <a:cubicBezTo>
                    <a:pt x="575" y="634"/>
                    <a:pt x="573" y="632"/>
                    <a:pt x="571" y="631"/>
                  </a:cubicBezTo>
                  <a:cubicBezTo>
                    <a:pt x="564" y="628"/>
                    <a:pt x="558" y="624"/>
                    <a:pt x="551" y="621"/>
                  </a:cubicBezTo>
                  <a:cubicBezTo>
                    <a:pt x="550" y="620"/>
                    <a:pt x="550" y="620"/>
                    <a:pt x="549" y="619"/>
                  </a:cubicBezTo>
                  <a:cubicBezTo>
                    <a:pt x="543" y="607"/>
                    <a:pt x="538" y="591"/>
                    <a:pt x="532" y="572"/>
                  </a:cubicBezTo>
                  <a:cubicBezTo>
                    <a:pt x="534" y="572"/>
                    <a:pt x="534" y="572"/>
                    <a:pt x="535" y="571"/>
                  </a:cubicBezTo>
                  <a:cubicBezTo>
                    <a:pt x="540" y="576"/>
                    <a:pt x="544" y="582"/>
                    <a:pt x="549" y="587"/>
                  </a:cubicBezTo>
                  <a:cubicBezTo>
                    <a:pt x="550" y="588"/>
                    <a:pt x="551" y="589"/>
                    <a:pt x="552" y="590"/>
                  </a:cubicBezTo>
                  <a:cubicBezTo>
                    <a:pt x="553" y="593"/>
                    <a:pt x="555" y="594"/>
                    <a:pt x="557" y="596"/>
                  </a:cubicBezTo>
                  <a:cubicBezTo>
                    <a:pt x="560" y="600"/>
                    <a:pt x="562" y="603"/>
                    <a:pt x="565" y="606"/>
                  </a:cubicBezTo>
                  <a:cubicBezTo>
                    <a:pt x="567" y="609"/>
                    <a:pt x="569" y="611"/>
                    <a:pt x="571" y="613"/>
                  </a:cubicBezTo>
                  <a:cubicBezTo>
                    <a:pt x="573" y="616"/>
                    <a:pt x="576" y="619"/>
                    <a:pt x="578" y="622"/>
                  </a:cubicBezTo>
                  <a:cubicBezTo>
                    <a:pt x="580" y="624"/>
                    <a:pt x="582" y="626"/>
                    <a:pt x="584" y="628"/>
                  </a:cubicBezTo>
                  <a:cubicBezTo>
                    <a:pt x="587" y="630"/>
                    <a:pt x="589" y="633"/>
                    <a:pt x="592" y="636"/>
                  </a:cubicBezTo>
                  <a:cubicBezTo>
                    <a:pt x="594" y="638"/>
                    <a:pt x="596" y="640"/>
                    <a:pt x="598" y="642"/>
                  </a:cubicBezTo>
                  <a:cubicBezTo>
                    <a:pt x="598" y="642"/>
                    <a:pt x="598" y="642"/>
                    <a:pt x="599" y="643"/>
                  </a:cubicBezTo>
                  <a:cubicBezTo>
                    <a:pt x="598" y="643"/>
                    <a:pt x="598" y="644"/>
                    <a:pt x="598" y="645"/>
                  </a:cubicBezTo>
                  <a:moveTo>
                    <a:pt x="538" y="572"/>
                  </a:moveTo>
                  <a:cubicBezTo>
                    <a:pt x="537" y="572"/>
                    <a:pt x="537" y="571"/>
                    <a:pt x="536" y="570"/>
                  </a:cubicBezTo>
                  <a:cubicBezTo>
                    <a:pt x="536" y="570"/>
                    <a:pt x="536" y="570"/>
                    <a:pt x="536" y="570"/>
                  </a:cubicBezTo>
                  <a:cubicBezTo>
                    <a:pt x="537" y="571"/>
                    <a:pt x="537" y="572"/>
                    <a:pt x="538" y="572"/>
                  </a:cubicBezTo>
                  <a:moveTo>
                    <a:pt x="602" y="640"/>
                  </a:moveTo>
                  <a:cubicBezTo>
                    <a:pt x="601" y="639"/>
                    <a:pt x="600" y="638"/>
                    <a:pt x="599" y="637"/>
                  </a:cubicBezTo>
                  <a:cubicBezTo>
                    <a:pt x="598" y="637"/>
                    <a:pt x="597" y="636"/>
                    <a:pt x="596" y="635"/>
                  </a:cubicBezTo>
                  <a:cubicBezTo>
                    <a:pt x="589" y="628"/>
                    <a:pt x="582" y="622"/>
                    <a:pt x="576" y="615"/>
                  </a:cubicBezTo>
                  <a:cubicBezTo>
                    <a:pt x="575" y="614"/>
                    <a:pt x="575" y="614"/>
                    <a:pt x="574" y="613"/>
                  </a:cubicBezTo>
                  <a:cubicBezTo>
                    <a:pt x="567" y="606"/>
                    <a:pt x="561" y="599"/>
                    <a:pt x="554" y="591"/>
                  </a:cubicBezTo>
                  <a:cubicBezTo>
                    <a:pt x="553" y="591"/>
                    <a:pt x="553" y="590"/>
                    <a:pt x="552" y="589"/>
                  </a:cubicBezTo>
                  <a:cubicBezTo>
                    <a:pt x="550" y="587"/>
                    <a:pt x="548" y="585"/>
                    <a:pt x="547" y="582"/>
                  </a:cubicBezTo>
                  <a:cubicBezTo>
                    <a:pt x="544" y="579"/>
                    <a:pt x="542" y="576"/>
                    <a:pt x="539" y="573"/>
                  </a:cubicBezTo>
                  <a:cubicBezTo>
                    <a:pt x="538" y="572"/>
                    <a:pt x="538" y="571"/>
                    <a:pt x="537" y="570"/>
                  </a:cubicBezTo>
                  <a:cubicBezTo>
                    <a:pt x="538" y="569"/>
                    <a:pt x="538" y="568"/>
                    <a:pt x="539" y="566"/>
                  </a:cubicBezTo>
                  <a:cubicBezTo>
                    <a:pt x="542" y="568"/>
                    <a:pt x="545" y="569"/>
                    <a:pt x="548" y="569"/>
                  </a:cubicBezTo>
                  <a:cubicBezTo>
                    <a:pt x="551" y="570"/>
                    <a:pt x="553" y="571"/>
                    <a:pt x="556" y="572"/>
                  </a:cubicBezTo>
                  <a:cubicBezTo>
                    <a:pt x="562" y="574"/>
                    <a:pt x="569" y="576"/>
                    <a:pt x="575" y="577"/>
                  </a:cubicBezTo>
                  <a:cubicBezTo>
                    <a:pt x="578" y="578"/>
                    <a:pt x="580" y="579"/>
                    <a:pt x="583" y="580"/>
                  </a:cubicBezTo>
                  <a:cubicBezTo>
                    <a:pt x="591" y="582"/>
                    <a:pt x="599" y="584"/>
                    <a:pt x="606" y="585"/>
                  </a:cubicBezTo>
                  <a:cubicBezTo>
                    <a:pt x="608" y="586"/>
                    <a:pt x="609" y="586"/>
                    <a:pt x="611" y="587"/>
                  </a:cubicBezTo>
                  <a:cubicBezTo>
                    <a:pt x="617" y="588"/>
                    <a:pt x="623" y="589"/>
                    <a:pt x="629" y="590"/>
                  </a:cubicBezTo>
                  <a:cubicBezTo>
                    <a:pt x="629" y="591"/>
                    <a:pt x="629" y="591"/>
                    <a:pt x="629" y="592"/>
                  </a:cubicBezTo>
                  <a:cubicBezTo>
                    <a:pt x="629" y="598"/>
                    <a:pt x="633" y="602"/>
                    <a:pt x="639" y="602"/>
                  </a:cubicBezTo>
                  <a:cubicBezTo>
                    <a:pt x="640" y="602"/>
                    <a:pt x="642" y="602"/>
                    <a:pt x="643" y="601"/>
                  </a:cubicBezTo>
                  <a:cubicBezTo>
                    <a:pt x="644" y="603"/>
                    <a:pt x="646" y="605"/>
                    <a:pt x="647" y="608"/>
                  </a:cubicBezTo>
                  <a:cubicBezTo>
                    <a:pt x="648" y="609"/>
                    <a:pt x="649" y="611"/>
                    <a:pt x="650" y="612"/>
                  </a:cubicBezTo>
                  <a:cubicBezTo>
                    <a:pt x="652" y="616"/>
                    <a:pt x="654" y="619"/>
                    <a:pt x="656" y="622"/>
                  </a:cubicBezTo>
                  <a:cubicBezTo>
                    <a:pt x="657" y="624"/>
                    <a:pt x="658" y="626"/>
                    <a:pt x="659" y="627"/>
                  </a:cubicBezTo>
                  <a:cubicBezTo>
                    <a:pt x="661" y="631"/>
                    <a:pt x="663" y="634"/>
                    <a:pt x="666" y="638"/>
                  </a:cubicBezTo>
                  <a:cubicBezTo>
                    <a:pt x="666" y="639"/>
                    <a:pt x="667" y="640"/>
                    <a:pt x="668" y="641"/>
                  </a:cubicBezTo>
                  <a:cubicBezTo>
                    <a:pt x="671" y="645"/>
                    <a:pt x="674" y="650"/>
                    <a:pt x="677" y="654"/>
                  </a:cubicBezTo>
                  <a:cubicBezTo>
                    <a:pt x="677" y="654"/>
                    <a:pt x="677" y="654"/>
                    <a:pt x="677" y="654"/>
                  </a:cubicBezTo>
                  <a:cubicBezTo>
                    <a:pt x="674" y="654"/>
                    <a:pt x="671" y="655"/>
                    <a:pt x="667" y="655"/>
                  </a:cubicBezTo>
                  <a:cubicBezTo>
                    <a:pt x="662" y="655"/>
                    <a:pt x="657" y="655"/>
                    <a:pt x="652" y="654"/>
                  </a:cubicBezTo>
                  <a:cubicBezTo>
                    <a:pt x="649" y="654"/>
                    <a:pt x="646" y="654"/>
                    <a:pt x="643" y="654"/>
                  </a:cubicBezTo>
                  <a:cubicBezTo>
                    <a:pt x="641" y="654"/>
                    <a:pt x="639" y="653"/>
                    <a:pt x="636" y="653"/>
                  </a:cubicBezTo>
                  <a:cubicBezTo>
                    <a:pt x="634" y="653"/>
                    <a:pt x="632" y="653"/>
                    <a:pt x="630" y="653"/>
                  </a:cubicBezTo>
                  <a:cubicBezTo>
                    <a:pt x="627" y="652"/>
                    <a:pt x="624" y="652"/>
                    <a:pt x="621" y="652"/>
                  </a:cubicBezTo>
                  <a:cubicBezTo>
                    <a:pt x="620" y="651"/>
                    <a:pt x="620" y="651"/>
                    <a:pt x="619" y="651"/>
                  </a:cubicBezTo>
                  <a:cubicBezTo>
                    <a:pt x="618" y="651"/>
                    <a:pt x="617" y="651"/>
                    <a:pt x="616" y="651"/>
                  </a:cubicBezTo>
                  <a:cubicBezTo>
                    <a:pt x="616" y="650"/>
                    <a:pt x="616" y="650"/>
                    <a:pt x="616" y="650"/>
                  </a:cubicBezTo>
                  <a:cubicBezTo>
                    <a:pt x="616" y="644"/>
                    <a:pt x="612" y="640"/>
                    <a:pt x="606" y="640"/>
                  </a:cubicBezTo>
                  <a:cubicBezTo>
                    <a:pt x="605" y="640"/>
                    <a:pt x="604" y="640"/>
                    <a:pt x="602" y="640"/>
                  </a:cubicBezTo>
                  <a:moveTo>
                    <a:pt x="547" y="619"/>
                  </a:moveTo>
                  <a:cubicBezTo>
                    <a:pt x="543" y="616"/>
                    <a:pt x="538" y="613"/>
                    <a:pt x="533" y="611"/>
                  </a:cubicBezTo>
                  <a:cubicBezTo>
                    <a:pt x="531" y="609"/>
                    <a:pt x="528" y="608"/>
                    <a:pt x="526" y="606"/>
                  </a:cubicBezTo>
                  <a:cubicBezTo>
                    <a:pt x="519" y="602"/>
                    <a:pt x="513" y="599"/>
                    <a:pt x="507" y="595"/>
                  </a:cubicBezTo>
                  <a:cubicBezTo>
                    <a:pt x="505" y="594"/>
                    <a:pt x="503" y="593"/>
                    <a:pt x="501" y="592"/>
                  </a:cubicBezTo>
                  <a:cubicBezTo>
                    <a:pt x="494" y="587"/>
                    <a:pt x="487" y="583"/>
                    <a:pt x="480" y="578"/>
                  </a:cubicBezTo>
                  <a:cubicBezTo>
                    <a:pt x="479" y="577"/>
                    <a:pt x="478" y="577"/>
                    <a:pt x="477" y="576"/>
                  </a:cubicBezTo>
                  <a:cubicBezTo>
                    <a:pt x="470" y="571"/>
                    <a:pt x="462" y="566"/>
                    <a:pt x="454" y="561"/>
                  </a:cubicBezTo>
                  <a:cubicBezTo>
                    <a:pt x="454" y="560"/>
                    <a:pt x="454" y="560"/>
                    <a:pt x="454" y="560"/>
                  </a:cubicBezTo>
                  <a:cubicBezTo>
                    <a:pt x="451" y="559"/>
                    <a:pt x="449" y="557"/>
                    <a:pt x="447" y="555"/>
                  </a:cubicBezTo>
                  <a:cubicBezTo>
                    <a:pt x="447" y="556"/>
                    <a:pt x="448" y="556"/>
                    <a:pt x="449" y="556"/>
                  </a:cubicBezTo>
                  <a:cubicBezTo>
                    <a:pt x="450" y="556"/>
                    <a:pt x="451" y="557"/>
                    <a:pt x="452" y="557"/>
                  </a:cubicBezTo>
                  <a:cubicBezTo>
                    <a:pt x="456" y="558"/>
                    <a:pt x="459" y="559"/>
                    <a:pt x="463" y="560"/>
                  </a:cubicBezTo>
                  <a:cubicBezTo>
                    <a:pt x="465" y="560"/>
                    <a:pt x="466" y="560"/>
                    <a:pt x="468" y="561"/>
                  </a:cubicBezTo>
                  <a:cubicBezTo>
                    <a:pt x="471" y="561"/>
                    <a:pt x="474" y="562"/>
                    <a:pt x="478" y="563"/>
                  </a:cubicBezTo>
                  <a:cubicBezTo>
                    <a:pt x="480" y="563"/>
                    <a:pt x="483" y="563"/>
                    <a:pt x="485" y="564"/>
                  </a:cubicBezTo>
                  <a:cubicBezTo>
                    <a:pt x="487" y="564"/>
                    <a:pt x="490" y="564"/>
                    <a:pt x="492" y="564"/>
                  </a:cubicBezTo>
                  <a:cubicBezTo>
                    <a:pt x="497" y="565"/>
                    <a:pt x="502" y="565"/>
                    <a:pt x="507" y="565"/>
                  </a:cubicBezTo>
                  <a:cubicBezTo>
                    <a:pt x="510" y="565"/>
                    <a:pt x="514" y="565"/>
                    <a:pt x="518" y="565"/>
                  </a:cubicBezTo>
                  <a:cubicBezTo>
                    <a:pt x="519" y="565"/>
                    <a:pt x="519" y="564"/>
                    <a:pt x="520" y="564"/>
                  </a:cubicBezTo>
                  <a:cubicBezTo>
                    <a:pt x="520" y="569"/>
                    <a:pt x="524" y="573"/>
                    <a:pt x="529" y="573"/>
                  </a:cubicBezTo>
                  <a:cubicBezTo>
                    <a:pt x="530" y="573"/>
                    <a:pt x="531" y="573"/>
                    <a:pt x="532" y="573"/>
                  </a:cubicBezTo>
                  <a:cubicBezTo>
                    <a:pt x="537" y="591"/>
                    <a:pt x="542" y="606"/>
                    <a:pt x="547" y="619"/>
                  </a:cubicBezTo>
                  <a:moveTo>
                    <a:pt x="629" y="590"/>
                  </a:moveTo>
                  <a:cubicBezTo>
                    <a:pt x="627" y="589"/>
                    <a:pt x="625" y="589"/>
                    <a:pt x="623" y="588"/>
                  </a:cubicBezTo>
                  <a:cubicBezTo>
                    <a:pt x="619" y="587"/>
                    <a:pt x="615" y="587"/>
                    <a:pt x="611" y="586"/>
                  </a:cubicBezTo>
                  <a:cubicBezTo>
                    <a:pt x="605" y="584"/>
                    <a:pt x="599" y="583"/>
                    <a:pt x="593" y="581"/>
                  </a:cubicBezTo>
                  <a:cubicBezTo>
                    <a:pt x="586" y="579"/>
                    <a:pt x="578" y="577"/>
                    <a:pt x="570" y="575"/>
                  </a:cubicBezTo>
                  <a:cubicBezTo>
                    <a:pt x="565" y="574"/>
                    <a:pt x="561" y="573"/>
                    <a:pt x="556" y="571"/>
                  </a:cubicBezTo>
                  <a:cubicBezTo>
                    <a:pt x="552" y="570"/>
                    <a:pt x="548" y="569"/>
                    <a:pt x="544" y="567"/>
                  </a:cubicBezTo>
                  <a:cubicBezTo>
                    <a:pt x="542" y="567"/>
                    <a:pt x="541" y="566"/>
                    <a:pt x="539" y="566"/>
                  </a:cubicBezTo>
                  <a:cubicBezTo>
                    <a:pt x="539" y="565"/>
                    <a:pt x="539" y="564"/>
                    <a:pt x="539" y="563"/>
                  </a:cubicBezTo>
                  <a:cubicBezTo>
                    <a:pt x="539" y="561"/>
                    <a:pt x="538" y="559"/>
                    <a:pt x="537" y="557"/>
                  </a:cubicBezTo>
                  <a:cubicBezTo>
                    <a:pt x="538" y="556"/>
                    <a:pt x="538" y="556"/>
                    <a:pt x="539" y="555"/>
                  </a:cubicBezTo>
                  <a:cubicBezTo>
                    <a:pt x="539" y="554"/>
                    <a:pt x="540" y="554"/>
                    <a:pt x="541" y="553"/>
                  </a:cubicBezTo>
                  <a:cubicBezTo>
                    <a:pt x="542" y="552"/>
                    <a:pt x="543" y="551"/>
                    <a:pt x="544" y="550"/>
                  </a:cubicBezTo>
                  <a:cubicBezTo>
                    <a:pt x="545" y="549"/>
                    <a:pt x="546" y="548"/>
                    <a:pt x="547" y="547"/>
                  </a:cubicBezTo>
                  <a:cubicBezTo>
                    <a:pt x="548" y="546"/>
                    <a:pt x="549" y="544"/>
                    <a:pt x="551" y="543"/>
                  </a:cubicBezTo>
                  <a:cubicBezTo>
                    <a:pt x="551" y="542"/>
                    <a:pt x="552" y="541"/>
                    <a:pt x="553" y="540"/>
                  </a:cubicBezTo>
                  <a:cubicBezTo>
                    <a:pt x="554" y="540"/>
                    <a:pt x="554" y="539"/>
                    <a:pt x="555" y="539"/>
                  </a:cubicBezTo>
                  <a:cubicBezTo>
                    <a:pt x="558" y="540"/>
                    <a:pt x="561" y="541"/>
                    <a:pt x="564" y="542"/>
                  </a:cubicBezTo>
                  <a:cubicBezTo>
                    <a:pt x="570" y="545"/>
                    <a:pt x="576" y="547"/>
                    <a:pt x="582" y="549"/>
                  </a:cubicBezTo>
                  <a:cubicBezTo>
                    <a:pt x="591" y="553"/>
                    <a:pt x="600" y="556"/>
                    <a:pt x="610" y="559"/>
                  </a:cubicBezTo>
                  <a:cubicBezTo>
                    <a:pt x="615" y="561"/>
                    <a:pt x="620" y="563"/>
                    <a:pt x="626" y="564"/>
                  </a:cubicBezTo>
                  <a:cubicBezTo>
                    <a:pt x="629" y="565"/>
                    <a:pt x="633" y="566"/>
                    <a:pt x="636" y="567"/>
                  </a:cubicBezTo>
                  <a:cubicBezTo>
                    <a:pt x="636" y="570"/>
                    <a:pt x="637" y="572"/>
                    <a:pt x="637" y="574"/>
                  </a:cubicBezTo>
                  <a:cubicBezTo>
                    <a:pt x="637" y="575"/>
                    <a:pt x="637" y="575"/>
                    <a:pt x="637" y="575"/>
                  </a:cubicBezTo>
                  <a:cubicBezTo>
                    <a:pt x="637" y="577"/>
                    <a:pt x="637" y="580"/>
                    <a:pt x="638" y="582"/>
                  </a:cubicBezTo>
                  <a:cubicBezTo>
                    <a:pt x="633" y="583"/>
                    <a:pt x="630" y="586"/>
                    <a:pt x="629" y="590"/>
                  </a:cubicBezTo>
                  <a:moveTo>
                    <a:pt x="525" y="554"/>
                  </a:moveTo>
                  <a:cubicBezTo>
                    <a:pt x="523" y="551"/>
                    <a:pt x="521" y="547"/>
                    <a:pt x="518" y="544"/>
                  </a:cubicBezTo>
                  <a:cubicBezTo>
                    <a:pt x="516" y="541"/>
                    <a:pt x="514" y="538"/>
                    <a:pt x="512" y="535"/>
                  </a:cubicBezTo>
                  <a:cubicBezTo>
                    <a:pt x="509" y="531"/>
                    <a:pt x="507" y="527"/>
                    <a:pt x="504" y="523"/>
                  </a:cubicBezTo>
                  <a:cubicBezTo>
                    <a:pt x="504" y="523"/>
                    <a:pt x="503" y="522"/>
                    <a:pt x="502" y="521"/>
                  </a:cubicBezTo>
                  <a:cubicBezTo>
                    <a:pt x="504" y="520"/>
                    <a:pt x="505" y="519"/>
                    <a:pt x="505" y="517"/>
                  </a:cubicBezTo>
                  <a:cubicBezTo>
                    <a:pt x="511" y="520"/>
                    <a:pt x="516" y="522"/>
                    <a:pt x="522" y="525"/>
                  </a:cubicBezTo>
                  <a:cubicBezTo>
                    <a:pt x="527" y="527"/>
                    <a:pt x="533" y="530"/>
                    <a:pt x="539" y="532"/>
                  </a:cubicBezTo>
                  <a:cubicBezTo>
                    <a:pt x="544" y="535"/>
                    <a:pt x="549" y="536"/>
                    <a:pt x="554" y="538"/>
                  </a:cubicBezTo>
                  <a:cubicBezTo>
                    <a:pt x="553" y="539"/>
                    <a:pt x="553" y="539"/>
                    <a:pt x="552" y="540"/>
                  </a:cubicBezTo>
                  <a:cubicBezTo>
                    <a:pt x="551" y="541"/>
                    <a:pt x="551" y="541"/>
                    <a:pt x="551" y="541"/>
                  </a:cubicBezTo>
                  <a:cubicBezTo>
                    <a:pt x="550" y="543"/>
                    <a:pt x="548" y="545"/>
                    <a:pt x="546" y="546"/>
                  </a:cubicBezTo>
                  <a:cubicBezTo>
                    <a:pt x="546" y="547"/>
                    <a:pt x="546" y="547"/>
                    <a:pt x="546" y="547"/>
                  </a:cubicBezTo>
                  <a:cubicBezTo>
                    <a:pt x="544" y="549"/>
                    <a:pt x="542" y="550"/>
                    <a:pt x="541" y="552"/>
                  </a:cubicBezTo>
                  <a:cubicBezTo>
                    <a:pt x="540" y="553"/>
                    <a:pt x="540" y="553"/>
                    <a:pt x="540" y="553"/>
                  </a:cubicBezTo>
                  <a:cubicBezTo>
                    <a:pt x="539" y="554"/>
                    <a:pt x="538" y="555"/>
                    <a:pt x="537" y="556"/>
                  </a:cubicBezTo>
                  <a:cubicBezTo>
                    <a:pt x="535" y="554"/>
                    <a:pt x="532" y="553"/>
                    <a:pt x="529" y="553"/>
                  </a:cubicBezTo>
                  <a:cubicBezTo>
                    <a:pt x="528" y="553"/>
                    <a:pt x="527" y="553"/>
                    <a:pt x="525" y="554"/>
                  </a:cubicBezTo>
                  <a:moveTo>
                    <a:pt x="507" y="564"/>
                  </a:moveTo>
                  <a:cubicBezTo>
                    <a:pt x="502" y="564"/>
                    <a:pt x="497" y="564"/>
                    <a:pt x="492" y="563"/>
                  </a:cubicBezTo>
                  <a:cubicBezTo>
                    <a:pt x="490" y="563"/>
                    <a:pt x="488" y="563"/>
                    <a:pt x="486" y="563"/>
                  </a:cubicBezTo>
                  <a:cubicBezTo>
                    <a:pt x="483" y="562"/>
                    <a:pt x="480" y="562"/>
                    <a:pt x="477" y="562"/>
                  </a:cubicBezTo>
                  <a:cubicBezTo>
                    <a:pt x="475" y="561"/>
                    <a:pt x="472" y="561"/>
                    <a:pt x="469" y="560"/>
                  </a:cubicBezTo>
                  <a:cubicBezTo>
                    <a:pt x="467" y="560"/>
                    <a:pt x="465" y="559"/>
                    <a:pt x="463" y="559"/>
                  </a:cubicBezTo>
                  <a:cubicBezTo>
                    <a:pt x="460" y="558"/>
                    <a:pt x="457" y="557"/>
                    <a:pt x="454" y="557"/>
                  </a:cubicBezTo>
                  <a:cubicBezTo>
                    <a:pt x="452" y="556"/>
                    <a:pt x="450" y="556"/>
                    <a:pt x="448" y="555"/>
                  </a:cubicBezTo>
                  <a:cubicBezTo>
                    <a:pt x="447" y="555"/>
                    <a:pt x="445" y="554"/>
                    <a:pt x="444" y="554"/>
                  </a:cubicBezTo>
                  <a:cubicBezTo>
                    <a:pt x="440" y="551"/>
                    <a:pt x="437" y="549"/>
                    <a:pt x="433" y="546"/>
                  </a:cubicBezTo>
                  <a:cubicBezTo>
                    <a:pt x="431" y="544"/>
                    <a:pt x="429" y="543"/>
                    <a:pt x="427" y="541"/>
                  </a:cubicBezTo>
                  <a:cubicBezTo>
                    <a:pt x="420" y="537"/>
                    <a:pt x="414" y="532"/>
                    <a:pt x="408" y="527"/>
                  </a:cubicBezTo>
                  <a:cubicBezTo>
                    <a:pt x="406" y="526"/>
                    <a:pt x="405" y="525"/>
                    <a:pt x="404" y="525"/>
                  </a:cubicBezTo>
                  <a:cubicBezTo>
                    <a:pt x="394" y="517"/>
                    <a:pt x="385" y="509"/>
                    <a:pt x="375" y="501"/>
                  </a:cubicBezTo>
                  <a:cubicBezTo>
                    <a:pt x="376" y="502"/>
                    <a:pt x="377" y="502"/>
                    <a:pt x="377" y="503"/>
                  </a:cubicBezTo>
                  <a:cubicBezTo>
                    <a:pt x="380" y="504"/>
                    <a:pt x="384" y="506"/>
                    <a:pt x="387" y="508"/>
                  </a:cubicBezTo>
                  <a:cubicBezTo>
                    <a:pt x="390" y="510"/>
                    <a:pt x="393" y="511"/>
                    <a:pt x="396" y="513"/>
                  </a:cubicBezTo>
                  <a:cubicBezTo>
                    <a:pt x="399" y="515"/>
                    <a:pt x="402" y="516"/>
                    <a:pt x="406" y="518"/>
                  </a:cubicBezTo>
                  <a:cubicBezTo>
                    <a:pt x="413" y="522"/>
                    <a:pt x="420" y="525"/>
                    <a:pt x="427" y="528"/>
                  </a:cubicBezTo>
                  <a:cubicBezTo>
                    <a:pt x="430" y="530"/>
                    <a:pt x="433" y="531"/>
                    <a:pt x="437" y="533"/>
                  </a:cubicBezTo>
                  <a:cubicBezTo>
                    <a:pt x="444" y="536"/>
                    <a:pt x="452" y="539"/>
                    <a:pt x="460" y="542"/>
                  </a:cubicBezTo>
                  <a:cubicBezTo>
                    <a:pt x="463" y="543"/>
                    <a:pt x="465" y="544"/>
                    <a:pt x="468" y="545"/>
                  </a:cubicBezTo>
                  <a:cubicBezTo>
                    <a:pt x="477" y="549"/>
                    <a:pt x="485" y="551"/>
                    <a:pt x="494" y="554"/>
                  </a:cubicBezTo>
                  <a:cubicBezTo>
                    <a:pt x="495" y="554"/>
                    <a:pt x="496" y="555"/>
                    <a:pt x="498" y="555"/>
                  </a:cubicBezTo>
                  <a:cubicBezTo>
                    <a:pt x="505" y="557"/>
                    <a:pt x="512" y="559"/>
                    <a:pt x="520" y="561"/>
                  </a:cubicBezTo>
                  <a:cubicBezTo>
                    <a:pt x="520" y="562"/>
                    <a:pt x="519" y="562"/>
                    <a:pt x="519" y="563"/>
                  </a:cubicBezTo>
                  <a:cubicBezTo>
                    <a:pt x="520" y="564"/>
                    <a:pt x="520" y="564"/>
                    <a:pt x="520" y="564"/>
                  </a:cubicBezTo>
                  <a:cubicBezTo>
                    <a:pt x="519" y="564"/>
                    <a:pt x="518" y="564"/>
                    <a:pt x="517" y="564"/>
                  </a:cubicBezTo>
                  <a:cubicBezTo>
                    <a:pt x="514" y="564"/>
                    <a:pt x="510" y="564"/>
                    <a:pt x="507" y="564"/>
                  </a:cubicBezTo>
                  <a:moveTo>
                    <a:pt x="521" y="558"/>
                  </a:moveTo>
                  <a:cubicBezTo>
                    <a:pt x="516" y="555"/>
                    <a:pt x="510" y="552"/>
                    <a:pt x="505" y="549"/>
                  </a:cubicBezTo>
                  <a:cubicBezTo>
                    <a:pt x="503" y="548"/>
                    <a:pt x="501" y="547"/>
                    <a:pt x="500" y="546"/>
                  </a:cubicBezTo>
                  <a:cubicBezTo>
                    <a:pt x="493" y="542"/>
                    <a:pt x="487" y="538"/>
                    <a:pt x="481" y="535"/>
                  </a:cubicBezTo>
                  <a:cubicBezTo>
                    <a:pt x="478" y="533"/>
                    <a:pt x="476" y="531"/>
                    <a:pt x="473" y="530"/>
                  </a:cubicBezTo>
                  <a:cubicBezTo>
                    <a:pt x="468" y="527"/>
                    <a:pt x="462" y="523"/>
                    <a:pt x="457" y="520"/>
                  </a:cubicBezTo>
                  <a:cubicBezTo>
                    <a:pt x="454" y="518"/>
                    <a:pt x="451" y="516"/>
                    <a:pt x="448" y="514"/>
                  </a:cubicBezTo>
                  <a:cubicBezTo>
                    <a:pt x="444" y="511"/>
                    <a:pt x="439" y="508"/>
                    <a:pt x="434" y="505"/>
                  </a:cubicBezTo>
                  <a:cubicBezTo>
                    <a:pt x="431" y="503"/>
                    <a:pt x="428" y="501"/>
                    <a:pt x="425" y="499"/>
                  </a:cubicBezTo>
                  <a:cubicBezTo>
                    <a:pt x="420" y="496"/>
                    <a:pt x="415" y="492"/>
                    <a:pt x="411" y="489"/>
                  </a:cubicBezTo>
                  <a:cubicBezTo>
                    <a:pt x="408" y="487"/>
                    <a:pt x="405" y="485"/>
                    <a:pt x="402" y="483"/>
                  </a:cubicBezTo>
                  <a:cubicBezTo>
                    <a:pt x="397" y="480"/>
                    <a:pt x="393" y="476"/>
                    <a:pt x="388" y="473"/>
                  </a:cubicBezTo>
                  <a:cubicBezTo>
                    <a:pt x="388" y="473"/>
                    <a:pt x="388" y="473"/>
                    <a:pt x="388" y="473"/>
                  </a:cubicBezTo>
                  <a:cubicBezTo>
                    <a:pt x="390" y="474"/>
                    <a:pt x="391" y="475"/>
                    <a:pt x="393" y="475"/>
                  </a:cubicBezTo>
                  <a:cubicBezTo>
                    <a:pt x="396" y="477"/>
                    <a:pt x="399" y="478"/>
                    <a:pt x="402" y="480"/>
                  </a:cubicBezTo>
                  <a:cubicBezTo>
                    <a:pt x="405" y="481"/>
                    <a:pt x="407" y="482"/>
                    <a:pt x="410" y="483"/>
                  </a:cubicBezTo>
                  <a:cubicBezTo>
                    <a:pt x="413" y="485"/>
                    <a:pt x="416" y="486"/>
                    <a:pt x="420" y="488"/>
                  </a:cubicBezTo>
                  <a:cubicBezTo>
                    <a:pt x="422" y="489"/>
                    <a:pt x="424" y="490"/>
                    <a:pt x="427" y="491"/>
                  </a:cubicBezTo>
                  <a:cubicBezTo>
                    <a:pt x="430" y="492"/>
                    <a:pt x="434" y="493"/>
                    <a:pt x="438" y="495"/>
                  </a:cubicBezTo>
                  <a:cubicBezTo>
                    <a:pt x="440" y="496"/>
                    <a:pt x="442" y="496"/>
                    <a:pt x="444" y="497"/>
                  </a:cubicBezTo>
                  <a:cubicBezTo>
                    <a:pt x="448" y="499"/>
                    <a:pt x="452" y="500"/>
                    <a:pt x="456" y="501"/>
                  </a:cubicBezTo>
                  <a:cubicBezTo>
                    <a:pt x="458" y="502"/>
                    <a:pt x="460" y="503"/>
                    <a:pt x="461" y="503"/>
                  </a:cubicBezTo>
                  <a:cubicBezTo>
                    <a:pt x="467" y="505"/>
                    <a:pt x="472" y="507"/>
                    <a:pt x="477" y="508"/>
                  </a:cubicBezTo>
                  <a:cubicBezTo>
                    <a:pt x="478" y="508"/>
                    <a:pt x="478" y="508"/>
                    <a:pt x="479" y="509"/>
                  </a:cubicBezTo>
                  <a:cubicBezTo>
                    <a:pt x="482" y="509"/>
                    <a:pt x="484" y="510"/>
                    <a:pt x="487" y="511"/>
                  </a:cubicBezTo>
                  <a:cubicBezTo>
                    <a:pt x="487" y="512"/>
                    <a:pt x="487" y="512"/>
                    <a:pt x="487" y="513"/>
                  </a:cubicBezTo>
                  <a:cubicBezTo>
                    <a:pt x="487" y="519"/>
                    <a:pt x="491" y="523"/>
                    <a:pt x="497" y="523"/>
                  </a:cubicBezTo>
                  <a:cubicBezTo>
                    <a:pt x="498" y="523"/>
                    <a:pt x="500" y="522"/>
                    <a:pt x="502" y="521"/>
                  </a:cubicBezTo>
                  <a:cubicBezTo>
                    <a:pt x="505" y="526"/>
                    <a:pt x="508" y="530"/>
                    <a:pt x="510" y="534"/>
                  </a:cubicBezTo>
                  <a:cubicBezTo>
                    <a:pt x="511" y="535"/>
                    <a:pt x="511" y="535"/>
                    <a:pt x="511" y="535"/>
                  </a:cubicBezTo>
                  <a:cubicBezTo>
                    <a:pt x="515" y="541"/>
                    <a:pt x="520" y="548"/>
                    <a:pt x="524" y="554"/>
                  </a:cubicBezTo>
                  <a:cubicBezTo>
                    <a:pt x="525" y="555"/>
                    <a:pt x="525" y="555"/>
                    <a:pt x="525" y="555"/>
                  </a:cubicBezTo>
                  <a:cubicBezTo>
                    <a:pt x="523" y="555"/>
                    <a:pt x="522" y="557"/>
                    <a:pt x="521" y="558"/>
                  </a:cubicBezTo>
                  <a:moveTo>
                    <a:pt x="441" y="552"/>
                  </a:moveTo>
                  <a:cubicBezTo>
                    <a:pt x="439" y="552"/>
                    <a:pt x="438" y="552"/>
                    <a:pt x="437" y="551"/>
                  </a:cubicBezTo>
                  <a:cubicBezTo>
                    <a:pt x="436" y="551"/>
                    <a:pt x="436" y="551"/>
                    <a:pt x="435" y="551"/>
                  </a:cubicBezTo>
                  <a:cubicBezTo>
                    <a:pt x="431" y="549"/>
                    <a:pt x="427" y="547"/>
                    <a:pt x="422" y="546"/>
                  </a:cubicBezTo>
                  <a:cubicBezTo>
                    <a:pt x="421" y="545"/>
                    <a:pt x="421" y="545"/>
                    <a:pt x="421" y="545"/>
                  </a:cubicBezTo>
                  <a:cubicBezTo>
                    <a:pt x="417" y="543"/>
                    <a:pt x="412" y="541"/>
                    <a:pt x="408" y="539"/>
                  </a:cubicBezTo>
                  <a:cubicBezTo>
                    <a:pt x="408" y="539"/>
                    <a:pt x="408" y="539"/>
                    <a:pt x="408" y="539"/>
                  </a:cubicBezTo>
                  <a:cubicBezTo>
                    <a:pt x="365" y="517"/>
                    <a:pt x="324" y="483"/>
                    <a:pt x="285" y="436"/>
                  </a:cubicBezTo>
                  <a:cubicBezTo>
                    <a:pt x="286" y="437"/>
                    <a:pt x="286" y="437"/>
                    <a:pt x="287" y="438"/>
                  </a:cubicBezTo>
                  <a:cubicBezTo>
                    <a:pt x="295" y="444"/>
                    <a:pt x="303" y="451"/>
                    <a:pt x="311" y="457"/>
                  </a:cubicBezTo>
                  <a:cubicBezTo>
                    <a:pt x="313" y="459"/>
                    <a:pt x="315" y="460"/>
                    <a:pt x="317" y="462"/>
                  </a:cubicBezTo>
                  <a:cubicBezTo>
                    <a:pt x="324" y="468"/>
                    <a:pt x="332" y="473"/>
                    <a:pt x="340" y="479"/>
                  </a:cubicBezTo>
                  <a:cubicBezTo>
                    <a:pt x="342" y="480"/>
                    <a:pt x="345" y="482"/>
                    <a:pt x="347" y="484"/>
                  </a:cubicBezTo>
                  <a:cubicBezTo>
                    <a:pt x="354" y="488"/>
                    <a:pt x="361" y="493"/>
                    <a:pt x="368" y="497"/>
                  </a:cubicBezTo>
                  <a:cubicBezTo>
                    <a:pt x="369" y="497"/>
                    <a:pt x="369" y="498"/>
                    <a:pt x="370" y="498"/>
                  </a:cubicBezTo>
                  <a:cubicBezTo>
                    <a:pt x="381" y="507"/>
                    <a:pt x="391" y="516"/>
                    <a:pt x="402" y="524"/>
                  </a:cubicBezTo>
                  <a:cubicBezTo>
                    <a:pt x="403" y="525"/>
                    <a:pt x="404" y="525"/>
                    <a:pt x="405" y="526"/>
                  </a:cubicBezTo>
                  <a:cubicBezTo>
                    <a:pt x="412" y="531"/>
                    <a:pt x="419" y="536"/>
                    <a:pt x="426" y="542"/>
                  </a:cubicBezTo>
                  <a:cubicBezTo>
                    <a:pt x="427" y="543"/>
                    <a:pt x="428" y="544"/>
                    <a:pt x="430" y="545"/>
                  </a:cubicBezTo>
                  <a:cubicBezTo>
                    <a:pt x="433" y="547"/>
                    <a:pt x="437" y="550"/>
                    <a:pt x="441" y="552"/>
                  </a:cubicBezTo>
                  <a:moveTo>
                    <a:pt x="636" y="566"/>
                  </a:moveTo>
                  <a:cubicBezTo>
                    <a:pt x="618" y="561"/>
                    <a:pt x="599" y="555"/>
                    <a:pt x="581" y="548"/>
                  </a:cubicBezTo>
                  <a:cubicBezTo>
                    <a:pt x="581" y="548"/>
                    <a:pt x="580" y="548"/>
                    <a:pt x="579" y="548"/>
                  </a:cubicBezTo>
                  <a:cubicBezTo>
                    <a:pt x="571" y="545"/>
                    <a:pt x="563" y="541"/>
                    <a:pt x="555" y="538"/>
                  </a:cubicBezTo>
                  <a:cubicBezTo>
                    <a:pt x="556" y="537"/>
                    <a:pt x="556" y="537"/>
                    <a:pt x="557" y="536"/>
                  </a:cubicBezTo>
                  <a:cubicBezTo>
                    <a:pt x="557" y="535"/>
                    <a:pt x="558" y="534"/>
                    <a:pt x="559" y="534"/>
                  </a:cubicBezTo>
                  <a:cubicBezTo>
                    <a:pt x="560" y="532"/>
                    <a:pt x="562" y="530"/>
                    <a:pt x="563" y="528"/>
                  </a:cubicBezTo>
                  <a:cubicBezTo>
                    <a:pt x="564" y="527"/>
                    <a:pt x="564" y="527"/>
                    <a:pt x="565" y="526"/>
                  </a:cubicBezTo>
                  <a:cubicBezTo>
                    <a:pt x="573" y="516"/>
                    <a:pt x="581" y="505"/>
                    <a:pt x="589" y="492"/>
                  </a:cubicBezTo>
                  <a:cubicBezTo>
                    <a:pt x="590" y="492"/>
                    <a:pt x="590" y="492"/>
                    <a:pt x="590" y="492"/>
                  </a:cubicBezTo>
                  <a:cubicBezTo>
                    <a:pt x="592" y="488"/>
                    <a:pt x="594" y="485"/>
                    <a:pt x="596" y="482"/>
                  </a:cubicBezTo>
                  <a:cubicBezTo>
                    <a:pt x="596" y="481"/>
                    <a:pt x="596" y="481"/>
                    <a:pt x="597" y="480"/>
                  </a:cubicBezTo>
                  <a:cubicBezTo>
                    <a:pt x="599" y="477"/>
                    <a:pt x="600" y="474"/>
                    <a:pt x="602" y="471"/>
                  </a:cubicBezTo>
                  <a:cubicBezTo>
                    <a:pt x="603" y="470"/>
                    <a:pt x="603" y="470"/>
                    <a:pt x="604" y="469"/>
                  </a:cubicBezTo>
                  <a:cubicBezTo>
                    <a:pt x="606" y="466"/>
                    <a:pt x="607" y="463"/>
                    <a:pt x="609" y="460"/>
                  </a:cubicBezTo>
                  <a:cubicBezTo>
                    <a:pt x="610" y="459"/>
                    <a:pt x="610" y="458"/>
                    <a:pt x="611" y="457"/>
                  </a:cubicBezTo>
                  <a:cubicBezTo>
                    <a:pt x="613" y="454"/>
                    <a:pt x="614" y="451"/>
                    <a:pt x="616" y="448"/>
                  </a:cubicBezTo>
                  <a:cubicBezTo>
                    <a:pt x="617" y="447"/>
                    <a:pt x="617" y="446"/>
                    <a:pt x="618" y="444"/>
                  </a:cubicBezTo>
                  <a:cubicBezTo>
                    <a:pt x="620" y="442"/>
                    <a:pt x="621" y="439"/>
                    <a:pt x="623" y="436"/>
                  </a:cubicBezTo>
                  <a:cubicBezTo>
                    <a:pt x="624" y="435"/>
                    <a:pt x="624" y="433"/>
                    <a:pt x="625" y="432"/>
                  </a:cubicBezTo>
                  <a:cubicBezTo>
                    <a:pt x="625" y="431"/>
                    <a:pt x="625" y="431"/>
                    <a:pt x="625" y="431"/>
                  </a:cubicBezTo>
                  <a:cubicBezTo>
                    <a:pt x="627" y="432"/>
                    <a:pt x="628" y="432"/>
                    <a:pt x="630" y="432"/>
                  </a:cubicBezTo>
                  <a:cubicBezTo>
                    <a:pt x="630" y="438"/>
                    <a:pt x="630" y="443"/>
                    <a:pt x="630" y="448"/>
                  </a:cubicBezTo>
                  <a:cubicBezTo>
                    <a:pt x="630" y="451"/>
                    <a:pt x="630" y="453"/>
                    <a:pt x="630" y="455"/>
                  </a:cubicBezTo>
                  <a:cubicBezTo>
                    <a:pt x="630" y="461"/>
                    <a:pt x="631" y="466"/>
                    <a:pt x="631" y="472"/>
                  </a:cubicBezTo>
                  <a:cubicBezTo>
                    <a:pt x="631" y="476"/>
                    <a:pt x="631" y="480"/>
                    <a:pt x="631" y="484"/>
                  </a:cubicBezTo>
                  <a:cubicBezTo>
                    <a:pt x="632" y="487"/>
                    <a:pt x="632" y="491"/>
                    <a:pt x="632" y="494"/>
                  </a:cubicBezTo>
                  <a:cubicBezTo>
                    <a:pt x="632" y="500"/>
                    <a:pt x="632" y="506"/>
                    <a:pt x="633" y="511"/>
                  </a:cubicBezTo>
                  <a:cubicBezTo>
                    <a:pt x="633" y="513"/>
                    <a:pt x="633" y="514"/>
                    <a:pt x="633" y="515"/>
                  </a:cubicBezTo>
                  <a:cubicBezTo>
                    <a:pt x="634" y="534"/>
                    <a:pt x="635" y="550"/>
                    <a:pt x="636" y="566"/>
                  </a:cubicBezTo>
                  <a:moveTo>
                    <a:pt x="554" y="538"/>
                  </a:moveTo>
                  <a:cubicBezTo>
                    <a:pt x="549" y="536"/>
                    <a:pt x="544" y="534"/>
                    <a:pt x="539" y="532"/>
                  </a:cubicBezTo>
                  <a:cubicBezTo>
                    <a:pt x="535" y="530"/>
                    <a:pt x="532" y="529"/>
                    <a:pt x="529" y="527"/>
                  </a:cubicBezTo>
                  <a:cubicBezTo>
                    <a:pt x="521" y="524"/>
                    <a:pt x="513" y="520"/>
                    <a:pt x="506" y="517"/>
                  </a:cubicBezTo>
                  <a:cubicBezTo>
                    <a:pt x="506" y="516"/>
                    <a:pt x="507" y="514"/>
                    <a:pt x="507" y="513"/>
                  </a:cubicBezTo>
                  <a:cubicBezTo>
                    <a:pt x="507" y="509"/>
                    <a:pt x="504" y="506"/>
                    <a:pt x="501" y="504"/>
                  </a:cubicBezTo>
                  <a:cubicBezTo>
                    <a:pt x="501" y="503"/>
                    <a:pt x="502" y="502"/>
                    <a:pt x="502" y="501"/>
                  </a:cubicBezTo>
                  <a:cubicBezTo>
                    <a:pt x="503" y="499"/>
                    <a:pt x="504" y="497"/>
                    <a:pt x="505" y="495"/>
                  </a:cubicBezTo>
                  <a:cubicBezTo>
                    <a:pt x="505" y="494"/>
                    <a:pt x="505" y="493"/>
                    <a:pt x="506" y="492"/>
                  </a:cubicBezTo>
                  <a:cubicBezTo>
                    <a:pt x="507" y="489"/>
                    <a:pt x="507" y="487"/>
                    <a:pt x="508" y="485"/>
                  </a:cubicBezTo>
                  <a:cubicBezTo>
                    <a:pt x="509" y="484"/>
                    <a:pt x="509" y="483"/>
                    <a:pt x="509" y="482"/>
                  </a:cubicBezTo>
                  <a:cubicBezTo>
                    <a:pt x="510" y="480"/>
                    <a:pt x="511" y="478"/>
                    <a:pt x="512" y="475"/>
                  </a:cubicBezTo>
                  <a:cubicBezTo>
                    <a:pt x="512" y="474"/>
                    <a:pt x="512" y="473"/>
                    <a:pt x="513" y="472"/>
                  </a:cubicBezTo>
                  <a:cubicBezTo>
                    <a:pt x="514" y="470"/>
                    <a:pt x="514" y="467"/>
                    <a:pt x="515" y="464"/>
                  </a:cubicBezTo>
                  <a:cubicBezTo>
                    <a:pt x="516" y="464"/>
                    <a:pt x="516" y="463"/>
                    <a:pt x="516" y="463"/>
                  </a:cubicBezTo>
                  <a:cubicBezTo>
                    <a:pt x="517" y="460"/>
                    <a:pt x="518" y="457"/>
                    <a:pt x="519" y="453"/>
                  </a:cubicBezTo>
                  <a:cubicBezTo>
                    <a:pt x="519" y="452"/>
                    <a:pt x="519" y="452"/>
                    <a:pt x="519" y="452"/>
                  </a:cubicBezTo>
                  <a:cubicBezTo>
                    <a:pt x="524" y="437"/>
                    <a:pt x="528" y="421"/>
                    <a:pt x="532" y="404"/>
                  </a:cubicBezTo>
                  <a:cubicBezTo>
                    <a:pt x="534" y="404"/>
                    <a:pt x="536" y="405"/>
                    <a:pt x="538" y="405"/>
                  </a:cubicBezTo>
                  <a:cubicBezTo>
                    <a:pt x="542" y="406"/>
                    <a:pt x="546" y="407"/>
                    <a:pt x="550" y="408"/>
                  </a:cubicBezTo>
                  <a:cubicBezTo>
                    <a:pt x="556" y="409"/>
                    <a:pt x="562" y="410"/>
                    <a:pt x="568" y="412"/>
                  </a:cubicBezTo>
                  <a:cubicBezTo>
                    <a:pt x="571" y="412"/>
                    <a:pt x="574" y="413"/>
                    <a:pt x="576" y="413"/>
                  </a:cubicBezTo>
                  <a:cubicBezTo>
                    <a:pt x="584" y="415"/>
                    <a:pt x="591" y="416"/>
                    <a:pt x="599" y="418"/>
                  </a:cubicBezTo>
                  <a:cubicBezTo>
                    <a:pt x="600" y="418"/>
                    <a:pt x="602" y="418"/>
                    <a:pt x="603" y="418"/>
                  </a:cubicBezTo>
                  <a:cubicBezTo>
                    <a:pt x="609" y="419"/>
                    <a:pt x="614" y="420"/>
                    <a:pt x="620" y="421"/>
                  </a:cubicBezTo>
                  <a:cubicBezTo>
                    <a:pt x="620" y="422"/>
                    <a:pt x="620" y="422"/>
                    <a:pt x="620" y="422"/>
                  </a:cubicBezTo>
                  <a:cubicBezTo>
                    <a:pt x="620" y="426"/>
                    <a:pt x="622" y="429"/>
                    <a:pt x="625" y="431"/>
                  </a:cubicBezTo>
                  <a:cubicBezTo>
                    <a:pt x="604" y="469"/>
                    <a:pt x="585" y="499"/>
                    <a:pt x="567" y="522"/>
                  </a:cubicBezTo>
                  <a:cubicBezTo>
                    <a:pt x="566" y="523"/>
                    <a:pt x="565" y="524"/>
                    <a:pt x="564" y="526"/>
                  </a:cubicBezTo>
                  <a:cubicBezTo>
                    <a:pt x="564" y="527"/>
                    <a:pt x="563" y="527"/>
                    <a:pt x="562" y="528"/>
                  </a:cubicBezTo>
                  <a:cubicBezTo>
                    <a:pt x="561" y="530"/>
                    <a:pt x="560" y="531"/>
                    <a:pt x="558" y="533"/>
                  </a:cubicBezTo>
                  <a:cubicBezTo>
                    <a:pt x="558" y="534"/>
                    <a:pt x="557" y="534"/>
                    <a:pt x="557" y="535"/>
                  </a:cubicBezTo>
                  <a:cubicBezTo>
                    <a:pt x="556" y="536"/>
                    <a:pt x="555" y="537"/>
                    <a:pt x="554" y="538"/>
                  </a:cubicBezTo>
                  <a:moveTo>
                    <a:pt x="620" y="420"/>
                  </a:moveTo>
                  <a:cubicBezTo>
                    <a:pt x="616" y="420"/>
                    <a:pt x="613" y="419"/>
                    <a:pt x="609" y="419"/>
                  </a:cubicBezTo>
                  <a:cubicBezTo>
                    <a:pt x="604" y="418"/>
                    <a:pt x="600" y="417"/>
                    <a:pt x="595" y="416"/>
                  </a:cubicBezTo>
                  <a:cubicBezTo>
                    <a:pt x="589" y="415"/>
                    <a:pt x="584" y="414"/>
                    <a:pt x="579" y="413"/>
                  </a:cubicBezTo>
                  <a:cubicBezTo>
                    <a:pt x="574" y="412"/>
                    <a:pt x="569" y="411"/>
                    <a:pt x="565" y="410"/>
                  </a:cubicBezTo>
                  <a:cubicBezTo>
                    <a:pt x="559" y="409"/>
                    <a:pt x="554" y="408"/>
                    <a:pt x="549" y="407"/>
                  </a:cubicBezTo>
                  <a:cubicBezTo>
                    <a:pt x="544" y="406"/>
                    <a:pt x="540" y="405"/>
                    <a:pt x="535" y="403"/>
                  </a:cubicBezTo>
                  <a:cubicBezTo>
                    <a:pt x="534" y="403"/>
                    <a:pt x="533" y="403"/>
                    <a:pt x="532" y="403"/>
                  </a:cubicBezTo>
                  <a:cubicBezTo>
                    <a:pt x="533" y="400"/>
                    <a:pt x="533" y="398"/>
                    <a:pt x="534" y="395"/>
                  </a:cubicBezTo>
                  <a:cubicBezTo>
                    <a:pt x="536" y="396"/>
                    <a:pt x="537" y="396"/>
                    <a:pt x="539" y="397"/>
                  </a:cubicBezTo>
                  <a:cubicBezTo>
                    <a:pt x="545" y="399"/>
                    <a:pt x="551" y="401"/>
                    <a:pt x="557" y="403"/>
                  </a:cubicBezTo>
                  <a:cubicBezTo>
                    <a:pt x="562" y="404"/>
                    <a:pt x="567" y="406"/>
                    <a:pt x="572" y="407"/>
                  </a:cubicBezTo>
                  <a:cubicBezTo>
                    <a:pt x="578" y="409"/>
                    <a:pt x="585" y="411"/>
                    <a:pt x="591" y="413"/>
                  </a:cubicBezTo>
                  <a:cubicBezTo>
                    <a:pt x="596" y="414"/>
                    <a:pt x="601" y="415"/>
                    <a:pt x="607" y="417"/>
                  </a:cubicBezTo>
                  <a:cubicBezTo>
                    <a:pt x="611" y="418"/>
                    <a:pt x="615" y="419"/>
                    <a:pt x="620" y="420"/>
                  </a:cubicBezTo>
                  <a:moveTo>
                    <a:pt x="363" y="493"/>
                  </a:moveTo>
                  <a:cubicBezTo>
                    <a:pt x="335" y="475"/>
                    <a:pt x="307" y="454"/>
                    <a:pt x="281" y="431"/>
                  </a:cubicBezTo>
                  <a:cubicBezTo>
                    <a:pt x="268" y="416"/>
                    <a:pt x="256" y="399"/>
                    <a:pt x="245" y="382"/>
                  </a:cubicBezTo>
                  <a:cubicBezTo>
                    <a:pt x="243" y="380"/>
                    <a:pt x="242" y="378"/>
                    <a:pt x="240" y="375"/>
                  </a:cubicBezTo>
                  <a:cubicBezTo>
                    <a:pt x="239" y="374"/>
                    <a:pt x="238" y="372"/>
                    <a:pt x="237" y="370"/>
                  </a:cubicBezTo>
                  <a:cubicBezTo>
                    <a:pt x="238" y="370"/>
                    <a:pt x="238" y="370"/>
                    <a:pt x="238" y="370"/>
                  </a:cubicBezTo>
                  <a:cubicBezTo>
                    <a:pt x="239" y="371"/>
                    <a:pt x="240" y="372"/>
                    <a:pt x="241" y="374"/>
                  </a:cubicBezTo>
                  <a:cubicBezTo>
                    <a:pt x="245" y="379"/>
                    <a:pt x="250" y="384"/>
                    <a:pt x="254" y="389"/>
                  </a:cubicBezTo>
                  <a:cubicBezTo>
                    <a:pt x="258" y="392"/>
                    <a:pt x="261" y="396"/>
                    <a:pt x="264" y="399"/>
                  </a:cubicBezTo>
                  <a:cubicBezTo>
                    <a:pt x="268" y="403"/>
                    <a:pt x="272" y="408"/>
                    <a:pt x="276" y="412"/>
                  </a:cubicBezTo>
                  <a:cubicBezTo>
                    <a:pt x="280" y="416"/>
                    <a:pt x="284" y="420"/>
                    <a:pt x="288" y="424"/>
                  </a:cubicBezTo>
                  <a:cubicBezTo>
                    <a:pt x="291" y="427"/>
                    <a:pt x="294" y="430"/>
                    <a:pt x="298" y="433"/>
                  </a:cubicBezTo>
                  <a:cubicBezTo>
                    <a:pt x="302" y="438"/>
                    <a:pt x="307" y="442"/>
                    <a:pt x="312" y="447"/>
                  </a:cubicBezTo>
                  <a:cubicBezTo>
                    <a:pt x="314" y="449"/>
                    <a:pt x="316" y="451"/>
                    <a:pt x="318" y="453"/>
                  </a:cubicBezTo>
                  <a:cubicBezTo>
                    <a:pt x="333" y="467"/>
                    <a:pt x="348" y="480"/>
                    <a:pt x="363" y="493"/>
                  </a:cubicBezTo>
                  <a:moveTo>
                    <a:pt x="520" y="560"/>
                  </a:moveTo>
                  <a:cubicBezTo>
                    <a:pt x="517" y="560"/>
                    <a:pt x="514" y="559"/>
                    <a:pt x="511" y="558"/>
                  </a:cubicBezTo>
                  <a:cubicBezTo>
                    <a:pt x="509" y="558"/>
                    <a:pt x="507" y="557"/>
                    <a:pt x="506" y="557"/>
                  </a:cubicBezTo>
                  <a:cubicBezTo>
                    <a:pt x="501" y="555"/>
                    <a:pt x="497" y="554"/>
                    <a:pt x="492" y="553"/>
                  </a:cubicBezTo>
                  <a:cubicBezTo>
                    <a:pt x="492" y="553"/>
                    <a:pt x="491" y="552"/>
                    <a:pt x="491" y="552"/>
                  </a:cubicBezTo>
                  <a:cubicBezTo>
                    <a:pt x="449" y="539"/>
                    <a:pt x="408" y="520"/>
                    <a:pt x="369" y="496"/>
                  </a:cubicBezTo>
                  <a:cubicBezTo>
                    <a:pt x="361" y="489"/>
                    <a:pt x="352" y="482"/>
                    <a:pt x="344" y="475"/>
                  </a:cubicBezTo>
                  <a:cubicBezTo>
                    <a:pt x="342" y="473"/>
                    <a:pt x="340" y="471"/>
                    <a:pt x="338" y="470"/>
                  </a:cubicBezTo>
                  <a:cubicBezTo>
                    <a:pt x="333" y="465"/>
                    <a:pt x="328" y="460"/>
                    <a:pt x="322" y="456"/>
                  </a:cubicBezTo>
                  <a:cubicBezTo>
                    <a:pt x="320" y="453"/>
                    <a:pt x="317" y="450"/>
                    <a:pt x="314" y="448"/>
                  </a:cubicBezTo>
                  <a:cubicBezTo>
                    <a:pt x="309" y="443"/>
                    <a:pt x="305" y="439"/>
                    <a:pt x="300" y="434"/>
                  </a:cubicBezTo>
                  <a:cubicBezTo>
                    <a:pt x="296" y="431"/>
                    <a:pt x="293" y="427"/>
                    <a:pt x="289" y="424"/>
                  </a:cubicBezTo>
                  <a:cubicBezTo>
                    <a:pt x="285" y="420"/>
                    <a:pt x="282" y="416"/>
                    <a:pt x="278" y="412"/>
                  </a:cubicBezTo>
                  <a:cubicBezTo>
                    <a:pt x="271" y="405"/>
                    <a:pt x="264" y="397"/>
                    <a:pt x="257" y="390"/>
                  </a:cubicBezTo>
                  <a:cubicBezTo>
                    <a:pt x="255" y="388"/>
                    <a:pt x="253" y="386"/>
                    <a:pt x="251" y="384"/>
                  </a:cubicBezTo>
                  <a:cubicBezTo>
                    <a:pt x="247" y="379"/>
                    <a:pt x="243" y="374"/>
                    <a:pt x="239" y="370"/>
                  </a:cubicBezTo>
                  <a:cubicBezTo>
                    <a:pt x="239" y="370"/>
                    <a:pt x="239" y="370"/>
                    <a:pt x="239" y="370"/>
                  </a:cubicBezTo>
                  <a:cubicBezTo>
                    <a:pt x="240" y="370"/>
                    <a:pt x="241" y="371"/>
                    <a:pt x="241" y="372"/>
                  </a:cubicBezTo>
                  <a:cubicBezTo>
                    <a:pt x="244" y="375"/>
                    <a:pt x="247" y="377"/>
                    <a:pt x="249" y="379"/>
                  </a:cubicBezTo>
                  <a:cubicBezTo>
                    <a:pt x="252" y="381"/>
                    <a:pt x="254" y="383"/>
                    <a:pt x="256" y="385"/>
                  </a:cubicBezTo>
                  <a:cubicBezTo>
                    <a:pt x="259" y="388"/>
                    <a:pt x="262" y="390"/>
                    <a:pt x="264" y="392"/>
                  </a:cubicBezTo>
                  <a:cubicBezTo>
                    <a:pt x="267" y="394"/>
                    <a:pt x="269" y="396"/>
                    <a:pt x="272" y="398"/>
                  </a:cubicBezTo>
                  <a:cubicBezTo>
                    <a:pt x="274" y="400"/>
                    <a:pt x="277" y="402"/>
                    <a:pt x="280" y="404"/>
                  </a:cubicBezTo>
                  <a:cubicBezTo>
                    <a:pt x="282" y="406"/>
                    <a:pt x="285" y="408"/>
                    <a:pt x="287" y="410"/>
                  </a:cubicBezTo>
                  <a:cubicBezTo>
                    <a:pt x="290" y="412"/>
                    <a:pt x="292" y="414"/>
                    <a:pt x="295" y="416"/>
                  </a:cubicBezTo>
                  <a:cubicBezTo>
                    <a:pt x="298" y="418"/>
                    <a:pt x="300" y="420"/>
                    <a:pt x="303" y="422"/>
                  </a:cubicBezTo>
                  <a:cubicBezTo>
                    <a:pt x="306" y="424"/>
                    <a:pt x="308" y="426"/>
                    <a:pt x="311" y="427"/>
                  </a:cubicBezTo>
                  <a:cubicBezTo>
                    <a:pt x="314" y="429"/>
                    <a:pt x="316" y="431"/>
                    <a:pt x="319" y="433"/>
                  </a:cubicBezTo>
                  <a:cubicBezTo>
                    <a:pt x="322" y="435"/>
                    <a:pt x="324" y="436"/>
                    <a:pt x="327" y="438"/>
                  </a:cubicBezTo>
                  <a:cubicBezTo>
                    <a:pt x="330" y="440"/>
                    <a:pt x="332" y="442"/>
                    <a:pt x="335" y="444"/>
                  </a:cubicBezTo>
                  <a:cubicBezTo>
                    <a:pt x="338" y="445"/>
                    <a:pt x="340" y="447"/>
                    <a:pt x="343" y="448"/>
                  </a:cubicBezTo>
                  <a:cubicBezTo>
                    <a:pt x="346" y="450"/>
                    <a:pt x="349" y="452"/>
                    <a:pt x="352" y="453"/>
                  </a:cubicBezTo>
                  <a:cubicBezTo>
                    <a:pt x="354" y="455"/>
                    <a:pt x="357" y="456"/>
                    <a:pt x="359" y="458"/>
                  </a:cubicBezTo>
                  <a:cubicBezTo>
                    <a:pt x="362" y="460"/>
                    <a:pt x="365" y="461"/>
                    <a:pt x="368" y="463"/>
                  </a:cubicBezTo>
                  <a:cubicBezTo>
                    <a:pt x="371" y="464"/>
                    <a:pt x="373" y="466"/>
                    <a:pt x="376" y="467"/>
                  </a:cubicBezTo>
                  <a:cubicBezTo>
                    <a:pt x="378" y="468"/>
                    <a:pt x="381" y="469"/>
                    <a:pt x="383" y="471"/>
                  </a:cubicBezTo>
                  <a:cubicBezTo>
                    <a:pt x="384" y="471"/>
                    <a:pt x="384" y="471"/>
                    <a:pt x="384" y="471"/>
                  </a:cubicBezTo>
                  <a:cubicBezTo>
                    <a:pt x="388" y="474"/>
                    <a:pt x="392" y="477"/>
                    <a:pt x="396" y="479"/>
                  </a:cubicBezTo>
                  <a:cubicBezTo>
                    <a:pt x="399" y="482"/>
                    <a:pt x="403" y="485"/>
                    <a:pt x="407" y="488"/>
                  </a:cubicBezTo>
                  <a:cubicBezTo>
                    <a:pt x="411" y="491"/>
                    <a:pt x="415" y="493"/>
                    <a:pt x="419" y="496"/>
                  </a:cubicBezTo>
                  <a:cubicBezTo>
                    <a:pt x="423" y="499"/>
                    <a:pt x="427" y="501"/>
                    <a:pt x="431" y="504"/>
                  </a:cubicBezTo>
                  <a:cubicBezTo>
                    <a:pt x="435" y="506"/>
                    <a:pt x="439" y="509"/>
                    <a:pt x="442" y="512"/>
                  </a:cubicBezTo>
                  <a:cubicBezTo>
                    <a:pt x="446" y="514"/>
                    <a:pt x="450" y="517"/>
                    <a:pt x="454" y="519"/>
                  </a:cubicBezTo>
                  <a:cubicBezTo>
                    <a:pt x="458" y="522"/>
                    <a:pt x="462" y="524"/>
                    <a:pt x="466" y="527"/>
                  </a:cubicBezTo>
                  <a:cubicBezTo>
                    <a:pt x="470" y="529"/>
                    <a:pt x="474" y="532"/>
                    <a:pt x="479" y="534"/>
                  </a:cubicBezTo>
                  <a:cubicBezTo>
                    <a:pt x="483" y="537"/>
                    <a:pt x="487" y="539"/>
                    <a:pt x="491" y="541"/>
                  </a:cubicBezTo>
                  <a:cubicBezTo>
                    <a:pt x="495" y="544"/>
                    <a:pt x="499" y="546"/>
                    <a:pt x="503" y="549"/>
                  </a:cubicBezTo>
                  <a:cubicBezTo>
                    <a:pt x="507" y="551"/>
                    <a:pt x="511" y="553"/>
                    <a:pt x="515" y="556"/>
                  </a:cubicBezTo>
                  <a:cubicBezTo>
                    <a:pt x="517" y="557"/>
                    <a:pt x="519" y="558"/>
                    <a:pt x="521" y="559"/>
                  </a:cubicBezTo>
                  <a:cubicBezTo>
                    <a:pt x="520" y="559"/>
                    <a:pt x="520" y="560"/>
                    <a:pt x="520" y="560"/>
                  </a:cubicBezTo>
                  <a:moveTo>
                    <a:pt x="379" y="468"/>
                  </a:moveTo>
                  <a:cubicBezTo>
                    <a:pt x="378" y="467"/>
                    <a:pt x="376" y="466"/>
                    <a:pt x="374" y="465"/>
                  </a:cubicBezTo>
                  <a:cubicBezTo>
                    <a:pt x="371" y="464"/>
                    <a:pt x="368" y="462"/>
                    <a:pt x="365" y="460"/>
                  </a:cubicBezTo>
                  <a:cubicBezTo>
                    <a:pt x="363" y="459"/>
                    <a:pt x="360" y="457"/>
                    <a:pt x="358" y="456"/>
                  </a:cubicBezTo>
                  <a:cubicBezTo>
                    <a:pt x="355" y="454"/>
                    <a:pt x="352" y="452"/>
                    <a:pt x="349" y="451"/>
                  </a:cubicBezTo>
                  <a:cubicBezTo>
                    <a:pt x="346" y="449"/>
                    <a:pt x="344" y="448"/>
                    <a:pt x="341" y="446"/>
                  </a:cubicBezTo>
                  <a:cubicBezTo>
                    <a:pt x="338" y="444"/>
                    <a:pt x="335" y="442"/>
                    <a:pt x="332" y="440"/>
                  </a:cubicBezTo>
                  <a:cubicBezTo>
                    <a:pt x="330" y="439"/>
                    <a:pt x="327" y="437"/>
                    <a:pt x="325" y="436"/>
                  </a:cubicBezTo>
                  <a:cubicBezTo>
                    <a:pt x="322" y="434"/>
                    <a:pt x="319" y="432"/>
                    <a:pt x="316" y="430"/>
                  </a:cubicBezTo>
                  <a:cubicBezTo>
                    <a:pt x="313" y="428"/>
                    <a:pt x="311" y="427"/>
                    <a:pt x="309" y="425"/>
                  </a:cubicBezTo>
                  <a:cubicBezTo>
                    <a:pt x="306" y="423"/>
                    <a:pt x="303" y="421"/>
                    <a:pt x="300" y="418"/>
                  </a:cubicBezTo>
                  <a:cubicBezTo>
                    <a:pt x="297" y="417"/>
                    <a:pt x="295" y="415"/>
                    <a:pt x="293" y="414"/>
                  </a:cubicBezTo>
                  <a:cubicBezTo>
                    <a:pt x="288" y="410"/>
                    <a:pt x="283" y="406"/>
                    <a:pt x="277" y="402"/>
                  </a:cubicBezTo>
                  <a:cubicBezTo>
                    <a:pt x="275" y="400"/>
                    <a:pt x="273" y="398"/>
                    <a:pt x="270" y="396"/>
                  </a:cubicBezTo>
                  <a:cubicBezTo>
                    <a:pt x="268" y="394"/>
                    <a:pt x="265" y="391"/>
                    <a:pt x="262" y="389"/>
                  </a:cubicBezTo>
                  <a:cubicBezTo>
                    <a:pt x="260" y="387"/>
                    <a:pt x="257" y="385"/>
                    <a:pt x="254" y="383"/>
                  </a:cubicBezTo>
                  <a:cubicBezTo>
                    <a:pt x="252" y="380"/>
                    <a:pt x="250" y="378"/>
                    <a:pt x="247" y="376"/>
                  </a:cubicBezTo>
                  <a:cubicBezTo>
                    <a:pt x="245" y="374"/>
                    <a:pt x="242" y="372"/>
                    <a:pt x="240" y="369"/>
                  </a:cubicBezTo>
                  <a:cubicBezTo>
                    <a:pt x="239" y="369"/>
                    <a:pt x="239" y="369"/>
                    <a:pt x="239" y="369"/>
                  </a:cubicBezTo>
                  <a:cubicBezTo>
                    <a:pt x="241" y="367"/>
                    <a:pt x="242" y="365"/>
                    <a:pt x="242" y="362"/>
                  </a:cubicBezTo>
                  <a:cubicBezTo>
                    <a:pt x="242" y="362"/>
                    <a:pt x="241" y="361"/>
                    <a:pt x="241" y="361"/>
                  </a:cubicBezTo>
                  <a:cubicBezTo>
                    <a:pt x="242" y="360"/>
                    <a:pt x="242" y="360"/>
                    <a:pt x="242" y="360"/>
                  </a:cubicBezTo>
                  <a:cubicBezTo>
                    <a:pt x="243" y="360"/>
                    <a:pt x="244" y="360"/>
                    <a:pt x="245" y="359"/>
                  </a:cubicBezTo>
                  <a:cubicBezTo>
                    <a:pt x="245" y="359"/>
                    <a:pt x="246" y="358"/>
                    <a:pt x="247" y="358"/>
                  </a:cubicBezTo>
                  <a:cubicBezTo>
                    <a:pt x="247" y="358"/>
                    <a:pt x="248" y="357"/>
                    <a:pt x="249" y="357"/>
                  </a:cubicBezTo>
                  <a:cubicBezTo>
                    <a:pt x="251" y="359"/>
                    <a:pt x="253" y="361"/>
                    <a:pt x="255" y="363"/>
                  </a:cubicBezTo>
                  <a:cubicBezTo>
                    <a:pt x="258" y="366"/>
                    <a:pt x="261" y="368"/>
                    <a:pt x="263" y="371"/>
                  </a:cubicBezTo>
                  <a:cubicBezTo>
                    <a:pt x="267" y="374"/>
                    <a:pt x="271" y="378"/>
                    <a:pt x="275" y="382"/>
                  </a:cubicBezTo>
                  <a:cubicBezTo>
                    <a:pt x="278" y="385"/>
                    <a:pt x="281" y="387"/>
                    <a:pt x="284" y="390"/>
                  </a:cubicBezTo>
                  <a:cubicBezTo>
                    <a:pt x="288" y="394"/>
                    <a:pt x="292" y="397"/>
                    <a:pt x="296" y="401"/>
                  </a:cubicBezTo>
                  <a:cubicBezTo>
                    <a:pt x="299" y="404"/>
                    <a:pt x="303" y="406"/>
                    <a:pt x="306" y="409"/>
                  </a:cubicBezTo>
                  <a:cubicBezTo>
                    <a:pt x="310" y="412"/>
                    <a:pt x="314" y="416"/>
                    <a:pt x="318" y="419"/>
                  </a:cubicBezTo>
                  <a:cubicBezTo>
                    <a:pt x="321" y="422"/>
                    <a:pt x="324" y="425"/>
                    <a:pt x="328" y="427"/>
                  </a:cubicBezTo>
                  <a:cubicBezTo>
                    <a:pt x="332" y="431"/>
                    <a:pt x="335" y="434"/>
                    <a:pt x="339" y="437"/>
                  </a:cubicBezTo>
                  <a:cubicBezTo>
                    <a:pt x="343" y="440"/>
                    <a:pt x="346" y="442"/>
                    <a:pt x="350" y="445"/>
                  </a:cubicBezTo>
                  <a:cubicBezTo>
                    <a:pt x="354" y="448"/>
                    <a:pt x="358" y="451"/>
                    <a:pt x="362" y="454"/>
                  </a:cubicBezTo>
                  <a:cubicBezTo>
                    <a:pt x="365" y="457"/>
                    <a:pt x="369" y="460"/>
                    <a:pt x="372" y="463"/>
                  </a:cubicBezTo>
                  <a:cubicBezTo>
                    <a:pt x="375" y="464"/>
                    <a:pt x="377" y="466"/>
                    <a:pt x="379" y="468"/>
                  </a:cubicBezTo>
                  <a:moveTo>
                    <a:pt x="490" y="505"/>
                  </a:moveTo>
                  <a:cubicBezTo>
                    <a:pt x="490" y="505"/>
                    <a:pt x="490" y="505"/>
                    <a:pt x="489" y="504"/>
                  </a:cubicBezTo>
                  <a:cubicBezTo>
                    <a:pt x="482" y="496"/>
                    <a:pt x="474" y="488"/>
                    <a:pt x="467" y="480"/>
                  </a:cubicBezTo>
                  <a:cubicBezTo>
                    <a:pt x="465" y="477"/>
                    <a:pt x="463" y="474"/>
                    <a:pt x="461" y="472"/>
                  </a:cubicBezTo>
                  <a:cubicBezTo>
                    <a:pt x="453" y="463"/>
                    <a:pt x="446" y="455"/>
                    <a:pt x="439" y="446"/>
                  </a:cubicBezTo>
                  <a:cubicBezTo>
                    <a:pt x="437" y="444"/>
                    <a:pt x="435" y="441"/>
                    <a:pt x="433" y="439"/>
                  </a:cubicBezTo>
                  <a:cubicBezTo>
                    <a:pt x="423" y="427"/>
                    <a:pt x="413" y="414"/>
                    <a:pt x="403" y="402"/>
                  </a:cubicBezTo>
                  <a:cubicBezTo>
                    <a:pt x="397" y="394"/>
                    <a:pt x="391" y="386"/>
                    <a:pt x="385" y="377"/>
                  </a:cubicBezTo>
                  <a:cubicBezTo>
                    <a:pt x="382" y="374"/>
                    <a:pt x="379" y="370"/>
                    <a:pt x="376" y="366"/>
                  </a:cubicBezTo>
                  <a:cubicBezTo>
                    <a:pt x="371" y="359"/>
                    <a:pt x="366" y="352"/>
                    <a:pt x="361" y="345"/>
                  </a:cubicBezTo>
                  <a:cubicBezTo>
                    <a:pt x="363" y="346"/>
                    <a:pt x="366" y="347"/>
                    <a:pt x="368" y="349"/>
                  </a:cubicBezTo>
                  <a:cubicBezTo>
                    <a:pt x="369" y="349"/>
                    <a:pt x="370" y="349"/>
                    <a:pt x="370" y="349"/>
                  </a:cubicBezTo>
                  <a:cubicBezTo>
                    <a:pt x="378" y="353"/>
                    <a:pt x="386" y="356"/>
                    <a:pt x="393" y="359"/>
                  </a:cubicBezTo>
                  <a:cubicBezTo>
                    <a:pt x="394" y="360"/>
                    <a:pt x="395" y="360"/>
                    <a:pt x="397" y="360"/>
                  </a:cubicBezTo>
                  <a:cubicBezTo>
                    <a:pt x="404" y="363"/>
                    <a:pt x="411" y="366"/>
                    <a:pt x="418" y="369"/>
                  </a:cubicBezTo>
                  <a:cubicBezTo>
                    <a:pt x="420" y="369"/>
                    <a:pt x="422" y="370"/>
                    <a:pt x="424" y="371"/>
                  </a:cubicBezTo>
                  <a:cubicBezTo>
                    <a:pt x="430" y="373"/>
                    <a:pt x="437" y="376"/>
                    <a:pt x="444" y="378"/>
                  </a:cubicBezTo>
                  <a:cubicBezTo>
                    <a:pt x="446" y="379"/>
                    <a:pt x="449" y="380"/>
                    <a:pt x="451" y="380"/>
                  </a:cubicBezTo>
                  <a:cubicBezTo>
                    <a:pt x="458" y="383"/>
                    <a:pt x="464" y="384"/>
                    <a:pt x="470" y="386"/>
                  </a:cubicBezTo>
                  <a:cubicBezTo>
                    <a:pt x="473" y="387"/>
                    <a:pt x="476" y="388"/>
                    <a:pt x="480" y="389"/>
                  </a:cubicBezTo>
                  <a:cubicBezTo>
                    <a:pt x="485" y="391"/>
                    <a:pt x="491" y="393"/>
                    <a:pt x="496" y="394"/>
                  </a:cubicBezTo>
                  <a:cubicBezTo>
                    <a:pt x="500" y="395"/>
                    <a:pt x="504" y="397"/>
                    <a:pt x="509" y="398"/>
                  </a:cubicBezTo>
                  <a:cubicBezTo>
                    <a:pt x="513" y="399"/>
                    <a:pt x="518" y="400"/>
                    <a:pt x="523" y="401"/>
                  </a:cubicBezTo>
                  <a:cubicBezTo>
                    <a:pt x="526" y="402"/>
                    <a:pt x="528" y="403"/>
                    <a:pt x="531" y="403"/>
                  </a:cubicBezTo>
                  <a:cubicBezTo>
                    <a:pt x="531" y="404"/>
                    <a:pt x="531" y="404"/>
                    <a:pt x="531" y="404"/>
                  </a:cubicBezTo>
                  <a:cubicBezTo>
                    <a:pt x="531" y="406"/>
                    <a:pt x="530" y="407"/>
                    <a:pt x="530" y="409"/>
                  </a:cubicBezTo>
                  <a:cubicBezTo>
                    <a:pt x="529" y="412"/>
                    <a:pt x="528" y="414"/>
                    <a:pt x="528" y="417"/>
                  </a:cubicBezTo>
                  <a:cubicBezTo>
                    <a:pt x="527" y="419"/>
                    <a:pt x="527" y="420"/>
                    <a:pt x="527" y="422"/>
                  </a:cubicBezTo>
                  <a:cubicBezTo>
                    <a:pt x="526" y="424"/>
                    <a:pt x="525" y="427"/>
                    <a:pt x="525" y="430"/>
                  </a:cubicBezTo>
                  <a:cubicBezTo>
                    <a:pt x="524" y="431"/>
                    <a:pt x="524" y="433"/>
                    <a:pt x="523" y="434"/>
                  </a:cubicBezTo>
                  <a:cubicBezTo>
                    <a:pt x="523" y="437"/>
                    <a:pt x="522" y="439"/>
                    <a:pt x="521" y="442"/>
                  </a:cubicBezTo>
                  <a:cubicBezTo>
                    <a:pt x="521" y="443"/>
                    <a:pt x="520" y="444"/>
                    <a:pt x="520" y="446"/>
                  </a:cubicBezTo>
                  <a:cubicBezTo>
                    <a:pt x="519" y="448"/>
                    <a:pt x="519" y="451"/>
                    <a:pt x="518" y="453"/>
                  </a:cubicBezTo>
                  <a:cubicBezTo>
                    <a:pt x="517" y="455"/>
                    <a:pt x="517" y="456"/>
                    <a:pt x="517" y="458"/>
                  </a:cubicBezTo>
                  <a:cubicBezTo>
                    <a:pt x="516" y="460"/>
                    <a:pt x="515" y="462"/>
                    <a:pt x="515" y="464"/>
                  </a:cubicBezTo>
                  <a:cubicBezTo>
                    <a:pt x="514" y="466"/>
                    <a:pt x="514" y="467"/>
                    <a:pt x="513" y="468"/>
                  </a:cubicBezTo>
                  <a:cubicBezTo>
                    <a:pt x="512" y="471"/>
                    <a:pt x="512" y="473"/>
                    <a:pt x="511" y="475"/>
                  </a:cubicBezTo>
                  <a:cubicBezTo>
                    <a:pt x="511" y="476"/>
                    <a:pt x="510" y="478"/>
                    <a:pt x="510" y="479"/>
                  </a:cubicBezTo>
                  <a:cubicBezTo>
                    <a:pt x="509" y="481"/>
                    <a:pt x="508" y="483"/>
                    <a:pt x="507" y="485"/>
                  </a:cubicBezTo>
                  <a:cubicBezTo>
                    <a:pt x="507" y="486"/>
                    <a:pt x="506" y="488"/>
                    <a:pt x="506" y="489"/>
                  </a:cubicBezTo>
                  <a:cubicBezTo>
                    <a:pt x="505" y="491"/>
                    <a:pt x="505" y="493"/>
                    <a:pt x="504" y="495"/>
                  </a:cubicBezTo>
                  <a:cubicBezTo>
                    <a:pt x="503" y="496"/>
                    <a:pt x="503" y="497"/>
                    <a:pt x="502" y="498"/>
                  </a:cubicBezTo>
                  <a:cubicBezTo>
                    <a:pt x="502" y="500"/>
                    <a:pt x="501" y="502"/>
                    <a:pt x="500" y="504"/>
                  </a:cubicBezTo>
                  <a:cubicBezTo>
                    <a:pt x="500" y="504"/>
                    <a:pt x="500" y="504"/>
                    <a:pt x="500" y="504"/>
                  </a:cubicBezTo>
                  <a:cubicBezTo>
                    <a:pt x="499" y="503"/>
                    <a:pt x="498" y="503"/>
                    <a:pt x="497" y="503"/>
                  </a:cubicBezTo>
                  <a:cubicBezTo>
                    <a:pt x="494" y="503"/>
                    <a:pt x="492" y="504"/>
                    <a:pt x="490" y="505"/>
                  </a:cubicBezTo>
                  <a:moveTo>
                    <a:pt x="270" y="346"/>
                  </a:moveTo>
                  <a:cubicBezTo>
                    <a:pt x="273" y="346"/>
                    <a:pt x="275" y="345"/>
                    <a:pt x="277" y="344"/>
                  </a:cubicBezTo>
                  <a:cubicBezTo>
                    <a:pt x="283" y="349"/>
                    <a:pt x="288" y="355"/>
                    <a:pt x="294" y="360"/>
                  </a:cubicBezTo>
                  <a:cubicBezTo>
                    <a:pt x="295" y="361"/>
                    <a:pt x="295" y="361"/>
                    <a:pt x="296" y="362"/>
                  </a:cubicBezTo>
                  <a:cubicBezTo>
                    <a:pt x="304" y="370"/>
                    <a:pt x="313" y="378"/>
                    <a:pt x="322" y="386"/>
                  </a:cubicBezTo>
                  <a:cubicBezTo>
                    <a:pt x="325" y="388"/>
                    <a:pt x="328" y="391"/>
                    <a:pt x="330" y="393"/>
                  </a:cubicBezTo>
                  <a:cubicBezTo>
                    <a:pt x="337" y="399"/>
                    <a:pt x="343" y="404"/>
                    <a:pt x="349" y="409"/>
                  </a:cubicBezTo>
                  <a:cubicBezTo>
                    <a:pt x="353" y="412"/>
                    <a:pt x="356" y="415"/>
                    <a:pt x="360" y="418"/>
                  </a:cubicBezTo>
                  <a:cubicBezTo>
                    <a:pt x="366" y="423"/>
                    <a:pt x="371" y="427"/>
                    <a:pt x="377" y="432"/>
                  </a:cubicBezTo>
                  <a:cubicBezTo>
                    <a:pt x="381" y="435"/>
                    <a:pt x="385" y="438"/>
                    <a:pt x="389" y="441"/>
                  </a:cubicBezTo>
                  <a:cubicBezTo>
                    <a:pt x="394" y="445"/>
                    <a:pt x="400" y="449"/>
                    <a:pt x="405" y="453"/>
                  </a:cubicBezTo>
                  <a:cubicBezTo>
                    <a:pt x="409" y="456"/>
                    <a:pt x="414" y="459"/>
                    <a:pt x="418" y="462"/>
                  </a:cubicBezTo>
                  <a:cubicBezTo>
                    <a:pt x="423" y="466"/>
                    <a:pt x="429" y="470"/>
                    <a:pt x="435" y="474"/>
                  </a:cubicBezTo>
                  <a:cubicBezTo>
                    <a:pt x="439" y="477"/>
                    <a:pt x="443" y="480"/>
                    <a:pt x="448" y="483"/>
                  </a:cubicBezTo>
                  <a:cubicBezTo>
                    <a:pt x="453" y="486"/>
                    <a:pt x="459" y="490"/>
                    <a:pt x="465" y="494"/>
                  </a:cubicBezTo>
                  <a:cubicBezTo>
                    <a:pt x="469" y="497"/>
                    <a:pt x="474" y="499"/>
                    <a:pt x="478" y="502"/>
                  </a:cubicBezTo>
                  <a:cubicBezTo>
                    <a:pt x="481" y="504"/>
                    <a:pt x="485" y="506"/>
                    <a:pt x="488" y="508"/>
                  </a:cubicBezTo>
                  <a:cubicBezTo>
                    <a:pt x="488" y="509"/>
                    <a:pt x="487" y="509"/>
                    <a:pt x="487" y="510"/>
                  </a:cubicBezTo>
                  <a:cubicBezTo>
                    <a:pt x="487" y="510"/>
                    <a:pt x="486" y="510"/>
                    <a:pt x="486" y="510"/>
                  </a:cubicBezTo>
                  <a:cubicBezTo>
                    <a:pt x="483" y="509"/>
                    <a:pt x="480" y="508"/>
                    <a:pt x="478" y="507"/>
                  </a:cubicBezTo>
                  <a:cubicBezTo>
                    <a:pt x="475" y="506"/>
                    <a:pt x="471" y="505"/>
                    <a:pt x="468" y="504"/>
                  </a:cubicBezTo>
                  <a:cubicBezTo>
                    <a:pt x="465" y="504"/>
                    <a:pt x="463" y="503"/>
                    <a:pt x="460" y="502"/>
                  </a:cubicBezTo>
                  <a:cubicBezTo>
                    <a:pt x="457" y="501"/>
                    <a:pt x="454" y="500"/>
                    <a:pt x="451" y="499"/>
                  </a:cubicBezTo>
                  <a:cubicBezTo>
                    <a:pt x="448" y="498"/>
                    <a:pt x="445" y="497"/>
                    <a:pt x="443" y="496"/>
                  </a:cubicBezTo>
                  <a:cubicBezTo>
                    <a:pt x="440" y="495"/>
                    <a:pt x="436" y="493"/>
                    <a:pt x="433" y="492"/>
                  </a:cubicBezTo>
                  <a:cubicBezTo>
                    <a:pt x="431" y="491"/>
                    <a:pt x="428" y="490"/>
                    <a:pt x="425" y="489"/>
                  </a:cubicBezTo>
                  <a:cubicBezTo>
                    <a:pt x="422" y="488"/>
                    <a:pt x="419" y="486"/>
                    <a:pt x="416" y="485"/>
                  </a:cubicBezTo>
                  <a:cubicBezTo>
                    <a:pt x="413" y="484"/>
                    <a:pt x="411" y="483"/>
                    <a:pt x="408" y="482"/>
                  </a:cubicBezTo>
                  <a:cubicBezTo>
                    <a:pt x="405" y="480"/>
                    <a:pt x="402" y="479"/>
                    <a:pt x="399" y="477"/>
                  </a:cubicBezTo>
                  <a:cubicBezTo>
                    <a:pt x="396" y="476"/>
                    <a:pt x="394" y="475"/>
                    <a:pt x="391" y="474"/>
                  </a:cubicBezTo>
                  <a:cubicBezTo>
                    <a:pt x="389" y="473"/>
                    <a:pt x="386" y="471"/>
                    <a:pt x="384" y="470"/>
                  </a:cubicBezTo>
                  <a:cubicBezTo>
                    <a:pt x="382" y="469"/>
                    <a:pt x="381" y="468"/>
                    <a:pt x="379" y="467"/>
                  </a:cubicBezTo>
                  <a:cubicBezTo>
                    <a:pt x="375" y="463"/>
                    <a:pt x="370" y="460"/>
                    <a:pt x="366" y="457"/>
                  </a:cubicBezTo>
                  <a:cubicBezTo>
                    <a:pt x="363" y="454"/>
                    <a:pt x="360" y="452"/>
                    <a:pt x="357" y="450"/>
                  </a:cubicBezTo>
                  <a:cubicBezTo>
                    <a:pt x="353" y="447"/>
                    <a:pt x="349" y="443"/>
                    <a:pt x="344" y="440"/>
                  </a:cubicBezTo>
                  <a:cubicBezTo>
                    <a:pt x="341" y="437"/>
                    <a:pt x="339" y="435"/>
                    <a:pt x="336" y="433"/>
                  </a:cubicBezTo>
                  <a:cubicBezTo>
                    <a:pt x="331" y="429"/>
                    <a:pt x="327" y="426"/>
                    <a:pt x="323" y="422"/>
                  </a:cubicBezTo>
                  <a:cubicBezTo>
                    <a:pt x="320" y="420"/>
                    <a:pt x="317" y="418"/>
                    <a:pt x="315" y="415"/>
                  </a:cubicBezTo>
                  <a:cubicBezTo>
                    <a:pt x="310" y="412"/>
                    <a:pt x="306" y="408"/>
                    <a:pt x="302" y="404"/>
                  </a:cubicBezTo>
                  <a:cubicBezTo>
                    <a:pt x="299" y="402"/>
                    <a:pt x="297" y="400"/>
                    <a:pt x="294" y="398"/>
                  </a:cubicBezTo>
                  <a:cubicBezTo>
                    <a:pt x="290" y="394"/>
                    <a:pt x="285" y="389"/>
                    <a:pt x="280" y="385"/>
                  </a:cubicBezTo>
                  <a:cubicBezTo>
                    <a:pt x="278" y="383"/>
                    <a:pt x="276" y="381"/>
                    <a:pt x="274" y="379"/>
                  </a:cubicBezTo>
                  <a:cubicBezTo>
                    <a:pt x="269" y="375"/>
                    <a:pt x="264" y="370"/>
                    <a:pt x="259" y="365"/>
                  </a:cubicBezTo>
                  <a:cubicBezTo>
                    <a:pt x="257" y="364"/>
                    <a:pt x="256" y="362"/>
                    <a:pt x="254" y="361"/>
                  </a:cubicBezTo>
                  <a:cubicBezTo>
                    <a:pt x="253" y="359"/>
                    <a:pt x="251" y="358"/>
                    <a:pt x="250" y="356"/>
                  </a:cubicBezTo>
                  <a:cubicBezTo>
                    <a:pt x="250" y="356"/>
                    <a:pt x="251" y="356"/>
                    <a:pt x="251" y="355"/>
                  </a:cubicBezTo>
                  <a:cubicBezTo>
                    <a:pt x="253" y="354"/>
                    <a:pt x="254" y="354"/>
                    <a:pt x="255" y="353"/>
                  </a:cubicBezTo>
                  <a:cubicBezTo>
                    <a:pt x="255" y="352"/>
                    <a:pt x="256" y="352"/>
                    <a:pt x="256" y="352"/>
                  </a:cubicBezTo>
                  <a:cubicBezTo>
                    <a:pt x="259" y="349"/>
                    <a:pt x="262" y="347"/>
                    <a:pt x="264" y="344"/>
                  </a:cubicBezTo>
                  <a:cubicBezTo>
                    <a:pt x="266" y="345"/>
                    <a:pt x="268" y="346"/>
                    <a:pt x="270" y="346"/>
                  </a:cubicBezTo>
                  <a:moveTo>
                    <a:pt x="531" y="402"/>
                  </a:moveTo>
                  <a:cubicBezTo>
                    <a:pt x="527" y="402"/>
                    <a:pt x="524" y="401"/>
                    <a:pt x="520" y="400"/>
                  </a:cubicBezTo>
                  <a:cubicBezTo>
                    <a:pt x="515" y="398"/>
                    <a:pt x="510" y="397"/>
                    <a:pt x="506" y="396"/>
                  </a:cubicBezTo>
                  <a:cubicBezTo>
                    <a:pt x="501" y="395"/>
                    <a:pt x="496" y="393"/>
                    <a:pt x="491" y="392"/>
                  </a:cubicBezTo>
                  <a:cubicBezTo>
                    <a:pt x="486" y="390"/>
                    <a:pt x="482" y="389"/>
                    <a:pt x="477" y="388"/>
                  </a:cubicBezTo>
                  <a:cubicBezTo>
                    <a:pt x="472" y="386"/>
                    <a:pt x="467" y="385"/>
                    <a:pt x="462" y="383"/>
                  </a:cubicBezTo>
                  <a:cubicBezTo>
                    <a:pt x="458" y="382"/>
                    <a:pt x="454" y="380"/>
                    <a:pt x="449" y="379"/>
                  </a:cubicBezTo>
                  <a:cubicBezTo>
                    <a:pt x="444" y="377"/>
                    <a:pt x="439" y="375"/>
                    <a:pt x="435" y="374"/>
                  </a:cubicBezTo>
                  <a:cubicBezTo>
                    <a:pt x="430" y="372"/>
                    <a:pt x="426" y="371"/>
                    <a:pt x="422" y="369"/>
                  </a:cubicBezTo>
                  <a:cubicBezTo>
                    <a:pt x="417" y="367"/>
                    <a:pt x="412" y="366"/>
                    <a:pt x="407" y="364"/>
                  </a:cubicBezTo>
                  <a:cubicBezTo>
                    <a:pt x="403" y="362"/>
                    <a:pt x="399" y="361"/>
                    <a:pt x="395" y="359"/>
                  </a:cubicBezTo>
                  <a:cubicBezTo>
                    <a:pt x="390" y="357"/>
                    <a:pt x="386" y="355"/>
                    <a:pt x="381" y="353"/>
                  </a:cubicBezTo>
                  <a:cubicBezTo>
                    <a:pt x="377" y="351"/>
                    <a:pt x="373" y="350"/>
                    <a:pt x="369" y="348"/>
                  </a:cubicBezTo>
                  <a:cubicBezTo>
                    <a:pt x="366" y="347"/>
                    <a:pt x="363" y="345"/>
                    <a:pt x="360" y="344"/>
                  </a:cubicBezTo>
                  <a:cubicBezTo>
                    <a:pt x="359" y="343"/>
                    <a:pt x="359" y="343"/>
                    <a:pt x="359" y="342"/>
                  </a:cubicBezTo>
                  <a:cubicBezTo>
                    <a:pt x="356" y="338"/>
                    <a:pt x="353" y="334"/>
                    <a:pt x="350" y="331"/>
                  </a:cubicBezTo>
                  <a:cubicBezTo>
                    <a:pt x="345" y="323"/>
                    <a:pt x="340" y="316"/>
                    <a:pt x="336" y="309"/>
                  </a:cubicBezTo>
                  <a:cubicBezTo>
                    <a:pt x="336" y="310"/>
                    <a:pt x="337" y="310"/>
                    <a:pt x="338" y="311"/>
                  </a:cubicBezTo>
                  <a:cubicBezTo>
                    <a:pt x="342" y="313"/>
                    <a:pt x="347" y="315"/>
                    <a:pt x="351" y="318"/>
                  </a:cubicBezTo>
                  <a:cubicBezTo>
                    <a:pt x="356" y="321"/>
                    <a:pt x="361" y="323"/>
                    <a:pt x="367" y="326"/>
                  </a:cubicBezTo>
                  <a:cubicBezTo>
                    <a:pt x="371" y="328"/>
                    <a:pt x="376" y="331"/>
                    <a:pt x="381" y="333"/>
                  </a:cubicBezTo>
                  <a:cubicBezTo>
                    <a:pt x="386" y="335"/>
                    <a:pt x="391" y="338"/>
                    <a:pt x="396" y="341"/>
                  </a:cubicBezTo>
                  <a:cubicBezTo>
                    <a:pt x="401" y="343"/>
                    <a:pt x="406" y="345"/>
                    <a:pt x="411" y="347"/>
                  </a:cubicBezTo>
                  <a:cubicBezTo>
                    <a:pt x="416" y="350"/>
                    <a:pt x="422" y="352"/>
                    <a:pt x="427" y="355"/>
                  </a:cubicBezTo>
                  <a:cubicBezTo>
                    <a:pt x="432" y="357"/>
                    <a:pt x="437" y="359"/>
                    <a:pt x="442" y="361"/>
                  </a:cubicBezTo>
                  <a:cubicBezTo>
                    <a:pt x="447" y="363"/>
                    <a:pt x="453" y="365"/>
                    <a:pt x="458" y="368"/>
                  </a:cubicBezTo>
                  <a:cubicBezTo>
                    <a:pt x="463" y="370"/>
                    <a:pt x="468" y="372"/>
                    <a:pt x="474" y="374"/>
                  </a:cubicBezTo>
                  <a:cubicBezTo>
                    <a:pt x="479" y="376"/>
                    <a:pt x="485" y="378"/>
                    <a:pt x="490" y="380"/>
                  </a:cubicBezTo>
                  <a:cubicBezTo>
                    <a:pt x="495" y="382"/>
                    <a:pt x="501" y="384"/>
                    <a:pt x="506" y="386"/>
                  </a:cubicBezTo>
                  <a:cubicBezTo>
                    <a:pt x="512" y="388"/>
                    <a:pt x="517" y="390"/>
                    <a:pt x="523" y="392"/>
                  </a:cubicBezTo>
                  <a:cubicBezTo>
                    <a:pt x="526" y="393"/>
                    <a:pt x="530" y="394"/>
                    <a:pt x="533" y="395"/>
                  </a:cubicBezTo>
                  <a:cubicBezTo>
                    <a:pt x="533" y="396"/>
                    <a:pt x="533" y="396"/>
                    <a:pt x="533" y="397"/>
                  </a:cubicBezTo>
                  <a:cubicBezTo>
                    <a:pt x="532" y="399"/>
                    <a:pt x="532" y="401"/>
                    <a:pt x="531" y="402"/>
                  </a:cubicBezTo>
                  <a:moveTo>
                    <a:pt x="267" y="327"/>
                  </a:moveTo>
                  <a:cubicBezTo>
                    <a:pt x="260" y="313"/>
                    <a:pt x="254" y="298"/>
                    <a:pt x="248" y="283"/>
                  </a:cubicBezTo>
                  <a:cubicBezTo>
                    <a:pt x="263" y="293"/>
                    <a:pt x="278" y="302"/>
                    <a:pt x="294" y="311"/>
                  </a:cubicBezTo>
                  <a:cubicBezTo>
                    <a:pt x="294" y="311"/>
                    <a:pt x="294" y="312"/>
                    <a:pt x="295" y="312"/>
                  </a:cubicBezTo>
                  <a:cubicBezTo>
                    <a:pt x="302" y="316"/>
                    <a:pt x="310" y="320"/>
                    <a:pt x="318" y="324"/>
                  </a:cubicBezTo>
                  <a:cubicBezTo>
                    <a:pt x="318" y="324"/>
                    <a:pt x="319" y="325"/>
                    <a:pt x="319" y="325"/>
                  </a:cubicBezTo>
                  <a:cubicBezTo>
                    <a:pt x="327" y="329"/>
                    <a:pt x="336" y="333"/>
                    <a:pt x="344" y="337"/>
                  </a:cubicBezTo>
                  <a:cubicBezTo>
                    <a:pt x="344" y="338"/>
                    <a:pt x="344" y="338"/>
                    <a:pt x="344" y="338"/>
                  </a:cubicBezTo>
                  <a:cubicBezTo>
                    <a:pt x="349" y="340"/>
                    <a:pt x="354" y="342"/>
                    <a:pt x="359" y="344"/>
                  </a:cubicBezTo>
                  <a:cubicBezTo>
                    <a:pt x="367" y="356"/>
                    <a:pt x="376" y="367"/>
                    <a:pt x="384" y="378"/>
                  </a:cubicBezTo>
                  <a:cubicBezTo>
                    <a:pt x="386" y="380"/>
                    <a:pt x="388" y="383"/>
                    <a:pt x="390" y="385"/>
                  </a:cubicBezTo>
                  <a:cubicBezTo>
                    <a:pt x="397" y="394"/>
                    <a:pt x="403" y="403"/>
                    <a:pt x="410" y="412"/>
                  </a:cubicBezTo>
                  <a:cubicBezTo>
                    <a:pt x="414" y="416"/>
                    <a:pt x="417" y="420"/>
                    <a:pt x="420" y="425"/>
                  </a:cubicBezTo>
                  <a:cubicBezTo>
                    <a:pt x="426" y="432"/>
                    <a:pt x="432" y="439"/>
                    <a:pt x="438" y="446"/>
                  </a:cubicBezTo>
                  <a:cubicBezTo>
                    <a:pt x="442" y="451"/>
                    <a:pt x="446" y="455"/>
                    <a:pt x="449" y="460"/>
                  </a:cubicBezTo>
                  <a:cubicBezTo>
                    <a:pt x="455" y="466"/>
                    <a:pt x="460" y="473"/>
                    <a:pt x="466" y="480"/>
                  </a:cubicBezTo>
                  <a:cubicBezTo>
                    <a:pt x="470" y="484"/>
                    <a:pt x="475" y="489"/>
                    <a:pt x="479" y="494"/>
                  </a:cubicBezTo>
                  <a:cubicBezTo>
                    <a:pt x="482" y="498"/>
                    <a:pt x="486" y="502"/>
                    <a:pt x="490" y="506"/>
                  </a:cubicBezTo>
                  <a:cubicBezTo>
                    <a:pt x="489" y="506"/>
                    <a:pt x="489" y="507"/>
                    <a:pt x="489" y="508"/>
                  </a:cubicBezTo>
                  <a:cubicBezTo>
                    <a:pt x="486" y="506"/>
                    <a:pt x="483" y="504"/>
                    <a:pt x="480" y="502"/>
                  </a:cubicBezTo>
                  <a:cubicBezTo>
                    <a:pt x="475" y="499"/>
                    <a:pt x="470" y="496"/>
                    <a:pt x="465" y="493"/>
                  </a:cubicBezTo>
                  <a:cubicBezTo>
                    <a:pt x="460" y="490"/>
                    <a:pt x="455" y="486"/>
                    <a:pt x="450" y="483"/>
                  </a:cubicBezTo>
                  <a:cubicBezTo>
                    <a:pt x="445" y="480"/>
                    <a:pt x="440" y="477"/>
                    <a:pt x="435" y="473"/>
                  </a:cubicBezTo>
                  <a:cubicBezTo>
                    <a:pt x="430" y="470"/>
                    <a:pt x="425" y="466"/>
                    <a:pt x="420" y="463"/>
                  </a:cubicBezTo>
                  <a:cubicBezTo>
                    <a:pt x="415" y="459"/>
                    <a:pt x="410" y="456"/>
                    <a:pt x="406" y="452"/>
                  </a:cubicBezTo>
                  <a:cubicBezTo>
                    <a:pt x="401" y="449"/>
                    <a:pt x="396" y="445"/>
                    <a:pt x="391" y="441"/>
                  </a:cubicBezTo>
                  <a:cubicBezTo>
                    <a:pt x="386" y="438"/>
                    <a:pt x="382" y="434"/>
                    <a:pt x="377" y="431"/>
                  </a:cubicBezTo>
                  <a:cubicBezTo>
                    <a:pt x="372" y="427"/>
                    <a:pt x="367" y="423"/>
                    <a:pt x="363" y="419"/>
                  </a:cubicBezTo>
                  <a:cubicBezTo>
                    <a:pt x="358" y="416"/>
                    <a:pt x="354" y="412"/>
                    <a:pt x="349" y="408"/>
                  </a:cubicBezTo>
                  <a:cubicBezTo>
                    <a:pt x="344" y="404"/>
                    <a:pt x="339" y="400"/>
                    <a:pt x="334" y="396"/>
                  </a:cubicBezTo>
                  <a:cubicBezTo>
                    <a:pt x="330" y="392"/>
                    <a:pt x="326" y="389"/>
                    <a:pt x="322" y="385"/>
                  </a:cubicBezTo>
                  <a:cubicBezTo>
                    <a:pt x="317" y="380"/>
                    <a:pt x="311" y="375"/>
                    <a:pt x="306" y="370"/>
                  </a:cubicBezTo>
                  <a:cubicBezTo>
                    <a:pt x="303" y="367"/>
                    <a:pt x="299" y="364"/>
                    <a:pt x="296" y="361"/>
                  </a:cubicBezTo>
                  <a:cubicBezTo>
                    <a:pt x="290" y="355"/>
                    <a:pt x="284" y="349"/>
                    <a:pt x="278" y="343"/>
                  </a:cubicBezTo>
                  <a:cubicBezTo>
                    <a:pt x="279" y="341"/>
                    <a:pt x="280" y="339"/>
                    <a:pt x="280" y="336"/>
                  </a:cubicBezTo>
                  <a:cubicBezTo>
                    <a:pt x="280" y="331"/>
                    <a:pt x="276" y="327"/>
                    <a:pt x="270" y="327"/>
                  </a:cubicBezTo>
                  <a:cubicBezTo>
                    <a:pt x="269" y="327"/>
                    <a:pt x="268" y="327"/>
                    <a:pt x="267" y="327"/>
                  </a:cubicBezTo>
                  <a:moveTo>
                    <a:pt x="265" y="329"/>
                  </a:moveTo>
                  <a:cubicBezTo>
                    <a:pt x="259" y="321"/>
                    <a:pt x="254" y="314"/>
                    <a:pt x="248" y="307"/>
                  </a:cubicBezTo>
                  <a:cubicBezTo>
                    <a:pt x="243" y="301"/>
                    <a:pt x="239" y="295"/>
                    <a:pt x="234" y="288"/>
                  </a:cubicBezTo>
                  <a:cubicBezTo>
                    <a:pt x="227" y="279"/>
                    <a:pt x="220" y="269"/>
                    <a:pt x="213" y="260"/>
                  </a:cubicBezTo>
                  <a:cubicBezTo>
                    <a:pt x="213" y="259"/>
                    <a:pt x="213" y="259"/>
                    <a:pt x="213" y="259"/>
                  </a:cubicBezTo>
                  <a:cubicBezTo>
                    <a:pt x="213" y="258"/>
                    <a:pt x="213" y="258"/>
                    <a:pt x="213" y="258"/>
                  </a:cubicBezTo>
                  <a:cubicBezTo>
                    <a:pt x="224" y="267"/>
                    <a:pt x="235" y="275"/>
                    <a:pt x="247" y="283"/>
                  </a:cubicBezTo>
                  <a:cubicBezTo>
                    <a:pt x="249" y="288"/>
                    <a:pt x="251" y="294"/>
                    <a:pt x="254" y="299"/>
                  </a:cubicBezTo>
                  <a:cubicBezTo>
                    <a:pt x="255" y="303"/>
                    <a:pt x="257" y="307"/>
                    <a:pt x="259" y="311"/>
                  </a:cubicBezTo>
                  <a:cubicBezTo>
                    <a:pt x="261" y="317"/>
                    <a:pt x="264" y="322"/>
                    <a:pt x="266" y="328"/>
                  </a:cubicBezTo>
                  <a:cubicBezTo>
                    <a:pt x="266" y="328"/>
                    <a:pt x="265" y="328"/>
                    <a:pt x="265" y="329"/>
                  </a:cubicBezTo>
                  <a:moveTo>
                    <a:pt x="533" y="394"/>
                  </a:moveTo>
                  <a:cubicBezTo>
                    <a:pt x="531" y="393"/>
                    <a:pt x="529" y="393"/>
                    <a:pt x="527" y="392"/>
                  </a:cubicBezTo>
                  <a:cubicBezTo>
                    <a:pt x="525" y="392"/>
                    <a:pt x="524" y="391"/>
                    <a:pt x="522" y="391"/>
                  </a:cubicBezTo>
                  <a:cubicBezTo>
                    <a:pt x="513" y="387"/>
                    <a:pt x="503" y="384"/>
                    <a:pt x="494" y="380"/>
                  </a:cubicBezTo>
                  <a:cubicBezTo>
                    <a:pt x="491" y="379"/>
                    <a:pt x="488" y="378"/>
                    <a:pt x="485" y="377"/>
                  </a:cubicBezTo>
                  <a:cubicBezTo>
                    <a:pt x="477" y="374"/>
                    <a:pt x="469" y="371"/>
                    <a:pt x="461" y="368"/>
                  </a:cubicBezTo>
                  <a:cubicBezTo>
                    <a:pt x="457" y="366"/>
                    <a:pt x="453" y="365"/>
                    <a:pt x="449" y="363"/>
                  </a:cubicBezTo>
                  <a:cubicBezTo>
                    <a:pt x="443" y="360"/>
                    <a:pt x="436" y="358"/>
                    <a:pt x="430" y="355"/>
                  </a:cubicBezTo>
                  <a:cubicBezTo>
                    <a:pt x="426" y="353"/>
                    <a:pt x="422" y="351"/>
                    <a:pt x="418" y="350"/>
                  </a:cubicBezTo>
                  <a:cubicBezTo>
                    <a:pt x="412" y="347"/>
                    <a:pt x="405" y="344"/>
                    <a:pt x="399" y="341"/>
                  </a:cubicBezTo>
                  <a:cubicBezTo>
                    <a:pt x="394" y="339"/>
                    <a:pt x="390" y="337"/>
                    <a:pt x="386" y="334"/>
                  </a:cubicBezTo>
                  <a:cubicBezTo>
                    <a:pt x="380" y="332"/>
                    <a:pt x="374" y="329"/>
                    <a:pt x="369" y="326"/>
                  </a:cubicBezTo>
                  <a:cubicBezTo>
                    <a:pt x="366" y="325"/>
                    <a:pt x="363" y="323"/>
                    <a:pt x="360" y="321"/>
                  </a:cubicBezTo>
                  <a:cubicBezTo>
                    <a:pt x="353" y="318"/>
                    <a:pt x="346" y="314"/>
                    <a:pt x="340" y="311"/>
                  </a:cubicBezTo>
                  <a:cubicBezTo>
                    <a:pt x="338" y="310"/>
                    <a:pt x="336" y="309"/>
                    <a:pt x="334" y="308"/>
                  </a:cubicBezTo>
                  <a:cubicBezTo>
                    <a:pt x="334" y="307"/>
                    <a:pt x="334" y="307"/>
                    <a:pt x="334" y="307"/>
                  </a:cubicBezTo>
                  <a:cubicBezTo>
                    <a:pt x="331" y="303"/>
                    <a:pt x="329" y="299"/>
                    <a:pt x="326" y="296"/>
                  </a:cubicBezTo>
                  <a:cubicBezTo>
                    <a:pt x="320" y="287"/>
                    <a:pt x="315" y="279"/>
                    <a:pt x="310" y="271"/>
                  </a:cubicBezTo>
                  <a:cubicBezTo>
                    <a:pt x="307" y="267"/>
                    <a:pt x="304" y="263"/>
                    <a:pt x="302" y="259"/>
                  </a:cubicBezTo>
                  <a:cubicBezTo>
                    <a:pt x="299" y="256"/>
                    <a:pt x="297" y="252"/>
                    <a:pt x="294" y="248"/>
                  </a:cubicBezTo>
                  <a:cubicBezTo>
                    <a:pt x="369" y="286"/>
                    <a:pt x="453" y="315"/>
                    <a:pt x="545" y="335"/>
                  </a:cubicBezTo>
                  <a:cubicBezTo>
                    <a:pt x="545" y="336"/>
                    <a:pt x="545" y="336"/>
                    <a:pt x="545" y="336"/>
                  </a:cubicBezTo>
                  <a:cubicBezTo>
                    <a:pt x="544" y="339"/>
                    <a:pt x="544" y="342"/>
                    <a:pt x="543" y="345"/>
                  </a:cubicBezTo>
                  <a:cubicBezTo>
                    <a:pt x="542" y="350"/>
                    <a:pt x="542" y="354"/>
                    <a:pt x="541" y="359"/>
                  </a:cubicBezTo>
                  <a:cubicBezTo>
                    <a:pt x="541" y="360"/>
                    <a:pt x="540" y="360"/>
                    <a:pt x="540" y="361"/>
                  </a:cubicBezTo>
                  <a:cubicBezTo>
                    <a:pt x="540" y="364"/>
                    <a:pt x="539" y="367"/>
                    <a:pt x="539" y="370"/>
                  </a:cubicBezTo>
                  <a:cubicBezTo>
                    <a:pt x="538" y="372"/>
                    <a:pt x="538" y="374"/>
                    <a:pt x="537" y="376"/>
                  </a:cubicBezTo>
                  <a:cubicBezTo>
                    <a:pt x="537" y="378"/>
                    <a:pt x="536" y="381"/>
                    <a:pt x="536" y="383"/>
                  </a:cubicBezTo>
                  <a:cubicBezTo>
                    <a:pt x="535" y="385"/>
                    <a:pt x="535" y="388"/>
                    <a:pt x="534" y="390"/>
                  </a:cubicBezTo>
                  <a:cubicBezTo>
                    <a:pt x="534" y="391"/>
                    <a:pt x="534" y="393"/>
                    <a:pt x="533" y="394"/>
                  </a:cubicBezTo>
                  <a:moveTo>
                    <a:pt x="358" y="343"/>
                  </a:moveTo>
                  <a:cubicBezTo>
                    <a:pt x="357" y="342"/>
                    <a:pt x="356" y="342"/>
                    <a:pt x="355" y="341"/>
                  </a:cubicBezTo>
                  <a:cubicBezTo>
                    <a:pt x="351" y="340"/>
                    <a:pt x="347" y="338"/>
                    <a:pt x="344" y="336"/>
                  </a:cubicBezTo>
                  <a:cubicBezTo>
                    <a:pt x="339" y="334"/>
                    <a:pt x="334" y="332"/>
                    <a:pt x="329" y="329"/>
                  </a:cubicBezTo>
                  <a:cubicBezTo>
                    <a:pt x="326" y="327"/>
                    <a:pt x="322" y="326"/>
                    <a:pt x="319" y="324"/>
                  </a:cubicBezTo>
                  <a:cubicBezTo>
                    <a:pt x="314" y="321"/>
                    <a:pt x="309" y="319"/>
                    <a:pt x="305" y="316"/>
                  </a:cubicBezTo>
                  <a:cubicBezTo>
                    <a:pt x="301" y="314"/>
                    <a:pt x="298" y="313"/>
                    <a:pt x="295" y="311"/>
                  </a:cubicBezTo>
                  <a:cubicBezTo>
                    <a:pt x="290" y="308"/>
                    <a:pt x="285" y="305"/>
                    <a:pt x="280" y="302"/>
                  </a:cubicBezTo>
                  <a:cubicBezTo>
                    <a:pt x="277" y="301"/>
                    <a:pt x="274" y="299"/>
                    <a:pt x="271" y="297"/>
                  </a:cubicBezTo>
                  <a:cubicBezTo>
                    <a:pt x="266" y="294"/>
                    <a:pt x="262" y="291"/>
                    <a:pt x="257" y="288"/>
                  </a:cubicBezTo>
                  <a:cubicBezTo>
                    <a:pt x="254" y="286"/>
                    <a:pt x="251" y="284"/>
                    <a:pt x="248" y="283"/>
                  </a:cubicBezTo>
                  <a:cubicBezTo>
                    <a:pt x="248" y="282"/>
                    <a:pt x="248" y="282"/>
                    <a:pt x="248" y="282"/>
                  </a:cubicBezTo>
                  <a:cubicBezTo>
                    <a:pt x="242" y="269"/>
                    <a:pt x="237" y="256"/>
                    <a:pt x="232" y="243"/>
                  </a:cubicBezTo>
                  <a:cubicBezTo>
                    <a:pt x="235" y="245"/>
                    <a:pt x="238" y="248"/>
                    <a:pt x="241" y="250"/>
                  </a:cubicBezTo>
                  <a:cubicBezTo>
                    <a:pt x="246" y="253"/>
                    <a:pt x="251" y="257"/>
                    <a:pt x="256" y="260"/>
                  </a:cubicBezTo>
                  <a:cubicBezTo>
                    <a:pt x="260" y="263"/>
                    <a:pt x="264" y="265"/>
                    <a:pt x="268" y="268"/>
                  </a:cubicBezTo>
                  <a:cubicBezTo>
                    <a:pt x="273" y="271"/>
                    <a:pt x="277" y="275"/>
                    <a:pt x="282" y="278"/>
                  </a:cubicBezTo>
                  <a:cubicBezTo>
                    <a:pt x="286" y="280"/>
                    <a:pt x="291" y="283"/>
                    <a:pt x="295" y="285"/>
                  </a:cubicBezTo>
                  <a:cubicBezTo>
                    <a:pt x="300" y="288"/>
                    <a:pt x="305" y="291"/>
                    <a:pt x="310" y="294"/>
                  </a:cubicBezTo>
                  <a:cubicBezTo>
                    <a:pt x="314" y="297"/>
                    <a:pt x="318" y="299"/>
                    <a:pt x="323" y="302"/>
                  </a:cubicBezTo>
                  <a:cubicBezTo>
                    <a:pt x="326" y="304"/>
                    <a:pt x="330" y="306"/>
                    <a:pt x="334" y="308"/>
                  </a:cubicBezTo>
                  <a:cubicBezTo>
                    <a:pt x="340" y="317"/>
                    <a:pt x="346" y="326"/>
                    <a:pt x="352" y="335"/>
                  </a:cubicBezTo>
                  <a:cubicBezTo>
                    <a:pt x="354" y="337"/>
                    <a:pt x="356" y="340"/>
                    <a:pt x="358" y="343"/>
                  </a:cubicBezTo>
                  <a:cubicBezTo>
                    <a:pt x="358" y="343"/>
                    <a:pt x="358" y="343"/>
                    <a:pt x="358" y="343"/>
                  </a:cubicBezTo>
                  <a:moveTo>
                    <a:pt x="226" y="355"/>
                  </a:moveTo>
                  <a:cubicBezTo>
                    <a:pt x="222" y="350"/>
                    <a:pt x="218" y="345"/>
                    <a:pt x="214" y="340"/>
                  </a:cubicBezTo>
                  <a:cubicBezTo>
                    <a:pt x="212" y="337"/>
                    <a:pt x="210" y="335"/>
                    <a:pt x="208" y="332"/>
                  </a:cubicBezTo>
                  <a:cubicBezTo>
                    <a:pt x="204" y="327"/>
                    <a:pt x="200" y="322"/>
                    <a:pt x="196" y="317"/>
                  </a:cubicBezTo>
                  <a:cubicBezTo>
                    <a:pt x="194" y="314"/>
                    <a:pt x="192" y="311"/>
                    <a:pt x="189" y="308"/>
                  </a:cubicBezTo>
                  <a:cubicBezTo>
                    <a:pt x="186" y="303"/>
                    <a:pt x="183" y="299"/>
                    <a:pt x="179" y="294"/>
                  </a:cubicBezTo>
                  <a:cubicBezTo>
                    <a:pt x="177" y="291"/>
                    <a:pt x="175" y="287"/>
                    <a:pt x="172" y="284"/>
                  </a:cubicBezTo>
                  <a:cubicBezTo>
                    <a:pt x="169" y="279"/>
                    <a:pt x="166" y="275"/>
                    <a:pt x="163" y="271"/>
                  </a:cubicBezTo>
                  <a:cubicBezTo>
                    <a:pt x="161" y="267"/>
                    <a:pt x="158" y="263"/>
                    <a:pt x="156" y="260"/>
                  </a:cubicBezTo>
                  <a:cubicBezTo>
                    <a:pt x="153" y="255"/>
                    <a:pt x="150" y="251"/>
                    <a:pt x="147" y="247"/>
                  </a:cubicBezTo>
                  <a:cubicBezTo>
                    <a:pt x="145" y="243"/>
                    <a:pt x="142" y="239"/>
                    <a:pt x="140" y="236"/>
                  </a:cubicBezTo>
                  <a:cubicBezTo>
                    <a:pt x="140" y="235"/>
                    <a:pt x="139" y="234"/>
                    <a:pt x="138" y="233"/>
                  </a:cubicBezTo>
                  <a:cubicBezTo>
                    <a:pt x="151" y="250"/>
                    <a:pt x="165" y="266"/>
                    <a:pt x="179" y="283"/>
                  </a:cubicBezTo>
                  <a:cubicBezTo>
                    <a:pt x="185" y="290"/>
                    <a:pt x="191" y="297"/>
                    <a:pt x="197" y="303"/>
                  </a:cubicBezTo>
                  <a:cubicBezTo>
                    <a:pt x="199" y="305"/>
                    <a:pt x="200" y="307"/>
                    <a:pt x="202" y="308"/>
                  </a:cubicBezTo>
                  <a:cubicBezTo>
                    <a:pt x="207" y="314"/>
                    <a:pt x="211" y="319"/>
                    <a:pt x="216" y="324"/>
                  </a:cubicBezTo>
                  <a:cubicBezTo>
                    <a:pt x="218" y="326"/>
                    <a:pt x="220" y="328"/>
                    <a:pt x="222" y="330"/>
                  </a:cubicBezTo>
                  <a:cubicBezTo>
                    <a:pt x="227" y="335"/>
                    <a:pt x="231" y="339"/>
                    <a:pt x="235" y="343"/>
                  </a:cubicBezTo>
                  <a:cubicBezTo>
                    <a:pt x="238" y="346"/>
                    <a:pt x="240" y="348"/>
                    <a:pt x="243" y="351"/>
                  </a:cubicBezTo>
                  <a:cubicBezTo>
                    <a:pt x="245" y="353"/>
                    <a:pt x="246" y="354"/>
                    <a:pt x="248" y="356"/>
                  </a:cubicBezTo>
                  <a:cubicBezTo>
                    <a:pt x="247" y="357"/>
                    <a:pt x="247" y="357"/>
                    <a:pt x="246" y="357"/>
                  </a:cubicBezTo>
                  <a:cubicBezTo>
                    <a:pt x="246" y="358"/>
                    <a:pt x="245" y="358"/>
                    <a:pt x="245" y="358"/>
                  </a:cubicBezTo>
                  <a:cubicBezTo>
                    <a:pt x="243" y="359"/>
                    <a:pt x="242" y="359"/>
                    <a:pt x="241" y="360"/>
                  </a:cubicBezTo>
                  <a:cubicBezTo>
                    <a:pt x="241" y="360"/>
                    <a:pt x="241" y="360"/>
                    <a:pt x="241" y="360"/>
                  </a:cubicBezTo>
                  <a:cubicBezTo>
                    <a:pt x="240" y="356"/>
                    <a:pt x="236" y="353"/>
                    <a:pt x="232" y="353"/>
                  </a:cubicBezTo>
                  <a:cubicBezTo>
                    <a:pt x="229" y="353"/>
                    <a:pt x="227" y="353"/>
                    <a:pt x="226" y="355"/>
                  </a:cubicBezTo>
                  <a:moveTo>
                    <a:pt x="333" y="307"/>
                  </a:moveTo>
                  <a:cubicBezTo>
                    <a:pt x="332" y="306"/>
                    <a:pt x="331" y="306"/>
                    <a:pt x="331" y="306"/>
                  </a:cubicBezTo>
                  <a:cubicBezTo>
                    <a:pt x="324" y="302"/>
                    <a:pt x="318" y="298"/>
                    <a:pt x="311" y="295"/>
                  </a:cubicBezTo>
                  <a:cubicBezTo>
                    <a:pt x="308" y="293"/>
                    <a:pt x="305" y="291"/>
                    <a:pt x="302" y="289"/>
                  </a:cubicBezTo>
                  <a:cubicBezTo>
                    <a:pt x="296" y="285"/>
                    <a:pt x="290" y="282"/>
                    <a:pt x="284" y="278"/>
                  </a:cubicBezTo>
                  <a:cubicBezTo>
                    <a:pt x="279" y="275"/>
                    <a:pt x="274" y="272"/>
                    <a:pt x="270" y="268"/>
                  </a:cubicBezTo>
                  <a:cubicBezTo>
                    <a:pt x="266" y="266"/>
                    <a:pt x="261" y="263"/>
                    <a:pt x="257" y="260"/>
                  </a:cubicBezTo>
                  <a:cubicBezTo>
                    <a:pt x="250" y="255"/>
                    <a:pt x="242" y="250"/>
                    <a:pt x="235" y="244"/>
                  </a:cubicBezTo>
                  <a:cubicBezTo>
                    <a:pt x="234" y="243"/>
                    <a:pt x="233" y="243"/>
                    <a:pt x="231" y="242"/>
                  </a:cubicBezTo>
                  <a:cubicBezTo>
                    <a:pt x="231" y="242"/>
                    <a:pt x="231" y="242"/>
                    <a:pt x="231" y="242"/>
                  </a:cubicBezTo>
                  <a:cubicBezTo>
                    <a:pt x="226" y="229"/>
                    <a:pt x="221" y="216"/>
                    <a:pt x="216" y="203"/>
                  </a:cubicBezTo>
                  <a:cubicBezTo>
                    <a:pt x="240" y="219"/>
                    <a:pt x="266" y="234"/>
                    <a:pt x="293" y="248"/>
                  </a:cubicBezTo>
                  <a:cubicBezTo>
                    <a:pt x="295" y="251"/>
                    <a:pt x="297" y="255"/>
                    <a:pt x="300" y="258"/>
                  </a:cubicBezTo>
                  <a:cubicBezTo>
                    <a:pt x="303" y="263"/>
                    <a:pt x="306" y="268"/>
                    <a:pt x="309" y="272"/>
                  </a:cubicBezTo>
                  <a:cubicBezTo>
                    <a:pt x="314" y="280"/>
                    <a:pt x="319" y="287"/>
                    <a:pt x="324" y="294"/>
                  </a:cubicBezTo>
                  <a:cubicBezTo>
                    <a:pt x="327" y="299"/>
                    <a:pt x="330" y="303"/>
                    <a:pt x="333" y="307"/>
                  </a:cubicBezTo>
                  <a:moveTo>
                    <a:pt x="202" y="243"/>
                  </a:moveTo>
                  <a:cubicBezTo>
                    <a:pt x="201" y="242"/>
                    <a:pt x="200" y="241"/>
                    <a:pt x="200" y="241"/>
                  </a:cubicBezTo>
                  <a:cubicBezTo>
                    <a:pt x="193" y="231"/>
                    <a:pt x="187" y="221"/>
                    <a:pt x="180" y="211"/>
                  </a:cubicBezTo>
                  <a:cubicBezTo>
                    <a:pt x="176" y="204"/>
                    <a:pt x="172" y="198"/>
                    <a:pt x="168" y="191"/>
                  </a:cubicBezTo>
                  <a:cubicBezTo>
                    <a:pt x="167" y="191"/>
                    <a:pt x="167" y="191"/>
                    <a:pt x="167" y="191"/>
                  </a:cubicBezTo>
                  <a:cubicBezTo>
                    <a:pt x="172" y="195"/>
                    <a:pt x="177" y="199"/>
                    <a:pt x="182" y="204"/>
                  </a:cubicBezTo>
                  <a:cubicBezTo>
                    <a:pt x="185" y="206"/>
                    <a:pt x="187" y="208"/>
                    <a:pt x="190" y="210"/>
                  </a:cubicBezTo>
                  <a:cubicBezTo>
                    <a:pt x="195" y="215"/>
                    <a:pt x="200" y="219"/>
                    <a:pt x="206" y="223"/>
                  </a:cubicBezTo>
                  <a:cubicBezTo>
                    <a:pt x="209" y="226"/>
                    <a:pt x="212" y="228"/>
                    <a:pt x="216" y="231"/>
                  </a:cubicBezTo>
                  <a:cubicBezTo>
                    <a:pt x="221" y="235"/>
                    <a:pt x="225" y="238"/>
                    <a:pt x="230" y="242"/>
                  </a:cubicBezTo>
                  <a:cubicBezTo>
                    <a:pt x="230" y="242"/>
                    <a:pt x="230" y="242"/>
                    <a:pt x="230" y="242"/>
                  </a:cubicBezTo>
                  <a:cubicBezTo>
                    <a:pt x="233" y="249"/>
                    <a:pt x="236" y="256"/>
                    <a:pt x="238" y="262"/>
                  </a:cubicBezTo>
                  <a:cubicBezTo>
                    <a:pt x="240" y="266"/>
                    <a:pt x="242" y="270"/>
                    <a:pt x="243" y="274"/>
                  </a:cubicBezTo>
                  <a:cubicBezTo>
                    <a:pt x="244" y="277"/>
                    <a:pt x="245" y="279"/>
                    <a:pt x="246" y="281"/>
                  </a:cubicBezTo>
                  <a:cubicBezTo>
                    <a:pt x="242" y="278"/>
                    <a:pt x="238" y="275"/>
                    <a:pt x="233" y="272"/>
                  </a:cubicBezTo>
                  <a:cubicBezTo>
                    <a:pt x="231" y="271"/>
                    <a:pt x="229" y="269"/>
                    <a:pt x="227" y="268"/>
                  </a:cubicBezTo>
                  <a:cubicBezTo>
                    <a:pt x="222" y="264"/>
                    <a:pt x="218" y="261"/>
                    <a:pt x="213" y="258"/>
                  </a:cubicBezTo>
                  <a:cubicBezTo>
                    <a:pt x="214" y="256"/>
                    <a:pt x="215" y="254"/>
                    <a:pt x="215" y="252"/>
                  </a:cubicBezTo>
                  <a:cubicBezTo>
                    <a:pt x="215" y="247"/>
                    <a:pt x="211" y="242"/>
                    <a:pt x="205" y="242"/>
                  </a:cubicBezTo>
                  <a:cubicBezTo>
                    <a:pt x="204" y="242"/>
                    <a:pt x="203" y="243"/>
                    <a:pt x="202" y="243"/>
                  </a:cubicBezTo>
                  <a:moveTo>
                    <a:pt x="263" y="330"/>
                  </a:moveTo>
                  <a:cubicBezTo>
                    <a:pt x="261" y="328"/>
                    <a:pt x="259" y="327"/>
                    <a:pt x="257" y="325"/>
                  </a:cubicBezTo>
                  <a:cubicBezTo>
                    <a:pt x="254" y="322"/>
                    <a:pt x="251" y="319"/>
                    <a:pt x="248" y="317"/>
                  </a:cubicBezTo>
                  <a:cubicBezTo>
                    <a:pt x="244" y="313"/>
                    <a:pt x="240" y="310"/>
                    <a:pt x="236" y="306"/>
                  </a:cubicBezTo>
                  <a:cubicBezTo>
                    <a:pt x="233" y="303"/>
                    <a:pt x="230" y="300"/>
                    <a:pt x="227" y="297"/>
                  </a:cubicBezTo>
                  <a:cubicBezTo>
                    <a:pt x="223" y="294"/>
                    <a:pt x="220" y="290"/>
                    <a:pt x="216" y="286"/>
                  </a:cubicBezTo>
                  <a:cubicBezTo>
                    <a:pt x="213" y="283"/>
                    <a:pt x="210" y="280"/>
                    <a:pt x="207" y="277"/>
                  </a:cubicBezTo>
                  <a:cubicBezTo>
                    <a:pt x="203" y="273"/>
                    <a:pt x="199" y="269"/>
                    <a:pt x="196" y="265"/>
                  </a:cubicBezTo>
                  <a:cubicBezTo>
                    <a:pt x="193" y="262"/>
                    <a:pt x="190" y="259"/>
                    <a:pt x="187" y="256"/>
                  </a:cubicBezTo>
                  <a:cubicBezTo>
                    <a:pt x="184" y="252"/>
                    <a:pt x="180" y="248"/>
                    <a:pt x="176" y="244"/>
                  </a:cubicBezTo>
                  <a:cubicBezTo>
                    <a:pt x="174" y="241"/>
                    <a:pt x="171" y="237"/>
                    <a:pt x="168" y="234"/>
                  </a:cubicBezTo>
                  <a:cubicBezTo>
                    <a:pt x="165" y="230"/>
                    <a:pt x="161" y="226"/>
                    <a:pt x="158" y="221"/>
                  </a:cubicBezTo>
                  <a:cubicBezTo>
                    <a:pt x="155" y="218"/>
                    <a:pt x="152" y="215"/>
                    <a:pt x="150" y="212"/>
                  </a:cubicBezTo>
                  <a:cubicBezTo>
                    <a:pt x="146" y="207"/>
                    <a:pt x="143" y="203"/>
                    <a:pt x="140" y="198"/>
                  </a:cubicBezTo>
                  <a:cubicBezTo>
                    <a:pt x="137" y="195"/>
                    <a:pt x="135" y="192"/>
                    <a:pt x="132" y="188"/>
                  </a:cubicBezTo>
                  <a:cubicBezTo>
                    <a:pt x="131" y="187"/>
                    <a:pt x="131" y="186"/>
                    <a:pt x="130" y="185"/>
                  </a:cubicBezTo>
                  <a:cubicBezTo>
                    <a:pt x="131" y="186"/>
                    <a:pt x="132" y="187"/>
                    <a:pt x="133" y="188"/>
                  </a:cubicBezTo>
                  <a:cubicBezTo>
                    <a:pt x="136" y="191"/>
                    <a:pt x="140" y="195"/>
                    <a:pt x="143" y="198"/>
                  </a:cubicBezTo>
                  <a:cubicBezTo>
                    <a:pt x="145" y="201"/>
                    <a:pt x="148" y="203"/>
                    <a:pt x="150" y="205"/>
                  </a:cubicBezTo>
                  <a:cubicBezTo>
                    <a:pt x="154" y="208"/>
                    <a:pt x="157" y="212"/>
                    <a:pt x="161" y="215"/>
                  </a:cubicBezTo>
                  <a:cubicBezTo>
                    <a:pt x="163" y="217"/>
                    <a:pt x="165" y="219"/>
                    <a:pt x="168" y="222"/>
                  </a:cubicBezTo>
                  <a:cubicBezTo>
                    <a:pt x="172" y="225"/>
                    <a:pt x="176" y="229"/>
                    <a:pt x="180" y="232"/>
                  </a:cubicBezTo>
                  <a:cubicBezTo>
                    <a:pt x="182" y="234"/>
                    <a:pt x="184" y="236"/>
                    <a:pt x="186" y="237"/>
                  </a:cubicBezTo>
                  <a:cubicBezTo>
                    <a:pt x="190" y="240"/>
                    <a:pt x="194" y="243"/>
                    <a:pt x="197" y="246"/>
                  </a:cubicBezTo>
                  <a:cubicBezTo>
                    <a:pt x="196" y="248"/>
                    <a:pt x="195" y="250"/>
                    <a:pt x="195" y="252"/>
                  </a:cubicBezTo>
                  <a:cubicBezTo>
                    <a:pt x="195" y="258"/>
                    <a:pt x="200" y="262"/>
                    <a:pt x="205" y="262"/>
                  </a:cubicBezTo>
                  <a:cubicBezTo>
                    <a:pt x="208" y="262"/>
                    <a:pt x="210" y="261"/>
                    <a:pt x="212" y="259"/>
                  </a:cubicBezTo>
                  <a:cubicBezTo>
                    <a:pt x="213" y="261"/>
                    <a:pt x="214" y="262"/>
                    <a:pt x="215" y="264"/>
                  </a:cubicBezTo>
                  <a:cubicBezTo>
                    <a:pt x="221" y="272"/>
                    <a:pt x="227" y="280"/>
                    <a:pt x="233" y="288"/>
                  </a:cubicBezTo>
                  <a:cubicBezTo>
                    <a:pt x="239" y="296"/>
                    <a:pt x="245" y="304"/>
                    <a:pt x="251" y="312"/>
                  </a:cubicBezTo>
                  <a:cubicBezTo>
                    <a:pt x="255" y="317"/>
                    <a:pt x="259" y="323"/>
                    <a:pt x="264" y="329"/>
                  </a:cubicBezTo>
                  <a:cubicBezTo>
                    <a:pt x="263" y="330"/>
                    <a:pt x="263" y="330"/>
                    <a:pt x="263" y="330"/>
                  </a:cubicBezTo>
                  <a:moveTo>
                    <a:pt x="277" y="428"/>
                  </a:moveTo>
                  <a:cubicBezTo>
                    <a:pt x="249" y="403"/>
                    <a:pt x="223" y="376"/>
                    <a:pt x="198" y="346"/>
                  </a:cubicBezTo>
                  <a:cubicBezTo>
                    <a:pt x="197" y="345"/>
                    <a:pt x="197" y="344"/>
                    <a:pt x="196" y="343"/>
                  </a:cubicBezTo>
                  <a:cubicBezTo>
                    <a:pt x="193" y="339"/>
                    <a:pt x="189" y="335"/>
                    <a:pt x="186" y="331"/>
                  </a:cubicBezTo>
                  <a:cubicBezTo>
                    <a:pt x="185" y="330"/>
                    <a:pt x="183" y="328"/>
                    <a:pt x="182" y="326"/>
                  </a:cubicBezTo>
                  <a:cubicBezTo>
                    <a:pt x="179" y="323"/>
                    <a:pt x="177" y="319"/>
                    <a:pt x="174" y="316"/>
                  </a:cubicBezTo>
                  <a:cubicBezTo>
                    <a:pt x="172" y="313"/>
                    <a:pt x="170" y="311"/>
                    <a:pt x="168" y="308"/>
                  </a:cubicBezTo>
                  <a:cubicBezTo>
                    <a:pt x="166" y="306"/>
                    <a:pt x="165" y="303"/>
                    <a:pt x="163" y="300"/>
                  </a:cubicBezTo>
                  <a:cubicBezTo>
                    <a:pt x="160" y="297"/>
                    <a:pt x="158" y="293"/>
                    <a:pt x="156" y="290"/>
                  </a:cubicBezTo>
                  <a:cubicBezTo>
                    <a:pt x="154" y="288"/>
                    <a:pt x="152" y="286"/>
                    <a:pt x="151" y="283"/>
                  </a:cubicBezTo>
                  <a:cubicBezTo>
                    <a:pt x="148" y="279"/>
                    <a:pt x="146" y="276"/>
                    <a:pt x="143" y="272"/>
                  </a:cubicBezTo>
                  <a:cubicBezTo>
                    <a:pt x="142" y="270"/>
                    <a:pt x="140" y="268"/>
                    <a:pt x="139" y="266"/>
                  </a:cubicBezTo>
                  <a:cubicBezTo>
                    <a:pt x="136" y="262"/>
                    <a:pt x="134" y="257"/>
                    <a:pt x="131" y="253"/>
                  </a:cubicBezTo>
                  <a:cubicBezTo>
                    <a:pt x="130" y="251"/>
                    <a:pt x="129" y="249"/>
                    <a:pt x="128" y="247"/>
                  </a:cubicBezTo>
                  <a:cubicBezTo>
                    <a:pt x="125" y="243"/>
                    <a:pt x="122" y="239"/>
                    <a:pt x="120" y="235"/>
                  </a:cubicBezTo>
                  <a:cubicBezTo>
                    <a:pt x="119" y="233"/>
                    <a:pt x="118" y="231"/>
                    <a:pt x="116" y="228"/>
                  </a:cubicBezTo>
                  <a:cubicBezTo>
                    <a:pt x="114" y="224"/>
                    <a:pt x="112" y="220"/>
                    <a:pt x="109" y="216"/>
                  </a:cubicBezTo>
                  <a:cubicBezTo>
                    <a:pt x="108" y="214"/>
                    <a:pt x="107" y="211"/>
                    <a:pt x="105" y="209"/>
                  </a:cubicBezTo>
                  <a:cubicBezTo>
                    <a:pt x="103" y="205"/>
                    <a:pt x="101" y="201"/>
                    <a:pt x="99" y="197"/>
                  </a:cubicBezTo>
                  <a:cubicBezTo>
                    <a:pt x="97" y="194"/>
                    <a:pt x="96" y="192"/>
                    <a:pt x="95" y="189"/>
                  </a:cubicBezTo>
                  <a:cubicBezTo>
                    <a:pt x="93" y="185"/>
                    <a:pt x="91" y="181"/>
                    <a:pt x="89" y="177"/>
                  </a:cubicBezTo>
                  <a:cubicBezTo>
                    <a:pt x="87" y="174"/>
                    <a:pt x="86" y="171"/>
                    <a:pt x="85" y="169"/>
                  </a:cubicBezTo>
                  <a:cubicBezTo>
                    <a:pt x="83" y="165"/>
                    <a:pt x="81" y="161"/>
                    <a:pt x="79" y="157"/>
                  </a:cubicBezTo>
                  <a:cubicBezTo>
                    <a:pt x="78" y="156"/>
                    <a:pt x="78" y="155"/>
                    <a:pt x="77" y="154"/>
                  </a:cubicBezTo>
                  <a:cubicBezTo>
                    <a:pt x="79" y="157"/>
                    <a:pt x="81" y="160"/>
                    <a:pt x="83" y="164"/>
                  </a:cubicBezTo>
                  <a:cubicBezTo>
                    <a:pt x="86" y="168"/>
                    <a:pt x="88" y="173"/>
                    <a:pt x="91" y="177"/>
                  </a:cubicBezTo>
                  <a:cubicBezTo>
                    <a:pt x="94" y="183"/>
                    <a:pt x="97" y="188"/>
                    <a:pt x="100" y="193"/>
                  </a:cubicBezTo>
                  <a:cubicBezTo>
                    <a:pt x="103" y="197"/>
                    <a:pt x="106" y="202"/>
                    <a:pt x="109" y="206"/>
                  </a:cubicBezTo>
                  <a:cubicBezTo>
                    <a:pt x="112" y="211"/>
                    <a:pt x="115" y="217"/>
                    <a:pt x="119" y="222"/>
                  </a:cubicBezTo>
                  <a:cubicBezTo>
                    <a:pt x="121" y="226"/>
                    <a:pt x="124" y="230"/>
                    <a:pt x="127" y="234"/>
                  </a:cubicBezTo>
                  <a:cubicBezTo>
                    <a:pt x="130" y="240"/>
                    <a:pt x="134" y="245"/>
                    <a:pt x="138" y="250"/>
                  </a:cubicBezTo>
                  <a:cubicBezTo>
                    <a:pt x="140" y="254"/>
                    <a:pt x="143" y="258"/>
                    <a:pt x="146" y="262"/>
                  </a:cubicBezTo>
                  <a:cubicBezTo>
                    <a:pt x="150" y="267"/>
                    <a:pt x="154" y="272"/>
                    <a:pt x="158" y="277"/>
                  </a:cubicBezTo>
                  <a:cubicBezTo>
                    <a:pt x="161" y="281"/>
                    <a:pt x="163" y="285"/>
                    <a:pt x="166" y="288"/>
                  </a:cubicBezTo>
                  <a:cubicBezTo>
                    <a:pt x="170" y="293"/>
                    <a:pt x="175" y="298"/>
                    <a:pt x="179" y="303"/>
                  </a:cubicBezTo>
                  <a:cubicBezTo>
                    <a:pt x="182" y="307"/>
                    <a:pt x="184" y="311"/>
                    <a:pt x="187" y="314"/>
                  </a:cubicBezTo>
                  <a:cubicBezTo>
                    <a:pt x="192" y="319"/>
                    <a:pt x="196" y="324"/>
                    <a:pt x="201" y="330"/>
                  </a:cubicBezTo>
                  <a:cubicBezTo>
                    <a:pt x="204" y="333"/>
                    <a:pt x="206" y="336"/>
                    <a:pt x="209" y="339"/>
                  </a:cubicBezTo>
                  <a:cubicBezTo>
                    <a:pt x="214" y="345"/>
                    <a:pt x="219" y="350"/>
                    <a:pt x="225" y="356"/>
                  </a:cubicBezTo>
                  <a:cubicBezTo>
                    <a:pt x="223" y="357"/>
                    <a:pt x="222" y="360"/>
                    <a:pt x="222" y="362"/>
                  </a:cubicBezTo>
                  <a:cubicBezTo>
                    <a:pt x="222" y="368"/>
                    <a:pt x="226" y="372"/>
                    <a:pt x="232" y="372"/>
                  </a:cubicBezTo>
                  <a:cubicBezTo>
                    <a:pt x="233" y="372"/>
                    <a:pt x="235" y="372"/>
                    <a:pt x="237" y="371"/>
                  </a:cubicBezTo>
                  <a:cubicBezTo>
                    <a:pt x="249" y="391"/>
                    <a:pt x="263" y="410"/>
                    <a:pt x="277" y="428"/>
                  </a:cubicBezTo>
                  <a:moveTo>
                    <a:pt x="223" y="353"/>
                  </a:moveTo>
                  <a:cubicBezTo>
                    <a:pt x="221" y="350"/>
                    <a:pt x="219" y="348"/>
                    <a:pt x="216" y="345"/>
                  </a:cubicBezTo>
                  <a:cubicBezTo>
                    <a:pt x="213" y="342"/>
                    <a:pt x="209" y="338"/>
                    <a:pt x="206" y="334"/>
                  </a:cubicBezTo>
                  <a:cubicBezTo>
                    <a:pt x="202" y="330"/>
                    <a:pt x="198" y="325"/>
                    <a:pt x="194" y="321"/>
                  </a:cubicBezTo>
                  <a:cubicBezTo>
                    <a:pt x="191" y="317"/>
                    <a:pt x="188" y="313"/>
                    <a:pt x="184" y="309"/>
                  </a:cubicBezTo>
                  <a:cubicBezTo>
                    <a:pt x="180" y="304"/>
                    <a:pt x="177" y="300"/>
                    <a:pt x="173" y="295"/>
                  </a:cubicBezTo>
                  <a:cubicBezTo>
                    <a:pt x="170" y="291"/>
                    <a:pt x="167" y="287"/>
                    <a:pt x="164" y="283"/>
                  </a:cubicBezTo>
                  <a:cubicBezTo>
                    <a:pt x="160" y="278"/>
                    <a:pt x="156" y="273"/>
                    <a:pt x="152" y="268"/>
                  </a:cubicBezTo>
                  <a:cubicBezTo>
                    <a:pt x="149" y="264"/>
                    <a:pt x="146" y="261"/>
                    <a:pt x="144" y="257"/>
                  </a:cubicBezTo>
                  <a:cubicBezTo>
                    <a:pt x="140" y="251"/>
                    <a:pt x="136" y="246"/>
                    <a:pt x="132" y="241"/>
                  </a:cubicBezTo>
                  <a:cubicBezTo>
                    <a:pt x="130" y="237"/>
                    <a:pt x="127" y="233"/>
                    <a:pt x="124" y="229"/>
                  </a:cubicBezTo>
                  <a:cubicBezTo>
                    <a:pt x="121" y="223"/>
                    <a:pt x="117" y="217"/>
                    <a:pt x="113" y="211"/>
                  </a:cubicBezTo>
                  <a:cubicBezTo>
                    <a:pt x="111" y="208"/>
                    <a:pt x="108" y="204"/>
                    <a:pt x="106" y="201"/>
                  </a:cubicBezTo>
                  <a:cubicBezTo>
                    <a:pt x="102" y="194"/>
                    <a:pt x="98" y="187"/>
                    <a:pt x="93" y="180"/>
                  </a:cubicBezTo>
                  <a:cubicBezTo>
                    <a:pt x="92" y="177"/>
                    <a:pt x="90" y="175"/>
                    <a:pt x="89" y="172"/>
                  </a:cubicBezTo>
                  <a:cubicBezTo>
                    <a:pt x="85" y="165"/>
                    <a:pt x="81" y="158"/>
                    <a:pt x="77" y="150"/>
                  </a:cubicBezTo>
                  <a:cubicBezTo>
                    <a:pt x="78" y="150"/>
                    <a:pt x="79" y="149"/>
                    <a:pt x="79" y="148"/>
                  </a:cubicBezTo>
                  <a:cubicBezTo>
                    <a:pt x="96" y="174"/>
                    <a:pt x="113" y="200"/>
                    <a:pt x="132" y="225"/>
                  </a:cubicBezTo>
                  <a:cubicBezTo>
                    <a:pt x="133" y="226"/>
                    <a:pt x="134" y="227"/>
                    <a:pt x="134" y="228"/>
                  </a:cubicBezTo>
                  <a:cubicBezTo>
                    <a:pt x="137" y="233"/>
                    <a:pt x="140" y="237"/>
                    <a:pt x="143" y="242"/>
                  </a:cubicBezTo>
                  <a:cubicBezTo>
                    <a:pt x="145" y="246"/>
                    <a:pt x="148" y="249"/>
                    <a:pt x="150" y="253"/>
                  </a:cubicBezTo>
                  <a:cubicBezTo>
                    <a:pt x="153" y="257"/>
                    <a:pt x="156" y="262"/>
                    <a:pt x="159" y="266"/>
                  </a:cubicBezTo>
                  <a:cubicBezTo>
                    <a:pt x="161" y="270"/>
                    <a:pt x="164" y="274"/>
                    <a:pt x="167" y="277"/>
                  </a:cubicBezTo>
                  <a:cubicBezTo>
                    <a:pt x="169" y="282"/>
                    <a:pt x="172" y="286"/>
                    <a:pt x="175" y="290"/>
                  </a:cubicBezTo>
                  <a:cubicBezTo>
                    <a:pt x="178" y="294"/>
                    <a:pt x="181" y="297"/>
                    <a:pt x="183" y="301"/>
                  </a:cubicBezTo>
                  <a:cubicBezTo>
                    <a:pt x="186" y="305"/>
                    <a:pt x="189" y="309"/>
                    <a:pt x="192" y="313"/>
                  </a:cubicBezTo>
                  <a:cubicBezTo>
                    <a:pt x="195" y="317"/>
                    <a:pt x="198" y="321"/>
                    <a:pt x="201" y="324"/>
                  </a:cubicBezTo>
                  <a:cubicBezTo>
                    <a:pt x="204" y="328"/>
                    <a:pt x="207" y="332"/>
                    <a:pt x="210" y="336"/>
                  </a:cubicBezTo>
                  <a:cubicBezTo>
                    <a:pt x="213" y="340"/>
                    <a:pt x="216" y="343"/>
                    <a:pt x="219" y="347"/>
                  </a:cubicBezTo>
                  <a:cubicBezTo>
                    <a:pt x="220" y="349"/>
                    <a:pt x="222" y="351"/>
                    <a:pt x="223" y="353"/>
                  </a:cubicBezTo>
                  <a:moveTo>
                    <a:pt x="157" y="174"/>
                  </a:moveTo>
                  <a:cubicBezTo>
                    <a:pt x="154" y="169"/>
                    <a:pt x="152" y="165"/>
                    <a:pt x="149" y="160"/>
                  </a:cubicBezTo>
                  <a:cubicBezTo>
                    <a:pt x="146" y="155"/>
                    <a:pt x="142" y="150"/>
                    <a:pt x="139" y="144"/>
                  </a:cubicBezTo>
                  <a:cubicBezTo>
                    <a:pt x="156" y="159"/>
                    <a:pt x="173" y="173"/>
                    <a:pt x="191" y="186"/>
                  </a:cubicBezTo>
                  <a:cubicBezTo>
                    <a:pt x="190" y="188"/>
                    <a:pt x="189" y="189"/>
                    <a:pt x="189" y="191"/>
                  </a:cubicBezTo>
                  <a:cubicBezTo>
                    <a:pt x="189" y="197"/>
                    <a:pt x="194" y="201"/>
                    <a:pt x="199" y="201"/>
                  </a:cubicBezTo>
                  <a:cubicBezTo>
                    <a:pt x="203" y="201"/>
                    <a:pt x="205" y="200"/>
                    <a:pt x="207" y="197"/>
                  </a:cubicBezTo>
                  <a:cubicBezTo>
                    <a:pt x="210" y="199"/>
                    <a:pt x="212" y="201"/>
                    <a:pt x="215" y="202"/>
                  </a:cubicBezTo>
                  <a:cubicBezTo>
                    <a:pt x="218" y="210"/>
                    <a:pt x="221" y="217"/>
                    <a:pt x="224" y="225"/>
                  </a:cubicBezTo>
                  <a:cubicBezTo>
                    <a:pt x="225" y="229"/>
                    <a:pt x="227" y="233"/>
                    <a:pt x="228" y="237"/>
                  </a:cubicBezTo>
                  <a:cubicBezTo>
                    <a:pt x="229" y="238"/>
                    <a:pt x="229" y="239"/>
                    <a:pt x="230" y="241"/>
                  </a:cubicBezTo>
                  <a:cubicBezTo>
                    <a:pt x="217" y="231"/>
                    <a:pt x="204" y="221"/>
                    <a:pt x="192" y="210"/>
                  </a:cubicBezTo>
                  <a:cubicBezTo>
                    <a:pt x="183" y="203"/>
                    <a:pt x="175" y="196"/>
                    <a:pt x="167" y="189"/>
                  </a:cubicBezTo>
                  <a:cubicBezTo>
                    <a:pt x="168" y="188"/>
                    <a:pt x="169" y="185"/>
                    <a:pt x="169" y="183"/>
                  </a:cubicBezTo>
                  <a:cubicBezTo>
                    <a:pt x="169" y="178"/>
                    <a:pt x="165" y="173"/>
                    <a:pt x="159" y="173"/>
                  </a:cubicBezTo>
                  <a:cubicBezTo>
                    <a:pt x="159" y="173"/>
                    <a:pt x="158" y="173"/>
                    <a:pt x="157" y="174"/>
                  </a:cubicBezTo>
                  <a:moveTo>
                    <a:pt x="68" y="133"/>
                  </a:moveTo>
                  <a:cubicBezTo>
                    <a:pt x="67" y="130"/>
                    <a:pt x="66" y="126"/>
                    <a:pt x="64" y="123"/>
                  </a:cubicBezTo>
                  <a:cubicBezTo>
                    <a:pt x="66" y="126"/>
                    <a:pt x="68" y="129"/>
                    <a:pt x="70" y="133"/>
                  </a:cubicBezTo>
                  <a:cubicBezTo>
                    <a:pt x="69" y="133"/>
                    <a:pt x="69" y="133"/>
                    <a:pt x="68" y="133"/>
                  </a:cubicBezTo>
                  <a:moveTo>
                    <a:pt x="249" y="356"/>
                  </a:moveTo>
                  <a:cubicBezTo>
                    <a:pt x="238" y="345"/>
                    <a:pt x="227" y="334"/>
                    <a:pt x="216" y="323"/>
                  </a:cubicBezTo>
                  <a:cubicBezTo>
                    <a:pt x="215" y="321"/>
                    <a:pt x="213" y="319"/>
                    <a:pt x="212" y="318"/>
                  </a:cubicBezTo>
                  <a:cubicBezTo>
                    <a:pt x="207" y="313"/>
                    <a:pt x="203" y="308"/>
                    <a:pt x="198" y="303"/>
                  </a:cubicBezTo>
                  <a:cubicBezTo>
                    <a:pt x="196" y="301"/>
                    <a:pt x="194" y="299"/>
                    <a:pt x="192" y="296"/>
                  </a:cubicBezTo>
                  <a:cubicBezTo>
                    <a:pt x="189" y="292"/>
                    <a:pt x="185" y="288"/>
                    <a:pt x="181" y="283"/>
                  </a:cubicBezTo>
                  <a:cubicBezTo>
                    <a:pt x="179" y="281"/>
                    <a:pt x="177" y="278"/>
                    <a:pt x="174" y="276"/>
                  </a:cubicBezTo>
                  <a:cubicBezTo>
                    <a:pt x="171" y="272"/>
                    <a:pt x="167" y="267"/>
                    <a:pt x="164" y="263"/>
                  </a:cubicBezTo>
                  <a:cubicBezTo>
                    <a:pt x="162" y="261"/>
                    <a:pt x="160" y="258"/>
                    <a:pt x="157" y="255"/>
                  </a:cubicBezTo>
                  <a:cubicBezTo>
                    <a:pt x="154" y="251"/>
                    <a:pt x="151" y="247"/>
                    <a:pt x="147" y="243"/>
                  </a:cubicBezTo>
                  <a:cubicBezTo>
                    <a:pt x="145" y="240"/>
                    <a:pt x="143" y="237"/>
                    <a:pt x="141" y="234"/>
                  </a:cubicBezTo>
                  <a:cubicBezTo>
                    <a:pt x="138" y="231"/>
                    <a:pt x="135" y="227"/>
                    <a:pt x="132" y="223"/>
                  </a:cubicBezTo>
                  <a:cubicBezTo>
                    <a:pt x="132" y="222"/>
                    <a:pt x="132" y="222"/>
                    <a:pt x="132" y="222"/>
                  </a:cubicBezTo>
                  <a:cubicBezTo>
                    <a:pt x="129" y="218"/>
                    <a:pt x="127" y="215"/>
                    <a:pt x="125" y="211"/>
                  </a:cubicBezTo>
                  <a:cubicBezTo>
                    <a:pt x="122" y="206"/>
                    <a:pt x="120" y="202"/>
                    <a:pt x="117" y="197"/>
                  </a:cubicBezTo>
                  <a:cubicBezTo>
                    <a:pt x="115" y="194"/>
                    <a:pt x="113" y="190"/>
                    <a:pt x="110" y="186"/>
                  </a:cubicBezTo>
                  <a:cubicBezTo>
                    <a:pt x="108" y="181"/>
                    <a:pt x="105" y="177"/>
                    <a:pt x="103" y="172"/>
                  </a:cubicBezTo>
                  <a:cubicBezTo>
                    <a:pt x="101" y="168"/>
                    <a:pt x="98" y="164"/>
                    <a:pt x="96" y="161"/>
                  </a:cubicBezTo>
                  <a:cubicBezTo>
                    <a:pt x="94" y="156"/>
                    <a:pt x="91" y="151"/>
                    <a:pt x="89" y="147"/>
                  </a:cubicBezTo>
                  <a:cubicBezTo>
                    <a:pt x="87" y="143"/>
                    <a:pt x="85" y="139"/>
                    <a:pt x="83" y="135"/>
                  </a:cubicBezTo>
                  <a:cubicBezTo>
                    <a:pt x="81" y="130"/>
                    <a:pt x="78" y="126"/>
                    <a:pt x="76" y="121"/>
                  </a:cubicBezTo>
                  <a:cubicBezTo>
                    <a:pt x="76" y="120"/>
                    <a:pt x="76" y="120"/>
                    <a:pt x="76" y="120"/>
                  </a:cubicBezTo>
                  <a:cubicBezTo>
                    <a:pt x="77" y="122"/>
                    <a:pt x="78" y="124"/>
                    <a:pt x="80" y="126"/>
                  </a:cubicBezTo>
                  <a:cubicBezTo>
                    <a:pt x="89" y="139"/>
                    <a:pt x="100" y="151"/>
                    <a:pt x="110" y="163"/>
                  </a:cubicBezTo>
                  <a:cubicBezTo>
                    <a:pt x="112" y="165"/>
                    <a:pt x="114" y="167"/>
                    <a:pt x="115" y="169"/>
                  </a:cubicBezTo>
                  <a:cubicBezTo>
                    <a:pt x="118" y="172"/>
                    <a:pt x="121" y="176"/>
                    <a:pt x="124" y="179"/>
                  </a:cubicBezTo>
                  <a:cubicBezTo>
                    <a:pt x="144" y="207"/>
                    <a:pt x="165" y="233"/>
                    <a:pt x="187" y="257"/>
                  </a:cubicBezTo>
                  <a:cubicBezTo>
                    <a:pt x="188" y="258"/>
                    <a:pt x="188" y="258"/>
                    <a:pt x="188" y="258"/>
                  </a:cubicBezTo>
                  <a:cubicBezTo>
                    <a:pt x="194" y="265"/>
                    <a:pt x="200" y="272"/>
                    <a:pt x="207" y="278"/>
                  </a:cubicBezTo>
                  <a:cubicBezTo>
                    <a:pt x="208" y="279"/>
                    <a:pt x="209" y="280"/>
                    <a:pt x="210" y="281"/>
                  </a:cubicBezTo>
                  <a:cubicBezTo>
                    <a:pt x="215" y="287"/>
                    <a:pt x="221" y="293"/>
                    <a:pt x="227" y="299"/>
                  </a:cubicBezTo>
                  <a:cubicBezTo>
                    <a:pt x="229" y="301"/>
                    <a:pt x="232" y="303"/>
                    <a:pt x="234" y="305"/>
                  </a:cubicBezTo>
                  <a:cubicBezTo>
                    <a:pt x="239" y="309"/>
                    <a:pt x="243" y="314"/>
                    <a:pt x="248" y="318"/>
                  </a:cubicBezTo>
                  <a:cubicBezTo>
                    <a:pt x="251" y="321"/>
                    <a:pt x="255" y="324"/>
                    <a:pt x="258" y="327"/>
                  </a:cubicBezTo>
                  <a:cubicBezTo>
                    <a:pt x="260" y="328"/>
                    <a:pt x="261" y="329"/>
                    <a:pt x="263" y="330"/>
                  </a:cubicBezTo>
                  <a:cubicBezTo>
                    <a:pt x="261" y="332"/>
                    <a:pt x="260" y="334"/>
                    <a:pt x="260" y="336"/>
                  </a:cubicBezTo>
                  <a:cubicBezTo>
                    <a:pt x="260" y="339"/>
                    <a:pt x="262" y="342"/>
                    <a:pt x="264" y="344"/>
                  </a:cubicBezTo>
                  <a:cubicBezTo>
                    <a:pt x="263" y="345"/>
                    <a:pt x="263" y="345"/>
                    <a:pt x="263" y="345"/>
                  </a:cubicBezTo>
                  <a:cubicBezTo>
                    <a:pt x="262" y="345"/>
                    <a:pt x="261" y="346"/>
                    <a:pt x="261" y="347"/>
                  </a:cubicBezTo>
                  <a:cubicBezTo>
                    <a:pt x="260" y="348"/>
                    <a:pt x="259" y="348"/>
                    <a:pt x="258" y="349"/>
                  </a:cubicBezTo>
                  <a:cubicBezTo>
                    <a:pt x="257" y="350"/>
                    <a:pt x="256" y="350"/>
                    <a:pt x="256" y="351"/>
                  </a:cubicBezTo>
                  <a:cubicBezTo>
                    <a:pt x="255" y="352"/>
                    <a:pt x="253" y="353"/>
                    <a:pt x="252" y="354"/>
                  </a:cubicBezTo>
                  <a:cubicBezTo>
                    <a:pt x="252" y="354"/>
                    <a:pt x="251" y="354"/>
                    <a:pt x="251" y="354"/>
                  </a:cubicBezTo>
                  <a:cubicBezTo>
                    <a:pt x="250" y="355"/>
                    <a:pt x="250" y="355"/>
                    <a:pt x="249" y="356"/>
                  </a:cubicBezTo>
                  <a:moveTo>
                    <a:pt x="66" y="129"/>
                  </a:moveTo>
                  <a:cubicBezTo>
                    <a:pt x="65" y="128"/>
                    <a:pt x="65" y="128"/>
                    <a:pt x="65" y="127"/>
                  </a:cubicBezTo>
                  <a:cubicBezTo>
                    <a:pt x="62" y="122"/>
                    <a:pt x="60" y="117"/>
                    <a:pt x="58" y="112"/>
                  </a:cubicBezTo>
                  <a:cubicBezTo>
                    <a:pt x="59" y="114"/>
                    <a:pt x="60" y="116"/>
                    <a:pt x="61" y="118"/>
                  </a:cubicBezTo>
                  <a:cubicBezTo>
                    <a:pt x="62" y="120"/>
                    <a:pt x="63" y="122"/>
                    <a:pt x="64" y="125"/>
                  </a:cubicBezTo>
                  <a:cubicBezTo>
                    <a:pt x="65" y="126"/>
                    <a:pt x="65" y="128"/>
                    <a:pt x="66" y="129"/>
                  </a:cubicBezTo>
                  <a:moveTo>
                    <a:pt x="71" y="132"/>
                  </a:moveTo>
                  <a:cubicBezTo>
                    <a:pt x="70" y="131"/>
                    <a:pt x="69" y="129"/>
                    <a:pt x="68" y="128"/>
                  </a:cubicBezTo>
                  <a:cubicBezTo>
                    <a:pt x="66" y="124"/>
                    <a:pt x="64" y="120"/>
                    <a:pt x="62" y="117"/>
                  </a:cubicBezTo>
                  <a:cubicBezTo>
                    <a:pt x="61" y="115"/>
                    <a:pt x="61" y="114"/>
                    <a:pt x="60" y="113"/>
                  </a:cubicBezTo>
                  <a:cubicBezTo>
                    <a:pt x="59" y="109"/>
                    <a:pt x="57" y="104"/>
                    <a:pt x="55" y="99"/>
                  </a:cubicBezTo>
                  <a:cubicBezTo>
                    <a:pt x="54" y="96"/>
                    <a:pt x="53" y="93"/>
                    <a:pt x="52" y="90"/>
                  </a:cubicBezTo>
                  <a:cubicBezTo>
                    <a:pt x="50" y="86"/>
                    <a:pt x="49" y="82"/>
                    <a:pt x="47" y="78"/>
                  </a:cubicBezTo>
                  <a:cubicBezTo>
                    <a:pt x="47" y="78"/>
                    <a:pt x="47" y="78"/>
                    <a:pt x="47" y="78"/>
                  </a:cubicBezTo>
                  <a:cubicBezTo>
                    <a:pt x="49" y="81"/>
                    <a:pt x="51" y="84"/>
                    <a:pt x="52" y="86"/>
                  </a:cubicBezTo>
                  <a:cubicBezTo>
                    <a:pt x="55" y="90"/>
                    <a:pt x="58" y="95"/>
                    <a:pt x="61" y="99"/>
                  </a:cubicBezTo>
                  <a:cubicBezTo>
                    <a:pt x="62" y="101"/>
                    <a:pt x="64" y="104"/>
                    <a:pt x="66" y="106"/>
                  </a:cubicBezTo>
                  <a:cubicBezTo>
                    <a:pt x="68" y="109"/>
                    <a:pt x="70" y="113"/>
                    <a:pt x="72" y="116"/>
                  </a:cubicBezTo>
                  <a:cubicBezTo>
                    <a:pt x="73" y="116"/>
                    <a:pt x="73" y="116"/>
                    <a:pt x="73" y="117"/>
                  </a:cubicBezTo>
                  <a:cubicBezTo>
                    <a:pt x="76" y="122"/>
                    <a:pt x="79" y="128"/>
                    <a:pt x="81" y="134"/>
                  </a:cubicBezTo>
                  <a:cubicBezTo>
                    <a:pt x="83" y="137"/>
                    <a:pt x="84" y="140"/>
                    <a:pt x="86" y="142"/>
                  </a:cubicBezTo>
                  <a:cubicBezTo>
                    <a:pt x="90" y="151"/>
                    <a:pt x="94" y="159"/>
                    <a:pt x="99" y="168"/>
                  </a:cubicBezTo>
                  <a:cubicBezTo>
                    <a:pt x="104" y="176"/>
                    <a:pt x="108" y="184"/>
                    <a:pt x="113" y="193"/>
                  </a:cubicBezTo>
                  <a:cubicBezTo>
                    <a:pt x="115" y="196"/>
                    <a:pt x="117" y="199"/>
                    <a:pt x="118" y="202"/>
                  </a:cubicBezTo>
                  <a:cubicBezTo>
                    <a:pt x="121" y="206"/>
                    <a:pt x="123" y="210"/>
                    <a:pt x="126" y="215"/>
                  </a:cubicBezTo>
                  <a:cubicBezTo>
                    <a:pt x="125" y="214"/>
                    <a:pt x="125" y="214"/>
                    <a:pt x="125" y="214"/>
                  </a:cubicBezTo>
                  <a:cubicBezTo>
                    <a:pt x="122" y="209"/>
                    <a:pt x="119" y="205"/>
                    <a:pt x="116" y="201"/>
                  </a:cubicBezTo>
                  <a:cubicBezTo>
                    <a:pt x="114" y="198"/>
                    <a:pt x="112" y="195"/>
                    <a:pt x="110" y="192"/>
                  </a:cubicBezTo>
                  <a:cubicBezTo>
                    <a:pt x="107" y="188"/>
                    <a:pt x="104" y="184"/>
                    <a:pt x="101" y="180"/>
                  </a:cubicBezTo>
                  <a:cubicBezTo>
                    <a:pt x="99" y="177"/>
                    <a:pt x="97" y="174"/>
                    <a:pt x="96" y="171"/>
                  </a:cubicBezTo>
                  <a:cubicBezTo>
                    <a:pt x="93" y="167"/>
                    <a:pt x="90" y="163"/>
                    <a:pt x="87" y="158"/>
                  </a:cubicBezTo>
                  <a:cubicBezTo>
                    <a:pt x="85" y="155"/>
                    <a:pt x="83" y="153"/>
                    <a:pt x="82" y="150"/>
                  </a:cubicBezTo>
                  <a:cubicBezTo>
                    <a:pt x="81" y="149"/>
                    <a:pt x="81" y="148"/>
                    <a:pt x="80" y="147"/>
                  </a:cubicBezTo>
                  <a:cubicBezTo>
                    <a:pt x="81" y="146"/>
                    <a:pt x="82" y="144"/>
                    <a:pt x="82" y="142"/>
                  </a:cubicBezTo>
                  <a:cubicBezTo>
                    <a:pt x="82" y="137"/>
                    <a:pt x="77" y="132"/>
                    <a:pt x="72" y="132"/>
                  </a:cubicBezTo>
                  <a:cubicBezTo>
                    <a:pt x="71" y="132"/>
                    <a:pt x="71" y="132"/>
                    <a:pt x="71" y="132"/>
                  </a:cubicBezTo>
                  <a:moveTo>
                    <a:pt x="198" y="246"/>
                  </a:moveTo>
                  <a:cubicBezTo>
                    <a:pt x="173" y="226"/>
                    <a:pt x="150" y="205"/>
                    <a:pt x="129" y="183"/>
                  </a:cubicBezTo>
                  <a:cubicBezTo>
                    <a:pt x="128" y="182"/>
                    <a:pt x="127" y="181"/>
                    <a:pt x="126" y="179"/>
                  </a:cubicBezTo>
                  <a:cubicBezTo>
                    <a:pt x="125" y="178"/>
                    <a:pt x="123" y="176"/>
                    <a:pt x="122" y="174"/>
                  </a:cubicBezTo>
                  <a:cubicBezTo>
                    <a:pt x="120" y="171"/>
                    <a:pt x="118" y="167"/>
                    <a:pt x="115" y="164"/>
                  </a:cubicBezTo>
                  <a:cubicBezTo>
                    <a:pt x="112" y="159"/>
                    <a:pt x="109" y="154"/>
                    <a:pt x="105" y="149"/>
                  </a:cubicBezTo>
                  <a:cubicBezTo>
                    <a:pt x="103" y="146"/>
                    <a:pt x="101" y="143"/>
                    <a:pt x="99" y="139"/>
                  </a:cubicBezTo>
                  <a:cubicBezTo>
                    <a:pt x="96" y="134"/>
                    <a:pt x="93" y="129"/>
                    <a:pt x="89" y="123"/>
                  </a:cubicBezTo>
                  <a:cubicBezTo>
                    <a:pt x="88" y="120"/>
                    <a:pt x="86" y="117"/>
                    <a:pt x="84" y="114"/>
                  </a:cubicBezTo>
                  <a:cubicBezTo>
                    <a:pt x="80" y="108"/>
                    <a:pt x="77" y="103"/>
                    <a:pt x="74" y="97"/>
                  </a:cubicBezTo>
                  <a:cubicBezTo>
                    <a:pt x="72" y="94"/>
                    <a:pt x="71" y="91"/>
                    <a:pt x="69" y="88"/>
                  </a:cubicBezTo>
                  <a:cubicBezTo>
                    <a:pt x="66" y="82"/>
                    <a:pt x="63" y="77"/>
                    <a:pt x="60" y="71"/>
                  </a:cubicBezTo>
                  <a:cubicBezTo>
                    <a:pt x="65" y="78"/>
                    <a:pt x="71" y="86"/>
                    <a:pt x="76" y="93"/>
                  </a:cubicBezTo>
                  <a:cubicBezTo>
                    <a:pt x="77" y="94"/>
                    <a:pt x="78" y="94"/>
                    <a:pt x="78" y="95"/>
                  </a:cubicBezTo>
                  <a:cubicBezTo>
                    <a:pt x="82" y="100"/>
                    <a:pt x="86" y="105"/>
                    <a:pt x="90" y="110"/>
                  </a:cubicBezTo>
                  <a:cubicBezTo>
                    <a:pt x="91" y="112"/>
                    <a:pt x="93" y="114"/>
                    <a:pt x="95" y="116"/>
                  </a:cubicBezTo>
                  <a:cubicBezTo>
                    <a:pt x="98" y="120"/>
                    <a:pt x="102" y="124"/>
                    <a:pt x="105" y="128"/>
                  </a:cubicBezTo>
                  <a:cubicBezTo>
                    <a:pt x="108" y="131"/>
                    <a:pt x="110" y="134"/>
                    <a:pt x="113" y="137"/>
                  </a:cubicBezTo>
                  <a:cubicBezTo>
                    <a:pt x="116" y="140"/>
                    <a:pt x="119" y="143"/>
                    <a:pt x="122" y="147"/>
                  </a:cubicBezTo>
                  <a:cubicBezTo>
                    <a:pt x="126" y="150"/>
                    <a:pt x="129" y="154"/>
                    <a:pt x="133" y="158"/>
                  </a:cubicBezTo>
                  <a:cubicBezTo>
                    <a:pt x="135" y="160"/>
                    <a:pt x="138" y="163"/>
                    <a:pt x="140" y="165"/>
                  </a:cubicBezTo>
                  <a:cubicBezTo>
                    <a:pt x="144" y="169"/>
                    <a:pt x="148" y="173"/>
                    <a:pt x="152" y="177"/>
                  </a:cubicBezTo>
                  <a:cubicBezTo>
                    <a:pt x="150" y="178"/>
                    <a:pt x="149" y="181"/>
                    <a:pt x="149" y="183"/>
                  </a:cubicBezTo>
                  <a:cubicBezTo>
                    <a:pt x="149" y="189"/>
                    <a:pt x="154" y="193"/>
                    <a:pt x="159" y="193"/>
                  </a:cubicBezTo>
                  <a:cubicBezTo>
                    <a:pt x="162" y="193"/>
                    <a:pt x="164" y="192"/>
                    <a:pt x="166" y="190"/>
                  </a:cubicBezTo>
                  <a:cubicBezTo>
                    <a:pt x="166" y="191"/>
                    <a:pt x="167" y="191"/>
                    <a:pt x="167" y="191"/>
                  </a:cubicBezTo>
                  <a:cubicBezTo>
                    <a:pt x="172" y="199"/>
                    <a:pt x="177" y="207"/>
                    <a:pt x="182" y="214"/>
                  </a:cubicBezTo>
                  <a:cubicBezTo>
                    <a:pt x="187" y="223"/>
                    <a:pt x="193" y="232"/>
                    <a:pt x="199" y="241"/>
                  </a:cubicBezTo>
                  <a:cubicBezTo>
                    <a:pt x="200" y="242"/>
                    <a:pt x="200" y="242"/>
                    <a:pt x="201" y="243"/>
                  </a:cubicBezTo>
                  <a:cubicBezTo>
                    <a:pt x="200" y="244"/>
                    <a:pt x="199" y="245"/>
                    <a:pt x="198" y="246"/>
                  </a:cubicBezTo>
                  <a:moveTo>
                    <a:pt x="64" y="127"/>
                  </a:moveTo>
                  <a:cubicBezTo>
                    <a:pt x="62" y="124"/>
                    <a:pt x="61" y="122"/>
                    <a:pt x="60" y="120"/>
                  </a:cubicBezTo>
                  <a:cubicBezTo>
                    <a:pt x="58" y="116"/>
                    <a:pt x="55" y="111"/>
                    <a:pt x="53" y="106"/>
                  </a:cubicBezTo>
                  <a:cubicBezTo>
                    <a:pt x="50" y="101"/>
                    <a:pt x="47" y="96"/>
                    <a:pt x="45" y="91"/>
                  </a:cubicBezTo>
                  <a:cubicBezTo>
                    <a:pt x="42" y="86"/>
                    <a:pt x="40" y="81"/>
                    <a:pt x="38" y="77"/>
                  </a:cubicBezTo>
                  <a:cubicBezTo>
                    <a:pt x="36" y="72"/>
                    <a:pt x="34" y="68"/>
                    <a:pt x="32" y="63"/>
                  </a:cubicBezTo>
                  <a:cubicBezTo>
                    <a:pt x="33" y="65"/>
                    <a:pt x="33" y="66"/>
                    <a:pt x="34" y="68"/>
                  </a:cubicBezTo>
                  <a:cubicBezTo>
                    <a:pt x="35" y="70"/>
                    <a:pt x="36" y="72"/>
                    <a:pt x="37" y="74"/>
                  </a:cubicBezTo>
                  <a:cubicBezTo>
                    <a:pt x="42" y="83"/>
                    <a:pt x="46" y="91"/>
                    <a:pt x="51" y="100"/>
                  </a:cubicBezTo>
                  <a:cubicBezTo>
                    <a:pt x="55" y="109"/>
                    <a:pt x="59" y="117"/>
                    <a:pt x="63" y="126"/>
                  </a:cubicBezTo>
                  <a:cubicBezTo>
                    <a:pt x="64" y="127"/>
                    <a:pt x="64" y="127"/>
                    <a:pt x="64" y="127"/>
                  </a:cubicBezTo>
                  <a:moveTo>
                    <a:pt x="59" y="112"/>
                  </a:moveTo>
                  <a:cubicBezTo>
                    <a:pt x="58" y="110"/>
                    <a:pt x="57" y="108"/>
                    <a:pt x="56" y="106"/>
                  </a:cubicBezTo>
                  <a:cubicBezTo>
                    <a:pt x="54" y="104"/>
                    <a:pt x="53" y="102"/>
                    <a:pt x="52" y="99"/>
                  </a:cubicBezTo>
                  <a:cubicBezTo>
                    <a:pt x="51" y="97"/>
                    <a:pt x="49" y="94"/>
                    <a:pt x="48" y="91"/>
                  </a:cubicBezTo>
                  <a:cubicBezTo>
                    <a:pt x="47" y="89"/>
                    <a:pt x="46" y="87"/>
                    <a:pt x="46" y="85"/>
                  </a:cubicBezTo>
                  <a:cubicBezTo>
                    <a:pt x="41" y="75"/>
                    <a:pt x="37" y="64"/>
                    <a:pt x="33" y="54"/>
                  </a:cubicBezTo>
                  <a:cubicBezTo>
                    <a:pt x="33" y="55"/>
                    <a:pt x="34" y="56"/>
                    <a:pt x="35" y="58"/>
                  </a:cubicBezTo>
                  <a:cubicBezTo>
                    <a:pt x="36" y="60"/>
                    <a:pt x="38" y="63"/>
                    <a:pt x="39" y="65"/>
                  </a:cubicBezTo>
                  <a:cubicBezTo>
                    <a:pt x="41" y="69"/>
                    <a:pt x="43" y="72"/>
                    <a:pt x="45" y="75"/>
                  </a:cubicBezTo>
                  <a:cubicBezTo>
                    <a:pt x="46" y="77"/>
                    <a:pt x="47" y="79"/>
                    <a:pt x="47" y="81"/>
                  </a:cubicBezTo>
                  <a:cubicBezTo>
                    <a:pt x="49" y="85"/>
                    <a:pt x="50" y="89"/>
                    <a:pt x="52" y="93"/>
                  </a:cubicBezTo>
                  <a:cubicBezTo>
                    <a:pt x="53" y="97"/>
                    <a:pt x="54" y="100"/>
                    <a:pt x="55" y="103"/>
                  </a:cubicBezTo>
                  <a:cubicBezTo>
                    <a:pt x="57" y="106"/>
                    <a:pt x="58" y="109"/>
                    <a:pt x="59" y="112"/>
                  </a:cubicBezTo>
                  <a:moveTo>
                    <a:pt x="120" y="173"/>
                  </a:moveTo>
                  <a:cubicBezTo>
                    <a:pt x="104" y="155"/>
                    <a:pt x="88" y="136"/>
                    <a:pt x="74" y="116"/>
                  </a:cubicBezTo>
                  <a:cubicBezTo>
                    <a:pt x="73" y="114"/>
                    <a:pt x="71" y="111"/>
                    <a:pt x="70" y="109"/>
                  </a:cubicBezTo>
                  <a:cubicBezTo>
                    <a:pt x="68" y="104"/>
                    <a:pt x="66" y="100"/>
                    <a:pt x="64" y="95"/>
                  </a:cubicBezTo>
                  <a:cubicBezTo>
                    <a:pt x="62" y="91"/>
                    <a:pt x="60" y="87"/>
                    <a:pt x="58" y="83"/>
                  </a:cubicBezTo>
                  <a:cubicBezTo>
                    <a:pt x="56" y="78"/>
                    <a:pt x="54" y="73"/>
                    <a:pt x="52" y="68"/>
                  </a:cubicBezTo>
                  <a:cubicBezTo>
                    <a:pt x="50" y="64"/>
                    <a:pt x="49" y="60"/>
                    <a:pt x="47" y="56"/>
                  </a:cubicBezTo>
                  <a:cubicBezTo>
                    <a:pt x="45" y="52"/>
                    <a:pt x="43" y="48"/>
                    <a:pt x="42" y="44"/>
                  </a:cubicBezTo>
                  <a:cubicBezTo>
                    <a:pt x="46" y="51"/>
                    <a:pt x="51" y="58"/>
                    <a:pt x="56" y="65"/>
                  </a:cubicBezTo>
                  <a:cubicBezTo>
                    <a:pt x="56" y="65"/>
                    <a:pt x="56" y="66"/>
                    <a:pt x="56" y="66"/>
                  </a:cubicBezTo>
                  <a:cubicBezTo>
                    <a:pt x="59" y="71"/>
                    <a:pt x="61" y="76"/>
                    <a:pt x="64" y="80"/>
                  </a:cubicBezTo>
                  <a:cubicBezTo>
                    <a:pt x="66" y="84"/>
                    <a:pt x="68" y="88"/>
                    <a:pt x="70" y="91"/>
                  </a:cubicBezTo>
                  <a:cubicBezTo>
                    <a:pt x="72" y="96"/>
                    <a:pt x="75" y="101"/>
                    <a:pt x="78" y="106"/>
                  </a:cubicBezTo>
                  <a:cubicBezTo>
                    <a:pt x="80" y="109"/>
                    <a:pt x="82" y="113"/>
                    <a:pt x="84" y="116"/>
                  </a:cubicBezTo>
                  <a:cubicBezTo>
                    <a:pt x="87" y="121"/>
                    <a:pt x="90" y="126"/>
                    <a:pt x="93" y="132"/>
                  </a:cubicBezTo>
                  <a:cubicBezTo>
                    <a:pt x="95" y="134"/>
                    <a:pt x="97" y="137"/>
                    <a:pt x="98" y="140"/>
                  </a:cubicBezTo>
                  <a:cubicBezTo>
                    <a:pt x="103" y="148"/>
                    <a:pt x="108" y="156"/>
                    <a:pt x="114" y="164"/>
                  </a:cubicBezTo>
                  <a:cubicBezTo>
                    <a:pt x="116" y="167"/>
                    <a:pt x="118" y="170"/>
                    <a:pt x="120" y="173"/>
                  </a:cubicBezTo>
                  <a:moveTo>
                    <a:pt x="153" y="176"/>
                  </a:moveTo>
                  <a:cubicBezTo>
                    <a:pt x="149" y="173"/>
                    <a:pt x="145" y="169"/>
                    <a:pt x="142" y="166"/>
                  </a:cubicBezTo>
                  <a:cubicBezTo>
                    <a:pt x="140" y="164"/>
                    <a:pt x="139" y="163"/>
                    <a:pt x="137" y="161"/>
                  </a:cubicBezTo>
                  <a:cubicBezTo>
                    <a:pt x="133" y="157"/>
                    <a:pt x="128" y="152"/>
                    <a:pt x="124" y="147"/>
                  </a:cubicBezTo>
                  <a:cubicBezTo>
                    <a:pt x="123" y="146"/>
                    <a:pt x="121" y="144"/>
                    <a:pt x="120" y="143"/>
                  </a:cubicBezTo>
                  <a:cubicBezTo>
                    <a:pt x="115" y="138"/>
                    <a:pt x="110" y="132"/>
                    <a:pt x="105" y="127"/>
                  </a:cubicBezTo>
                  <a:cubicBezTo>
                    <a:pt x="105" y="126"/>
                    <a:pt x="104" y="126"/>
                    <a:pt x="104" y="125"/>
                  </a:cubicBezTo>
                  <a:cubicBezTo>
                    <a:pt x="87" y="106"/>
                    <a:pt x="71" y="86"/>
                    <a:pt x="57" y="65"/>
                  </a:cubicBezTo>
                  <a:cubicBezTo>
                    <a:pt x="56" y="64"/>
                    <a:pt x="56" y="63"/>
                    <a:pt x="55" y="61"/>
                  </a:cubicBezTo>
                  <a:cubicBezTo>
                    <a:pt x="52" y="54"/>
                    <a:pt x="48" y="47"/>
                    <a:pt x="45" y="40"/>
                  </a:cubicBezTo>
                  <a:cubicBezTo>
                    <a:pt x="44" y="38"/>
                    <a:pt x="43" y="36"/>
                    <a:pt x="42" y="34"/>
                  </a:cubicBezTo>
                  <a:cubicBezTo>
                    <a:pt x="42" y="33"/>
                    <a:pt x="42" y="33"/>
                    <a:pt x="42" y="33"/>
                  </a:cubicBezTo>
                  <a:cubicBezTo>
                    <a:pt x="69" y="73"/>
                    <a:pt x="101" y="109"/>
                    <a:pt x="137" y="142"/>
                  </a:cubicBezTo>
                  <a:cubicBezTo>
                    <a:pt x="141" y="149"/>
                    <a:pt x="146" y="156"/>
                    <a:pt x="150" y="164"/>
                  </a:cubicBezTo>
                  <a:cubicBezTo>
                    <a:pt x="152" y="167"/>
                    <a:pt x="154" y="170"/>
                    <a:pt x="156" y="174"/>
                  </a:cubicBezTo>
                  <a:cubicBezTo>
                    <a:pt x="155" y="174"/>
                    <a:pt x="154" y="175"/>
                    <a:pt x="153" y="176"/>
                  </a:cubicBezTo>
                  <a:moveTo>
                    <a:pt x="70" y="111"/>
                  </a:moveTo>
                  <a:cubicBezTo>
                    <a:pt x="62" y="99"/>
                    <a:pt x="54" y="87"/>
                    <a:pt x="46" y="74"/>
                  </a:cubicBezTo>
                  <a:cubicBezTo>
                    <a:pt x="45" y="72"/>
                    <a:pt x="44" y="70"/>
                    <a:pt x="43" y="67"/>
                  </a:cubicBezTo>
                  <a:cubicBezTo>
                    <a:pt x="42" y="63"/>
                    <a:pt x="40" y="59"/>
                    <a:pt x="39" y="54"/>
                  </a:cubicBezTo>
                  <a:cubicBezTo>
                    <a:pt x="38" y="51"/>
                    <a:pt x="37" y="47"/>
                    <a:pt x="36" y="44"/>
                  </a:cubicBezTo>
                  <a:cubicBezTo>
                    <a:pt x="34" y="40"/>
                    <a:pt x="33" y="35"/>
                    <a:pt x="31" y="31"/>
                  </a:cubicBezTo>
                  <a:cubicBezTo>
                    <a:pt x="30" y="28"/>
                    <a:pt x="30" y="25"/>
                    <a:pt x="29" y="23"/>
                  </a:cubicBezTo>
                  <a:cubicBezTo>
                    <a:pt x="32" y="28"/>
                    <a:pt x="35" y="34"/>
                    <a:pt x="39" y="39"/>
                  </a:cubicBezTo>
                  <a:cubicBezTo>
                    <a:pt x="41" y="44"/>
                    <a:pt x="43" y="49"/>
                    <a:pt x="45" y="53"/>
                  </a:cubicBezTo>
                  <a:cubicBezTo>
                    <a:pt x="46" y="57"/>
                    <a:pt x="48" y="61"/>
                    <a:pt x="49" y="65"/>
                  </a:cubicBezTo>
                  <a:cubicBezTo>
                    <a:pt x="52" y="70"/>
                    <a:pt x="54" y="75"/>
                    <a:pt x="56" y="80"/>
                  </a:cubicBezTo>
                  <a:cubicBezTo>
                    <a:pt x="58" y="84"/>
                    <a:pt x="59" y="87"/>
                    <a:pt x="61" y="91"/>
                  </a:cubicBezTo>
                  <a:cubicBezTo>
                    <a:pt x="63" y="96"/>
                    <a:pt x="66" y="101"/>
                    <a:pt x="68" y="106"/>
                  </a:cubicBezTo>
                  <a:cubicBezTo>
                    <a:pt x="69" y="108"/>
                    <a:pt x="70" y="110"/>
                    <a:pt x="70" y="111"/>
                  </a:cubicBezTo>
                  <a:moveTo>
                    <a:pt x="53" y="59"/>
                  </a:moveTo>
                  <a:cubicBezTo>
                    <a:pt x="48" y="52"/>
                    <a:pt x="44" y="46"/>
                    <a:pt x="40" y="39"/>
                  </a:cubicBezTo>
                  <a:cubicBezTo>
                    <a:pt x="39" y="36"/>
                    <a:pt x="37" y="33"/>
                    <a:pt x="36" y="30"/>
                  </a:cubicBezTo>
                  <a:cubicBezTo>
                    <a:pt x="35" y="26"/>
                    <a:pt x="33" y="23"/>
                    <a:pt x="32" y="19"/>
                  </a:cubicBezTo>
                  <a:cubicBezTo>
                    <a:pt x="33" y="20"/>
                    <a:pt x="33" y="21"/>
                    <a:pt x="34" y="22"/>
                  </a:cubicBezTo>
                  <a:cubicBezTo>
                    <a:pt x="36" y="25"/>
                    <a:pt x="37" y="27"/>
                    <a:pt x="39" y="29"/>
                  </a:cubicBezTo>
                  <a:cubicBezTo>
                    <a:pt x="41" y="33"/>
                    <a:pt x="42" y="37"/>
                    <a:pt x="44" y="40"/>
                  </a:cubicBezTo>
                  <a:cubicBezTo>
                    <a:pt x="46" y="45"/>
                    <a:pt x="49" y="50"/>
                    <a:pt x="51" y="55"/>
                  </a:cubicBezTo>
                  <a:cubicBezTo>
                    <a:pt x="51" y="56"/>
                    <a:pt x="52" y="57"/>
                    <a:pt x="53" y="59"/>
                  </a:cubicBezTo>
                  <a:moveTo>
                    <a:pt x="46" y="89"/>
                  </a:moveTo>
                  <a:cubicBezTo>
                    <a:pt x="46" y="88"/>
                    <a:pt x="46" y="88"/>
                    <a:pt x="46" y="88"/>
                  </a:cubicBezTo>
                  <a:cubicBezTo>
                    <a:pt x="45" y="87"/>
                    <a:pt x="44" y="86"/>
                    <a:pt x="44" y="84"/>
                  </a:cubicBezTo>
                  <a:cubicBezTo>
                    <a:pt x="40" y="77"/>
                    <a:pt x="36" y="69"/>
                    <a:pt x="32" y="62"/>
                  </a:cubicBezTo>
                  <a:cubicBezTo>
                    <a:pt x="32" y="61"/>
                    <a:pt x="31" y="60"/>
                    <a:pt x="31" y="59"/>
                  </a:cubicBezTo>
                  <a:cubicBezTo>
                    <a:pt x="28" y="52"/>
                    <a:pt x="25" y="46"/>
                    <a:pt x="22" y="39"/>
                  </a:cubicBezTo>
                  <a:cubicBezTo>
                    <a:pt x="21" y="39"/>
                    <a:pt x="21" y="39"/>
                    <a:pt x="21" y="38"/>
                  </a:cubicBezTo>
                  <a:cubicBezTo>
                    <a:pt x="20" y="35"/>
                    <a:pt x="18" y="32"/>
                    <a:pt x="17" y="29"/>
                  </a:cubicBezTo>
                  <a:cubicBezTo>
                    <a:pt x="15" y="24"/>
                    <a:pt x="13" y="20"/>
                    <a:pt x="12" y="15"/>
                  </a:cubicBezTo>
                  <a:cubicBezTo>
                    <a:pt x="11" y="12"/>
                    <a:pt x="10" y="10"/>
                    <a:pt x="9" y="7"/>
                  </a:cubicBezTo>
                  <a:cubicBezTo>
                    <a:pt x="13" y="17"/>
                    <a:pt x="18" y="27"/>
                    <a:pt x="23" y="37"/>
                  </a:cubicBezTo>
                  <a:cubicBezTo>
                    <a:pt x="25" y="39"/>
                    <a:pt x="26" y="41"/>
                    <a:pt x="27" y="43"/>
                  </a:cubicBezTo>
                  <a:cubicBezTo>
                    <a:pt x="27" y="44"/>
                    <a:pt x="28" y="46"/>
                    <a:pt x="29" y="47"/>
                  </a:cubicBezTo>
                  <a:cubicBezTo>
                    <a:pt x="33" y="59"/>
                    <a:pt x="38" y="70"/>
                    <a:pt x="43" y="82"/>
                  </a:cubicBezTo>
                  <a:cubicBezTo>
                    <a:pt x="44" y="84"/>
                    <a:pt x="45" y="86"/>
                    <a:pt x="46" y="88"/>
                  </a:cubicBezTo>
                  <a:cubicBezTo>
                    <a:pt x="46" y="89"/>
                    <a:pt x="46" y="89"/>
                    <a:pt x="46" y="89"/>
                  </a:cubicBezTo>
                  <a:moveTo>
                    <a:pt x="37" y="34"/>
                  </a:moveTo>
                  <a:cubicBezTo>
                    <a:pt x="34" y="29"/>
                    <a:pt x="31" y="24"/>
                    <a:pt x="28" y="19"/>
                  </a:cubicBezTo>
                  <a:cubicBezTo>
                    <a:pt x="26" y="15"/>
                    <a:pt x="25" y="11"/>
                    <a:pt x="24" y="7"/>
                  </a:cubicBezTo>
                  <a:cubicBezTo>
                    <a:pt x="24" y="6"/>
                    <a:pt x="24" y="6"/>
                    <a:pt x="23" y="5"/>
                  </a:cubicBezTo>
                  <a:cubicBezTo>
                    <a:pt x="25" y="8"/>
                    <a:pt x="27" y="12"/>
                    <a:pt x="29" y="15"/>
                  </a:cubicBezTo>
                  <a:cubicBezTo>
                    <a:pt x="31" y="19"/>
                    <a:pt x="32" y="23"/>
                    <a:pt x="34" y="27"/>
                  </a:cubicBezTo>
                  <a:cubicBezTo>
                    <a:pt x="35" y="29"/>
                    <a:pt x="36" y="32"/>
                    <a:pt x="37" y="34"/>
                  </a:cubicBezTo>
                  <a:moveTo>
                    <a:pt x="605" y="0"/>
                  </a:moveTo>
                  <a:cubicBezTo>
                    <a:pt x="602" y="0"/>
                    <a:pt x="602" y="0"/>
                    <a:pt x="602" y="0"/>
                  </a:cubicBezTo>
                  <a:cubicBezTo>
                    <a:pt x="601" y="0"/>
                    <a:pt x="601" y="0"/>
                    <a:pt x="600" y="0"/>
                  </a:cubicBezTo>
                  <a:cubicBezTo>
                    <a:pt x="598" y="1"/>
                    <a:pt x="596" y="2"/>
                    <a:pt x="594" y="2"/>
                  </a:cubicBezTo>
                  <a:cubicBezTo>
                    <a:pt x="593" y="1"/>
                    <a:pt x="593" y="0"/>
                    <a:pt x="592" y="0"/>
                  </a:cubicBezTo>
                  <a:cubicBezTo>
                    <a:pt x="577" y="0"/>
                    <a:pt x="577" y="0"/>
                    <a:pt x="577" y="0"/>
                  </a:cubicBezTo>
                  <a:cubicBezTo>
                    <a:pt x="576" y="0"/>
                    <a:pt x="576" y="1"/>
                    <a:pt x="576" y="2"/>
                  </a:cubicBezTo>
                  <a:cubicBezTo>
                    <a:pt x="575" y="2"/>
                    <a:pt x="574" y="1"/>
                    <a:pt x="573" y="1"/>
                  </a:cubicBezTo>
                  <a:cubicBezTo>
                    <a:pt x="572" y="0"/>
                    <a:pt x="571" y="0"/>
                    <a:pt x="570" y="0"/>
                  </a:cubicBezTo>
                  <a:cubicBezTo>
                    <a:pt x="567" y="0"/>
                    <a:pt x="567" y="0"/>
                    <a:pt x="567" y="0"/>
                  </a:cubicBezTo>
                  <a:cubicBezTo>
                    <a:pt x="570" y="1"/>
                    <a:pt x="573" y="2"/>
                    <a:pt x="575" y="3"/>
                  </a:cubicBezTo>
                  <a:cubicBezTo>
                    <a:pt x="575" y="4"/>
                    <a:pt x="575" y="5"/>
                    <a:pt x="575" y="6"/>
                  </a:cubicBezTo>
                  <a:cubicBezTo>
                    <a:pt x="575" y="7"/>
                    <a:pt x="575" y="7"/>
                    <a:pt x="575" y="8"/>
                  </a:cubicBezTo>
                  <a:cubicBezTo>
                    <a:pt x="574" y="9"/>
                    <a:pt x="572" y="9"/>
                    <a:pt x="571" y="10"/>
                  </a:cubicBezTo>
                  <a:cubicBezTo>
                    <a:pt x="566" y="11"/>
                    <a:pt x="562" y="12"/>
                    <a:pt x="557" y="13"/>
                  </a:cubicBezTo>
                  <a:cubicBezTo>
                    <a:pt x="553" y="15"/>
                    <a:pt x="549" y="16"/>
                    <a:pt x="544" y="17"/>
                  </a:cubicBezTo>
                  <a:cubicBezTo>
                    <a:pt x="540" y="18"/>
                    <a:pt x="535" y="19"/>
                    <a:pt x="531" y="20"/>
                  </a:cubicBezTo>
                  <a:cubicBezTo>
                    <a:pt x="527" y="21"/>
                    <a:pt x="522" y="22"/>
                    <a:pt x="518" y="23"/>
                  </a:cubicBezTo>
                  <a:cubicBezTo>
                    <a:pt x="514" y="24"/>
                    <a:pt x="509" y="25"/>
                    <a:pt x="505" y="26"/>
                  </a:cubicBezTo>
                  <a:cubicBezTo>
                    <a:pt x="500" y="27"/>
                    <a:pt x="496" y="27"/>
                    <a:pt x="492" y="28"/>
                  </a:cubicBezTo>
                  <a:cubicBezTo>
                    <a:pt x="487" y="29"/>
                    <a:pt x="483" y="30"/>
                    <a:pt x="479" y="30"/>
                  </a:cubicBezTo>
                  <a:cubicBezTo>
                    <a:pt x="474" y="31"/>
                    <a:pt x="470" y="32"/>
                    <a:pt x="465" y="32"/>
                  </a:cubicBezTo>
                  <a:cubicBezTo>
                    <a:pt x="461" y="33"/>
                    <a:pt x="457" y="34"/>
                    <a:pt x="453" y="34"/>
                  </a:cubicBezTo>
                  <a:cubicBezTo>
                    <a:pt x="448" y="35"/>
                    <a:pt x="443" y="35"/>
                    <a:pt x="439" y="35"/>
                  </a:cubicBezTo>
                  <a:cubicBezTo>
                    <a:pt x="435" y="36"/>
                    <a:pt x="431" y="36"/>
                    <a:pt x="428" y="37"/>
                  </a:cubicBezTo>
                  <a:cubicBezTo>
                    <a:pt x="422" y="37"/>
                    <a:pt x="417" y="37"/>
                    <a:pt x="411" y="38"/>
                  </a:cubicBezTo>
                  <a:cubicBezTo>
                    <a:pt x="408" y="38"/>
                    <a:pt x="405" y="38"/>
                    <a:pt x="402" y="38"/>
                  </a:cubicBezTo>
                  <a:cubicBezTo>
                    <a:pt x="394" y="38"/>
                    <a:pt x="386" y="39"/>
                    <a:pt x="377" y="39"/>
                  </a:cubicBezTo>
                  <a:cubicBezTo>
                    <a:pt x="371" y="39"/>
                    <a:pt x="365" y="39"/>
                    <a:pt x="359" y="38"/>
                  </a:cubicBezTo>
                  <a:cubicBezTo>
                    <a:pt x="357" y="38"/>
                    <a:pt x="355" y="38"/>
                    <a:pt x="353" y="38"/>
                  </a:cubicBezTo>
                  <a:cubicBezTo>
                    <a:pt x="349" y="38"/>
                    <a:pt x="345" y="38"/>
                    <a:pt x="341" y="37"/>
                  </a:cubicBezTo>
                  <a:cubicBezTo>
                    <a:pt x="339" y="37"/>
                    <a:pt x="336" y="37"/>
                    <a:pt x="334" y="37"/>
                  </a:cubicBezTo>
                  <a:cubicBezTo>
                    <a:pt x="330" y="37"/>
                    <a:pt x="327" y="36"/>
                    <a:pt x="323" y="36"/>
                  </a:cubicBezTo>
                  <a:cubicBezTo>
                    <a:pt x="321" y="36"/>
                    <a:pt x="318" y="35"/>
                    <a:pt x="316" y="35"/>
                  </a:cubicBezTo>
                  <a:cubicBezTo>
                    <a:pt x="313" y="35"/>
                    <a:pt x="309" y="34"/>
                    <a:pt x="306" y="34"/>
                  </a:cubicBezTo>
                  <a:cubicBezTo>
                    <a:pt x="303" y="34"/>
                    <a:pt x="301" y="33"/>
                    <a:pt x="298" y="33"/>
                  </a:cubicBezTo>
                  <a:cubicBezTo>
                    <a:pt x="295" y="32"/>
                    <a:pt x="292" y="32"/>
                    <a:pt x="289" y="31"/>
                  </a:cubicBezTo>
                  <a:cubicBezTo>
                    <a:pt x="286" y="31"/>
                    <a:pt x="284" y="30"/>
                    <a:pt x="282" y="30"/>
                  </a:cubicBezTo>
                  <a:cubicBezTo>
                    <a:pt x="278" y="29"/>
                    <a:pt x="275" y="29"/>
                    <a:pt x="272" y="28"/>
                  </a:cubicBezTo>
                  <a:cubicBezTo>
                    <a:pt x="269" y="28"/>
                    <a:pt x="267" y="27"/>
                    <a:pt x="265" y="26"/>
                  </a:cubicBezTo>
                  <a:cubicBezTo>
                    <a:pt x="262" y="26"/>
                    <a:pt x="259" y="25"/>
                    <a:pt x="256" y="24"/>
                  </a:cubicBezTo>
                  <a:cubicBezTo>
                    <a:pt x="253" y="24"/>
                    <a:pt x="251" y="23"/>
                    <a:pt x="248" y="22"/>
                  </a:cubicBezTo>
                  <a:cubicBezTo>
                    <a:pt x="245" y="21"/>
                    <a:pt x="243" y="21"/>
                    <a:pt x="240" y="20"/>
                  </a:cubicBezTo>
                  <a:cubicBezTo>
                    <a:pt x="237" y="19"/>
                    <a:pt x="235" y="18"/>
                    <a:pt x="232" y="18"/>
                  </a:cubicBezTo>
                  <a:cubicBezTo>
                    <a:pt x="230" y="17"/>
                    <a:pt x="227" y="16"/>
                    <a:pt x="224" y="15"/>
                  </a:cubicBezTo>
                  <a:cubicBezTo>
                    <a:pt x="222" y="14"/>
                    <a:pt x="219" y="13"/>
                    <a:pt x="217" y="12"/>
                  </a:cubicBezTo>
                  <a:cubicBezTo>
                    <a:pt x="214" y="11"/>
                    <a:pt x="212" y="10"/>
                    <a:pt x="209" y="9"/>
                  </a:cubicBezTo>
                  <a:cubicBezTo>
                    <a:pt x="207" y="8"/>
                    <a:pt x="204" y="7"/>
                    <a:pt x="202" y="6"/>
                  </a:cubicBezTo>
                  <a:cubicBezTo>
                    <a:pt x="199" y="5"/>
                    <a:pt x="197" y="4"/>
                    <a:pt x="195" y="3"/>
                  </a:cubicBezTo>
                  <a:cubicBezTo>
                    <a:pt x="192" y="2"/>
                    <a:pt x="190" y="1"/>
                    <a:pt x="187" y="0"/>
                  </a:cubicBezTo>
                  <a:cubicBezTo>
                    <a:pt x="187" y="0"/>
                    <a:pt x="187" y="0"/>
                    <a:pt x="186" y="0"/>
                  </a:cubicBezTo>
                  <a:cubicBezTo>
                    <a:pt x="184" y="0"/>
                    <a:pt x="184" y="0"/>
                    <a:pt x="184" y="0"/>
                  </a:cubicBezTo>
                  <a:cubicBezTo>
                    <a:pt x="186" y="0"/>
                    <a:pt x="187" y="1"/>
                    <a:pt x="189" y="1"/>
                  </a:cubicBezTo>
                  <a:cubicBezTo>
                    <a:pt x="190" y="2"/>
                    <a:pt x="192" y="3"/>
                    <a:pt x="194" y="4"/>
                  </a:cubicBezTo>
                  <a:cubicBezTo>
                    <a:pt x="197" y="5"/>
                    <a:pt x="200" y="7"/>
                    <a:pt x="203" y="8"/>
                  </a:cubicBezTo>
                  <a:cubicBezTo>
                    <a:pt x="205" y="9"/>
                    <a:pt x="207" y="9"/>
                    <a:pt x="209" y="10"/>
                  </a:cubicBezTo>
                  <a:cubicBezTo>
                    <a:pt x="212" y="11"/>
                    <a:pt x="215" y="12"/>
                    <a:pt x="218" y="14"/>
                  </a:cubicBezTo>
                  <a:cubicBezTo>
                    <a:pt x="220" y="14"/>
                    <a:pt x="222" y="15"/>
                    <a:pt x="224" y="16"/>
                  </a:cubicBezTo>
                  <a:cubicBezTo>
                    <a:pt x="227" y="17"/>
                    <a:pt x="230" y="18"/>
                    <a:pt x="233" y="19"/>
                  </a:cubicBezTo>
                  <a:cubicBezTo>
                    <a:pt x="236" y="19"/>
                    <a:pt x="238" y="20"/>
                    <a:pt x="240" y="21"/>
                  </a:cubicBezTo>
                  <a:cubicBezTo>
                    <a:pt x="243" y="22"/>
                    <a:pt x="246" y="22"/>
                    <a:pt x="249" y="23"/>
                  </a:cubicBezTo>
                  <a:cubicBezTo>
                    <a:pt x="251" y="24"/>
                    <a:pt x="253" y="25"/>
                    <a:pt x="256" y="25"/>
                  </a:cubicBezTo>
                  <a:cubicBezTo>
                    <a:pt x="259" y="26"/>
                    <a:pt x="262" y="27"/>
                    <a:pt x="265" y="27"/>
                  </a:cubicBezTo>
                  <a:cubicBezTo>
                    <a:pt x="268" y="28"/>
                    <a:pt x="270" y="28"/>
                    <a:pt x="272" y="29"/>
                  </a:cubicBezTo>
                  <a:cubicBezTo>
                    <a:pt x="275" y="30"/>
                    <a:pt x="279" y="30"/>
                    <a:pt x="282" y="31"/>
                  </a:cubicBezTo>
                  <a:cubicBezTo>
                    <a:pt x="284" y="31"/>
                    <a:pt x="286" y="32"/>
                    <a:pt x="289" y="32"/>
                  </a:cubicBezTo>
                  <a:cubicBezTo>
                    <a:pt x="292" y="33"/>
                    <a:pt x="296" y="33"/>
                    <a:pt x="299" y="34"/>
                  </a:cubicBezTo>
                  <a:cubicBezTo>
                    <a:pt x="301" y="34"/>
                    <a:pt x="303" y="34"/>
                    <a:pt x="306" y="35"/>
                  </a:cubicBezTo>
                  <a:cubicBezTo>
                    <a:pt x="309" y="35"/>
                    <a:pt x="313" y="36"/>
                    <a:pt x="316" y="36"/>
                  </a:cubicBezTo>
                  <a:cubicBezTo>
                    <a:pt x="319" y="36"/>
                    <a:pt x="321" y="37"/>
                    <a:pt x="323" y="37"/>
                  </a:cubicBezTo>
                  <a:cubicBezTo>
                    <a:pt x="327" y="37"/>
                    <a:pt x="330" y="37"/>
                    <a:pt x="334" y="38"/>
                  </a:cubicBezTo>
                  <a:cubicBezTo>
                    <a:pt x="336" y="38"/>
                    <a:pt x="339" y="38"/>
                    <a:pt x="341" y="38"/>
                  </a:cubicBezTo>
                  <a:cubicBezTo>
                    <a:pt x="345" y="39"/>
                    <a:pt x="349" y="39"/>
                    <a:pt x="353" y="39"/>
                  </a:cubicBezTo>
                  <a:cubicBezTo>
                    <a:pt x="355" y="39"/>
                    <a:pt x="357" y="39"/>
                    <a:pt x="359" y="39"/>
                  </a:cubicBezTo>
                  <a:cubicBezTo>
                    <a:pt x="365" y="39"/>
                    <a:pt x="371" y="40"/>
                    <a:pt x="377" y="40"/>
                  </a:cubicBezTo>
                  <a:cubicBezTo>
                    <a:pt x="386" y="40"/>
                    <a:pt x="394" y="39"/>
                    <a:pt x="402" y="39"/>
                  </a:cubicBezTo>
                  <a:cubicBezTo>
                    <a:pt x="406" y="39"/>
                    <a:pt x="409" y="39"/>
                    <a:pt x="412" y="38"/>
                  </a:cubicBezTo>
                  <a:cubicBezTo>
                    <a:pt x="418" y="38"/>
                    <a:pt x="423" y="38"/>
                    <a:pt x="428" y="37"/>
                  </a:cubicBezTo>
                  <a:cubicBezTo>
                    <a:pt x="432" y="37"/>
                    <a:pt x="436" y="37"/>
                    <a:pt x="441" y="36"/>
                  </a:cubicBezTo>
                  <a:cubicBezTo>
                    <a:pt x="445" y="36"/>
                    <a:pt x="449" y="35"/>
                    <a:pt x="453" y="35"/>
                  </a:cubicBezTo>
                  <a:cubicBezTo>
                    <a:pt x="458" y="34"/>
                    <a:pt x="463" y="34"/>
                    <a:pt x="467" y="33"/>
                  </a:cubicBezTo>
                  <a:cubicBezTo>
                    <a:pt x="471" y="32"/>
                    <a:pt x="475" y="32"/>
                    <a:pt x="479" y="31"/>
                  </a:cubicBezTo>
                  <a:cubicBezTo>
                    <a:pt x="484" y="30"/>
                    <a:pt x="489" y="29"/>
                    <a:pt x="494" y="28"/>
                  </a:cubicBezTo>
                  <a:cubicBezTo>
                    <a:pt x="498" y="28"/>
                    <a:pt x="502" y="27"/>
                    <a:pt x="505" y="27"/>
                  </a:cubicBezTo>
                  <a:cubicBezTo>
                    <a:pt x="511" y="25"/>
                    <a:pt x="516" y="24"/>
                    <a:pt x="521" y="23"/>
                  </a:cubicBezTo>
                  <a:cubicBezTo>
                    <a:pt x="525" y="22"/>
                    <a:pt x="528" y="22"/>
                    <a:pt x="531" y="21"/>
                  </a:cubicBezTo>
                  <a:cubicBezTo>
                    <a:pt x="537" y="19"/>
                    <a:pt x="543" y="18"/>
                    <a:pt x="549" y="16"/>
                  </a:cubicBezTo>
                  <a:cubicBezTo>
                    <a:pt x="552" y="16"/>
                    <a:pt x="555" y="15"/>
                    <a:pt x="558" y="14"/>
                  </a:cubicBezTo>
                  <a:cubicBezTo>
                    <a:pt x="564" y="13"/>
                    <a:pt x="569" y="11"/>
                    <a:pt x="575" y="9"/>
                  </a:cubicBezTo>
                  <a:cubicBezTo>
                    <a:pt x="577" y="13"/>
                    <a:pt x="580" y="15"/>
                    <a:pt x="583" y="16"/>
                  </a:cubicBezTo>
                  <a:cubicBezTo>
                    <a:pt x="583" y="27"/>
                    <a:pt x="582" y="38"/>
                    <a:pt x="581" y="50"/>
                  </a:cubicBezTo>
                  <a:cubicBezTo>
                    <a:pt x="581" y="54"/>
                    <a:pt x="580" y="59"/>
                    <a:pt x="580" y="63"/>
                  </a:cubicBezTo>
                  <a:cubicBezTo>
                    <a:pt x="579" y="73"/>
                    <a:pt x="578" y="82"/>
                    <a:pt x="577" y="91"/>
                  </a:cubicBezTo>
                  <a:cubicBezTo>
                    <a:pt x="577" y="99"/>
                    <a:pt x="576" y="106"/>
                    <a:pt x="575" y="113"/>
                  </a:cubicBezTo>
                  <a:cubicBezTo>
                    <a:pt x="575" y="119"/>
                    <a:pt x="574" y="125"/>
                    <a:pt x="574" y="132"/>
                  </a:cubicBezTo>
                  <a:cubicBezTo>
                    <a:pt x="573" y="140"/>
                    <a:pt x="572" y="148"/>
                    <a:pt x="571" y="156"/>
                  </a:cubicBezTo>
                  <a:cubicBezTo>
                    <a:pt x="570" y="161"/>
                    <a:pt x="570" y="166"/>
                    <a:pt x="569" y="171"/>
                  </a:cubicBezTo>
                  <a:cubicBezTo>
                    <a:pt x="568" y="179"/>
                    <a:pt x="567" y="187"/>
                    <a:pt x="566" y="195"/>
                  </a:cubicBezTo>
                  <a:cubicBezTo>
                    <a:pt x="566" y="199"/>
                    <a:pt x="565" y="204"/>
                    <a:pt x="565" y="208"/>
                  </a:cubicBezTo>
                  <a:cubicBezTo>
                    <a:pt x="564" y="215"/>
                    <a:pt x="563" y="222"/>
                    <a:pt x="562" y="229"/>
                  </a:cubicBezTo>
                  <a:cubicBezTo>
                    <a:pt x="561" y="234"/>
                    <a:pt x="561" y="239"/>
                    <a:pt x="560" y="244"/>
                  </a:cubicBezTo>
                  <a:cubicBezTo>
                    <a:pt x="559" y="249"/>
                    <a:pt x="559" y="254"/>
                    <a:pt x="558" y="259"/>
                  </a:cubicBezTo>
                  <a:cubicBezTo>
                    <a:pt x="557" y="266"/>
                    <a:pt x="556" y="272"/>
                    <a:pt x="555" y="279"/>
                  </a:cubicBezTo>
                  <a:cubicBezTo>
                    <a:pt x="554" y="287"/>
                    <a:pt x="552" y="295"/>
                    <a:pt x="551" y="303"/>
                  </a:cubicBezTo>
                  <a:cubicBezTo>
                    <a:pt x="550" y="303"/>
                    <a:pt x="550" y="303"/>
                    <a:pt x="550" y="303"/>
                  </a:cubicBezTo>
                  <a:cubicBezTo>
                    <a:pt x="544" y="303"/>
                    <a:pt x="540" y="307"/>
                    <a:pt x="540" y="313"/>
                  </a:cubicBezTo>
                  <a:cubicBezTo>
                    <a:pt x="540" y="317"/>
                    <a:pt x="543" y="321"/>
                    <a:pt x="548" y="322"/>
                  </a:cubicBezTo>
                  <a:cubicBezTo>
                    <a:pt x="547" y="325"/>
                    <a:pt x="547" y="327"/>
                    <a:pt x="546" y="329"/>
                  </a:cubicBezTo>
                  <a:cubicBezTo>
                    <a:pt x="546" y="331"/>
                    <a:pt x="546" y="333"/>
                    <a:pt x="545" y="334"/>
                  </a:cubicBezTo>
                  <a:cubicBezTo>
                    <a:pt x="453" y="314"/>
                    <a:pt x="368" y="285"/>
                    <a:pt x="294" y="247"/>
                  </a:cubicBezTo>
                  <a:cubicBezTo>
                    <a:pt x="291" y="243"/>
                    <a:pt x="289" y="240"/>
                    <a:pt x="286" y="236"/>
                  </a:cubicBezTo>
                  <a:cubicBezTo>
                    <a:pt x="284" y="232"/>
                    <a:pt x="281" y="228"/>
                    <a:pt x="278" y="223"/>
                  </a:cubicBezTo>
                  <a:cubicBezTo>
                    <a:pt x="273" y="216"/>
                    <a:pt x="268" y="208"/>
                    <a:pt x="264" y="200"/>
                  </a:cubicBezTo>
                  <a:cubicBezTo>
                    <a:pt x="261" y="196"/>
                    <a:pt x="258" y="192"/>
                    <a:pt x="256" y="187"/>
                  </a:cubicBezTo>
                  <a:cubicBezTo>
                    <a:pt x="251" y="180"/>
                    <a:pt x="246" y="173"/>
                    <a:pt x="242" y="165"/>
                  </a:cubicBezTo>
                  <a:cubicBezTo>
                    <a:pt x="239" y="161"/>
                    <a:pt x="237" y="156"/>
                    <a:pt x="234" y="152"/>
                  </a:cubicBezTo>
                  <a:cubicBezTo>
                    <a:pt x="230" y="145"/>
                    <a:pt x="225" y="137"/>
                    <a:pt x="221" y="130"/>
                  </a:cubicBezTo>
                  <a:cubicBezTo>
                    <a:pt x="218" y="126"/>
                    <a:pt x="216" y="122"/>
                    <a:pt x="213" y="117"/>
                  </a:cubicBezTo>
                  <a:cubicBezTo>
                    <a:pt x="209" y="110"/>
                    <a:pt x="205" y="103"/>
                    <a:pt x="201" y="96"/>
                  </a:cubicBezTo>
                  <a:cubicBezTo>
                    <a:pt x="198" y="91"/>
                    <a:pt x="196" y="87"/>
                    <a:pt x="194" y="83"/>
                  </a:cubicBezTo>
                  <a:cubicBezTo>
                    <a:pt x="190" y="76"/>
                    <a:pt x="186" y="69"/>
                    <a:pt x="182" y="62"/>
                  </a:cubicBezTo>
                  <a:cubicBezTo>
                    <a:pt x="179" y="57"/>
                    <a:pt x="177" y="53"/>
                    <a:pt x="174" y="48"/>
                  </a:cubicBezTo>
                  <a:cubicBezTo>
                    <a:pt x="170" y="42"/>
                    <a:pt x="167" y="35"/>
                    <a:pt x="163" y="29"/>
                  </a:cubicBezTo>
                  <a:cubicBezTo>
                    <a:pt x="161" y="24"/>
                    <a:pt x="158" y="20"/>
                    <a:pt x="155" y="15"/>
                  </a:cubicBezTo>
                  <a:cubicBezTo>
                    <a:pt x="153" y="10"/>
                    <a:pt x="150" y="5"/>
                    <a:pt x="147" y="0"/>
                  </a:cubicBezTo>
                  <a:cubicBezTo>
                    <a:pt x="146" y="0"/>
                    <a:pt x="146" y="0"/>
                    <a:pt x="146" y="0"/>
                  </a:cubicBezTo>
                  <a:cubicBezTo>
                    <a:pt x="149" y="6"/>
                    <a:pt x="153" y="12"/>
                    <a:pt x="156" y="18"/>
                  </a:cubicBezTo>
                  <a:cubicBezTo>
                    <a:pt x="159" y="22"/>
                    <a:pt x="161" y="26"/>
                    <a:pt x="163" y="30"/>
                  </a:cubicBezTo>
                  <a:cubicBezTo>
                    <a:pt x="167" y="37"/>
                    <a:pt x="170" y="44"/>
                    <a:pt x="174" y="50"/>
                  </a:cubicBezTo>
                  <a:cubicBezTo>
                    <a:pt x="177" y="55"/>
                    <a:pt x="179" y="59"/>
                    <a:pt x="182" y="64"/>
                  </a:cubicBezTo>
                  <a:cubicBezTo>
                    <a:pt x="185" y="70"/>
                    <a:pt x="189" y="77"/>
                    <a:pt x="193" y="83"/>
                  </a:cubicBezTo>
                  <a:cubicBezTo>
                    <a:pt x="195" y="88"/>
                    <a:pt x="198" y="93"/>
                    <a:pt x="201" y="97"/>
                  </a:cubicBezTo>
                  <a:cubicBezTo>
                    <a:pt x="205" y="104"/>
                    <a:pt x="208" y="110"/>
                    <a:pt x="212" y="117"/>
                  </a:cubicBezTo>
                  <a:cubicBezTo>
                    <a:pt x="215" y="122"/>
                    <a:pt x="218" y="127"/>
                    <a:pt x="221" y="132"/>
                  </a:cubicBezTo>
                  <a:cubicBezTo>
                    <a:pt x="225" y="138"/>
                    <a:pt x="229" y="145"/>
                    <a:pt x="232" y="151"/>
                  </a:cubicBezTo>
                  <a:cubicBezTo>
                    <a:pt x="236" y="156"/>
                    <a:pt x="239" y="161"/>
                    <a:pt x="242" y="167"/>
                  </a:cubicBezTo>
                  <a:cubicBezTo>
                    <a:pt x="246" y="173"/>
                    <a:pt x="250" y="180"/>
                    <a:pt x="254" y="186"/>
                  </a:cubicBezTo>
                  <a:cubicBezTo>
                    <a:pt x="257" y="191"/>
                    <a:pt x="260" y="197"/>
                    <a:pt x="263" y="202"/>
                  </a:cubicBezTo>
                  <a:cubicBezTo>
                    <a:pt x="268" y="208"/>
                    <a:pt x="272" y="215"/>
                    <a:pt x="276" y="222"/>
                  </a:cubicBezTo>
                  <a:cubicBezTo>
                    <a:pt x="280" y="227"/>
                    <a:pt x="283" y="232"/>
                    <a:pt x="286" y="237"/>
                  </a:cubicBezTo>
                  <a:cubicBezTo>
                    <a:pt x="288" y="240"/>
                    <a:pt x="290" y="243"/>
                    <a:pt x="292" y="246"/>
                  </a:cubicBezTo>
                  <a:cubicBezTo>
                    <a:pt x="265" y="232"/>
                    <a:pt x="240" y="218"/>
                    <a:pt x="215" y="202"/>
                  </a:cubicBezTo>
                  <a:cubicBezTo>
                    <a:pt x="214" y="197"/>
                    <a:pt x="212" y="192"/>
                    <a:pt x="210" y="188"/>
                  </a:cubicBezTo>
                  <a:cubicBezTo>
                    <a:pt x="191" y="137"/>
                    <a:pt x="172" y="86"/>
                    <a:pt x="154" y="35"/>
                  </a:cubicBezTo>
                  <a:cubicBezTo>
                    <a:pt x="150" y="23"/>
                    <a:pt x="145" y="11"/>
                    <a:pt x="141" y="0"/>
                  </a:cubicBezTo>
                  <a:cubicBezTo>
                    <a:pt x="140" y="0"/>
                    <a:pt x="140" y="0"/>
                    <a:pt x="140" y="0"/>
                  </a:cubicBezTo>
                  <a:cubicBezTo>
                    <a:pt x="144" y="12"/>
                    <a:pt x="149" y="24"/>
                    <a:pt x="153" y="35"/>
                  </a:cubicBezTo>
                  <a:cubicBezTo>
                    <a:pt x="158" y="48"/>
                    <a:pt x="162" y="61"/>
                    <a:pt x="167" y="73"/>
                  </a:cubicBezTo>
                  <a:cubicBezTo>
                    <a:pt x="167" y="74"/>
                    <a:pt x="167" y="74"/>
                    <a:pt x="167" y="74"/>
                  </a:cubicBezTo>
                  <a:cubicBezTo>
                    <a:pt x="172" y="86"/>
                    <a:pt x="176" y="99"/>
                    <a:pt x="181" y="111"/>
                  </a:cubicBezTo>
                  <a:cubicBezTo>
                    <a:pt x="181" y="113"/>
                    <a:pt x="182" y="115"/>
                    <a:pt x="183" y="117"/>
                  </a:cubicBezTo>
                  <a:cubicBezTo>
                    <a:pt x="187" y="128"/>
                    <a:pt x="191" y="139"/>
                    <a:pt x="195" y="149"/>
                  </a:cubicBezTo>
                  <a:cubicBezTo>
                    <a:pt x="196" y="152"/>
                    <a:pt x="197" y="155"/>
                    <a:pt x="198" y="158"/>
                  </a:cubicBezTo>
                  <a:cubicBezTo>
                    <a:pt x="202" y="168"/>
                    <a:pt x="205" y="177"/>
                    <a:pt x="209" y="187"/>
                  </a:cubicBezTo>
                  <a:cubicBezTo>
                    <a:pt x="210" y="191"/>
                    <a:pt x="212" y="194"/>
                    <a:pt x="213" y="198"/>
                  </a:cubicBezTo>
                  <a:cubicBezTo>
                    <a:pt x="213" y="199"/>
                    <a:pt x="214" y="200"/>
                    <a:pt x="214" y="201"/>
                  </a:cubicBezTo>
                  <a:cubicBezTo>
                    <a:pt x="212" y="199"/>
                    <a:pt x="210" y="198"/>
                    <a:pt x="208" y="196"/>
                  </a:cubicBezTo>
                  <a:cubicBezTo>
                    <a:pt x="209" y="195"/>
                    <a:pt x="209" y="193"/>
                    <a:pt x="209" y="191"/>
                  </a:cubicBezTo>
                  <a:cubicBezTo>
                    <a:pt x="209" y="186"/>
                    <a:pt x="205" y="181"/>
                    <a:pt x="199" y="181"/>
                  </a:cubicBezTo>
                  <a:cubicBezTo>
                    <a:pt x="196" y="181"/>
                    <a:pt x="194" y="183"/>
                    <a:pt x="192" y="185"/>
                  </a:cubicBezTo>
                  <a:cubicBezTo>
                    <a:pt x="173" y="172"/>
                    <a:pt x="155" y="157"/>
                    <a:pt x="138" y="142"/>
                  </a:cubicBezTo>
                  <a:cubicBezTo>
                    <a:pt x="138" y="141"/>
                    <a:pt x="138" y="141"/>
                    <a:pt x="138" y="141"/>
                  </a:cubicBezTo>
                  <a:cubicBezTo>
                    <a:pt x="129" y="127"/>
                    <a:pt x="122" y="113"/>
                    <a:pt x="114" y="99"/>
                  </a:cubicBezTo>
                  <a:cubicBezTo>
                    <a:pt x="109" y="89"/>
                    <a:pt x="104" y="80"/>
                    <a:pt x="99" y="70"/>
                  </a:cubicBezTo>
                  <a:cubicBezTo>
                    <a:pt x="94" y="59"/>
                    <a:pt x="88" y="49"/>
                    <a:pt x="83" y="38"/>
                  </a:cubicBezTo>
                  <a:cubicBezTo>
                    <a:pt x="79" y="30"/>
                    <a:pt x="76" y="22"/>
                    <a:pt x="73" y="15"/>
                  </a:cubicBezTo>
                  <a:cubicBezTo>
                    <a:pt x="70" y="10"/>
                    <a:pt x="68" y="5"/>
                    <a:pt x="66" y="0"/>
                  </a:cubicBezTo>
                  <a:cubicBezTo>
                    <a:pt x="65" y="0"/>
                    <a:pt x="65" y="0"/>
                    <a:pt x="65" y="0"/>
                  </a:cubicBezTo>
                  <a:cubicBezTo>
                    <a:pt x="70" y="12"/>
                    <a:pt x="76" y="25"/>
                    <a:pt x="82" y="37"/>
                  </a:cubicBezTo>
                  <a:cubicBezTo>
                    <a:pt x="85" y="43"/>
                    <a:pt x="88" y="49"/>
                    <a:pt x="90" y="54"/>
                  </a:cubicBezTo>
                  <a:cubicBezTo>
                    <a:pt x="96" y="66"/>
                    <a:pt x="102" y="78"/>
                    <a:pt x="108" y="90"/>
                  </a:cubicBezTo>
                  <a:cubicBezTo>
                    <a:pt x="112" y="97"/>
                    <a:pt x="116" y="104"/>
                    <a:pt x="120" y="111"/>
                  </a:cubicBezTo>
                  <a:cubicBezTo>
                    <a:pt x="125" y="121"/>
                    <a:pt x="130" y="130"/>
                    <a:pt x="136" y="140"/>
                  </a:cubicBezTo>
                  <a:cubicBezTo>
                    <a:pt x="99" y="107"/>
                    <a:pt x="67" y="70"/>
                    <a:pt x="40" y="30"/>
                  </a:cubicBezTo>
                  <a:cubicBezTo>
                    <a:pt x="36" y="20"/>
                    <a:pt x="31" y="10"/>
                    <a:pt x="27" y="0"/>
                  </a:cubicBezTo>
                  <a:cubicBezTo>
                    <a:pt x="26" y="0"/>
                    <a:pt x="26" y="0"/>
                    <a:pt x="26" y="0"/>
                  </a:cubicBezTo>
                  <a:cubicBezTo>
                    <a:pt x="26" y="1"/>
                    <a:pt x="27" y="2"/>
                    <a:pt x="27" y="3"/>
                  </a:cubicBezTo>
                  <a:cubicBezTo>
                    <a:pt x="29" y="6"/>
                    <a:pt x="31" y="10"/>
                    <a:pt x="32" y="14"/>
                  </a:cubicBezTo>
                  <a:cubicBezTo>
                    <a:pt x="34" y="18"/>
                    <a:pt x="35" y="22"/>
                    <a:pt x="37" y="25"/>
                  </a:cubicBezTo>
                  <a:cubicBezTo>
                    <a:pt x="35" y="22"/>
                    <a:pt x="33" y="19"/>
                    <a:pt x="31" y="16"/>
                  </a:cubicBezTo>
                  <a:cubicBezTo>
                    <a:pt x="30" y="15"/>
                    <a:pt x="30" y="15"/>
                    <a:pt x="30" y="15"/>
                  </a:cubicBezTo>
                  <a:cubicBezTo>
                    <a:pt x="29" y="11"/>
                    <a:pt x="27" y="7"/>
                    <a:pt x="26" y="3"/>
                  </a:cubicBezTo>
                  <a:cubicBezTo>
                    <a:pt x="26" y="2"/>
                    <a:pt x="25" y="1"/>
                    <a:pt x="25" y="0"/>
                  </a:cubicBezTo>
                  <a:cubicBezTo>
                    <a:pt x="24" y="0"/>
                    <a:pt x="24" y="0"/>
                    <a:pt x="24" y="0"/>
                  </a:cubicBezTo>
                  <a:cubicBezTo>
                    <a:pt x="24" y="0"/>
                    <a:pt x="24" y="0"/>
                    <a:pt x="24" y="0"/>
                  </a:cubicBezTo>
                  <a:cubicBezTo>
                    <a:pt x="25" y="4"/>
                    <a:pt x="27" y="8"/>
                    <a:pt x="28" y="12"/>
                  </a:cubicBezTo>
                  <a:cubicBezTo>
                    <a:pt x="28" y="12"/>
                    <a:pt x="28" y="12"/>
                    <a:pt x="28" y="12"/>
                  </a:cubicBezTo>
                  <a:cubicBezTo>
                    <a:pt x="26" y="9"/>
                    <a:pt x="25" y="6"/>
                    <a:pt x="23" y="3"/>
                  </a:cubicBezTo>
                  <a:cubicBezTo>
                    <a:pt x="22" y="2"/>
                    <a:pt x="22" y="1"/>
                    <a:pt x="22" y="0"/>
                  </a:cubicBezTo>
                  <a:cubicBezTo>
                    <a:pt x="21" y="0"/>
                    <a:pt x="21" y="0"/>
                    <a:pt x="21" y="0"/>
                  </a:cubicBezTo>
                  <a:cubicBezTo>
                    <a:pt x="21" y="0"/>
                    <a:pt x="21" y="0"/>
                    <a:pt x="21" y="0"/>
                  </a:cubicBezTo>
                  <a:cubicBezTo>
                    <a:pt x="21" y="0"/>
                    <a:pt x="21" y="0"/>
                    <a:pt x="21" y="0"/>
                  </a:cubicBezTo>
                  <a:cubicBezTo>
                    <a:pt x="20" y="0"/>
                    <a:pt x="20" y="0"/>
                    <a:pt x="20" y="0"/>
                  </a:cubicBezTo>
                  <a:cubicBezTo>
                    <a:pt x="21" y="0"/>
                    <a:pt x="21" y="1"/>
                    <a:pt x="22" y="2"/>
                  </a:cubicBezTo>
                  <a:cubicBezTo>
                    <a:pt x="22" y="5"/>
                    <a:pt x="23" y="7"/>
                    <a:pt x="24" y="10"/>
                  </a:cubicBezTo>
                  <a:cubicBezTo>
                    <a:pt x="25" y="12"/>
                    <a:pt x="25" y="14"/>
                    <a:pt x="26" y="15"/>
                  </a:cubicBezTo>
                  <a:cubicBezTo>
                    <a:pt x="23" y="10"/>
                    <a:pt x="20" y="5"/>
                    <a:pt x="17" y="0"/>
                  </a:cubicBezTo>
                  <a:cubicBezTo>
                    <a:pt x="16" y="0"/>
                    <a:pt x="16" y="0"/>
                    <a:pt x="16" y="0"/>
                  </a:cubicBezTo>
                  <a:cubicBezTo>
                    <a:pt x="19" y="6"/>
                    <a:pt x="23" y="13"/>
                    <a:pt x="27" y="19"/>
                  </a:cubicBezTo>
                  <a:cubicBezTo>
                    <a:pt x="27" y="21"/>
                    <a:pt x="28" y="22"/>
                    <a:pt x="28" y="24"/>
                  </a:cubicBezTo>
                  <a:cubicBezTo>
                    <a:pt x="29" y="27"/>
                    <a:pt x="30" y="31"/>
                    <a:pt x="32" y="34"/>
                  </a:cubicBezTo>
                  <a:cubicBezTo>
                    <a:pt x="33" y="39"/>
                    <a:pt x="34" y="43"/>
                    <a:pt x="36" y="48"/>
                  </a:cubicBezTo>
                  <a:cubicBezTo>
                    <a:pt x="37" y="51"/>
                    <a:pt x="38" y="54"/>
                    <a:pt x="39" y="58"/>
                  </a:cubicBezTo>
                  <a:cubicBezTo>
                    <a:pt x="41" y="62"/>
                    <a:pt x="42" y="66"/>
                    <a:pt x="44" y="71"/>
                  </a:cubicBezTo>
                  <a:cubicBezTo>
                    <a:pt x="44" y="71"/>
                    <a:pt x="44" y="71"/>
                    <a:pt x="44" y="71"/>
                  </a:cubicBezTo>
                  <a:cubicBezTo>
                    <a:pt x="39" y="63"/>
                    <a:pt x="34" y="55"/>
                    <a:pt x="30" y="46"/>
                  </a:cubicBezTo>
                  <a:cubicBezTo>
                    <a:pt x="29" y="46"/>
                    <a:pt x="29" y="45"/>
                    <a:pt x="29" y="45"/>
                  </a:cubicBezTo>
                  <a:cubicBezTo>
                    <a:pt x="24" y="32"/>
                    <a:pt x="19" y="20"/>
                    <a:pt x="15" y="7"/>
                  </a:cubicBezTo>
                  <a:cubicBezTo>
                    <a:pt x="15" y="5"/>
                    <a:pt x="14" y="4"/>
                    <a:pt x="14" y="3"/>
                  </a:cubicBezTo>
                  <a:cubicBezTo>
                    <a:pt x="13" y="2"/>
                    <a:pt x="13" y="1"/>
                    <a:pt x="13" y="0"/>
                  </a:cubicBezTo>
                  <a:cubicBezTo>
                    <a:pt x="11" y="0"/>
                    <a:pt x="11" y="0"/>
                    <a:pt x="11" y="0"/>
                  </a:cubicBezTo>
                  <a:cubicBezTo>
                    <a:pt x="16" y="12"/>
                    <a:pt x="21" y="25"/>
                    <a:pt x="25" y="38"/>
                  </a:cubicBezTo>
                  <a:cubicBezTo>
                    <a:pt x="26" y="39"/>
                    <a:pt x="26" y="40"/>
                    <a:pt x="26" y="41"/>
                  </a:cubicBezTo>
                  <a:cubicBezTo>
                    <a:pt x="19" y="27"/>
                    <a:pt x="12" y="13"/>
                    <a:pt x="6" y="0"/>
                  </a:cubicBezTo>
                  <a:cubicBezTo>
                    <a:pt x="5" y="0"/>
                    <a:pt x="5" y="0"/>
                    <a:pt x="5" y="0"/>
                  </a:cubicBezTo>
                  <a:cubicBezTo>
                    <a:pt x="6" y="4"/>
                    <a:pt x="8" y="8"/>
                    <a:pt x="9" y="12"/>
                  </a:cubicBezTo>
                  <a:cubicBezTo>
                    <a:pt x="9" y="11"/>
                    <a:pt x="8" y="9"/>
                    <a:pt x="8" y="8"/>
                  </a:cubicBezTo>
                  <a:cubicBezTo>
                    <a:pt x="7" y="5"/>
                    <a:pt x="5" y="2"/>
                    <a:pt x="4" y="0"/>
                  </a:cubicBezTo>
                  <a:cubicBezTo>
                    <a:pt x="3" y="0"/>
                    <a:pt x="3" y="0"/>
                    <a:pt x="3" y="0"/>
                  </a:cubicBezTo>
                  <a:cubicBezTo>
                    <a:pt x="7" y="9"/>
                    <a:pt x="11" y="18"/>
                    <a:pt x="15" y="28"/>
                  </a:cubicBezTo>
                  <a:cubicBezTo>
                    <a:pt x="16" y="30"/>
                    <a:pt x="17" y="32"/>
                    <a:pt x="18" y="34"/>
                  </a:cubicBezTo>
                  <a:cubicBezTo>
                    <a:pt x="19" y="35"/>
                    <a:pt x="19" y="37"/>
                    <a:pt x="20" y="38"/>
                  </a:cubicBezTo>
                  <a:cubicBezTo>
                    <a:pt x="21" y="41"/>
                    <a:pt x="22" y="43"/>
                    <a:pt x="23" y="46"/>
                  </a:cubicBezTo>
                  <a:cubicBezTo>
                    <a:pt x="25" y="50"/>
                    <a:pt x="27" y="55"/>
                    <a:pt x="29" y="59"/>
                  </a:cubicBezTo>
                  <a:cubicBezTo>
                    <a:pt x="32" y="65"/>
                    <a:pt x="34" y="70"/>
                    <a:pt x="37" y="76"/>
                  </a:cubicBezTo>
                  <a:cubicBezTo>
                    <a:pt x="39" y="80"/>
                    <a:pt x="41" y="85"/>
                    <a:pt x="43" y="89"/>
                  </a:cubicBezTo>
                  <a:cubicBezTo>
                    <a:pt x="46" y="95"/>
                    <a:pt x="48" y="100"/>
                    <a:pt x="51" y="105"/>
                  </a:cubicBezTo>
                  <a:cubicBezTo>
                    <a:pt x="53" y="110"/>
                    <a:pt x="56" y="114"/>
                    <a:pt x="58" y="118"/>
                  </a:cubicBezTo>
                  <a:cubicBezTo>
                    <a:pt x="59" y="120"/>
                    <a:pt x="59" y="121"/>
                    <a:pt x="60" y="122"/>
                  </a:cubicBezTo>
                  <a:cubicBezTo>
                    <a:pt x="60" y="122"/>
                    <a:pt x="59" y="121"/>
                    <a:pt x="59" y="120"/>
                  </a:cubicBezTo>
                  <a:cubicBezTo>
                    <a:pt x="57" y="116"/>
                    <a:pt x="55" y="113"/>
                    <a:pt x="52" y="109"/>
                  </a:cubicBezTo>
                  <a:cubicBezTo>
                    <a:pt x="50" y="104"/>
                    <a:pt x="47" y="99"/>
                    <a:pt x="45" y="94"/>
                  </a:cubicBezTo>
                  <a:cubicBezTo>
                    <a:pt x="42" y="90"/>
                    <a:pt x="40" y="86"/>
                    <a:pt x="38" y="82"/>
                  </a:cubicBezTo>
                  <a:cubicBezTo>
                    <a:pt x="36" y="77"/>
                    <a:pt x="33" y="72"/>
                    <a:pt x="31" y="67"/>
                  </a:cubicBezTo>
                  <a:cubicBezTo>
                    <a:pt x="29" y="63"/>
                    <a:pt x="27" y="59"/>
                    <a:pt x="25" y="54"/>
                  </a:cubicBezTo>
                  <a:cubicBezTo>
                    <a:pt x="23" y="49"/>
                    <a:pt x="20" y="44"/>
                    <a:pt x="18" y="38"/>
                  </a:cubicBezTo>
                  <a:cubicBezTo>
                    <a:pt x="16" y="34"/>
                    <a:pt x="14" y="30"/>
                    <a:pt x="13" y="25"/>
                  </a:cubicBezTo>
                  <a:cubicBezTo>
                    <a:pt x="10" y="20"/>
                    <a:pt x="8" y="14"/>
                    <a:pt x="6" y="8"/>
                  </a:cubicBezTo>
                  <a:cubicBezTo>
                    <a:pt x="5" y="5"/>
                    <a:pt x="4" y="2"/>
                    <a:pt x="3" y="0"/>
                  </a:cubicBezTo>
                  <a:cubicBezTo>
                    <a:pt x="2" y="0"/>
                    <a:pt x="2" y="0"/>
                    <a:pt x="2" y="0"/>
                  </a:cubicBezTo>
                  <a:cubicBezTo>
                    <a:pt x="2" y="0"/>
                    <a:pt x="2" y="0"/>
                    <a:pt x="2" y="1"/>
                  </a:cubicBezTo>
                  <a:cubicBezTo>
                    <a:pt x="6" y="10"/>
                    <a:pt x="9" y="19"/>
                    <a:pt x="12" y="27"/>
                  </a:cubicBezTo>
                  <a:cubicBezTo>
                    <a:pt x="13" y="29"/>
                    <a:pt x="14" y="31"/>
                    <a:pt x="15" y="33"/>
                  </a:cubicBezTo>
                  <a:cubicBezTo>
                    <a:pt x="18" y="42"/>
                    <a:pt x="22" y="50"/>
                    <a:pt x="26" y="59"/>
                  </a:cubicBezTo>
                  <a:cubicBezTo>
                    <a:pt x="27" y="61"/>
                    <a:pt x="28" y="62"/>
                    <a:pt x="29" y="64"/>
                  </a:cubicBezTo>
                  <a:cubicBezTo>
                    <a:pt x="32" y="72"/>
                    <a:pt x="36" y="80"/>
                    <a:pt x="40" y="88"/>
                  </a:cubicBezTo>
                  <a:cubicBezTo>
                    <a:pt x="41" y="89"/>
                    <a:pt x="41" y="89"/>
                    <a:pt x="41" y="90"/>
                  </a:cubicBezTo>
                  <a:cubicBezTo>
                    <a:pt x="45" y="98"/>
                    <a:pt x="50" y="106"/>
                    <a:pt x="54" y="114"/>
                  </a:cubicBezTo>
                  <a:cubicBezTo>
                    <a:pt x="55" y="116"/>
                    <a:pt x="56" y="117"/>
                    <a:pt x="57" y="119"/>
                  </a:cubicBezTo>
                  <a:cubicBezTo>
                    <a:pt x="58" y="121"/>
                    <a:pt x="59" y="122"/>
                    <a:pt x="60" y="124"/>
                  </a:cubicBezTo>
                  <a:cubicBezTo>
                    <a:pt x="60" y="124"/>
                    <a:pt x="60" y="124"/>
                    <a:pt x="60" y="124"/>
                  </a:cubicBezTo>
                  <a:cubicBezTo>
                    <a:pt x="59" y="123"/>
                    <a:pt x="59" y="122"/>
                    <a:pt x="58" y="121"/>
                  </a:cubicBezTo>
                  <a:cubicBezTo>
                    <a:pt x="55" y="116"/>
                    <a:pt x="52" y="111"/>
                    <a:pt x="49" y="106"/>
                  </a:cubicBezTo>
                  <a:cubicBezTo>
                    <a:pt x="48" y="104"/>
                    <a:pt x="47" y="102"/>
                    <a:pt x="46" y="100"/>
                  </a:cubicBezTo>
                  <a:cubicBezTo>
                    <a:pt x="43" y="95"/>
                    <a:pt x="41" y="91"/>
                    <a:pt x="38" y="86"/>
                  </a:cubicBezTo>
                  <a:cubicBezTo>
                    <a:pt x="37" y="84"/>
                    <a:pt x="36" y="82"/>
                    <a:pt x="35" y="80"/>
                  </a:cubicBezTo>
                  <a:cubicBezTo>
                    <a:pt x="32" y="74"/>
                    <a:pt x="30" y="68"/>
                    <a:pt x="27" y="63"/>
                  </a:cubicBezTo>
                  <a:cubicBezTo>
                    <a:pt x="26" y="61"/>
                    <a:pt x="26" y="60"/>
                    <a:pt x="25" y="59"/>
                  </a:cubicBezTo>
                  <a:cubicBezTo>
                    <a:pt x="22" y="52"/>
                    <a:pt x="19" y="44"/>
                    <a:pt x="16" y="37"/>
                  </a:cubicBezTo>
                  <a:cubicBezTo>
                    <a:pt x="15" y="35"/>
                    <a:pt x="14" y="33"/>
                    <a:pt x="13" y="31"/>
                  </a:cubicBezTo>
                  <a:cubicBezTo>
                    <a:pt x="11" y="25"/>
                    <a:pt x="9" y="19"/>
                    <a:pt x="6" y="13"/>
                  </a:cubicBezTo>
                  <a:cubicBezTo>
                    <a:pt x="5" y="11"/>
                    <a:pt x="4" y="8"/>
                    <a:pt x="4" y="5"/>
                  </a:cubicBezTo>
                  <a:cubicBezTo>
                    <a:pt x="3" y="4"/>
                    <a:pt x="2" y="2"/>
                    <a:pt x="1" y="0"/>
                  </a:cubicBezTo>
                  <a:cubicBezTo>
                    <a:pt x="0" y="0"/>
                    <a:pt x="0" y="0"/>
                    <a:pt x="0" y="0"/>
                  </a:cubicBezTo>
                  <a:cubicBezTo>
                    <a:pt x="16" y="42"/>
                    <a:pt x="32" y="79"/>
                    <a:pt x="51" y="110"/>
                  </a:cubicBezTo>
                  <a:cubicBezTo>
                    <a:pt x="56" y="119"/>
                    <a:pt x="61" y="127"/>
                    <a:pt x="66" y="134"/>
                  </a:cubicBezTo>
                  <a:cubicBezTo>
                    <a:pt x="63" y="136"/>
                    <a:pt x="62" y="139"/>
                    <a:pt x="62" y="142"/>
                  </a:cubicBezTo>
                  <a:cubicBezTo>
                    <a:pt x="62" y="148"/>
                    <a:pt x="66" y="152"/>
                    <a:pt x="72" y="152"/>
                  </a:cubicBezTo>
                  <a:cubicBezTo>
                    <a:pt x="73" y="152"/>
                    <a:pt x="74" y="152"/>
                    <a:pt x="75" y="151"/>
                  </a:cubicBezTo>
                  <a:cubicBezTo>
                    <a:pt x="80" y="161"/>
                    <a:pt x="84" y="170"/>
                    <a:pt x="89" y="179"/>
                  </a:cubicBezTo>
                  <a:cubicBezTo>
                    <a:pt x="89" y="180"/>
                    <a:pt x="90" y="181"/>
                    <a:pt x="90" y="182"/>
                  </a:cubicBezTo>
                  <a:cubicBezTo>
                    <a:pt x="96" y="194"/>
                    <a:pt x="103" y="206"/>
                    <a:pt x="109" y="217"/>
                  </a:cubicBezTo>
                  <a:cubicBezTo>
                    <a:pt x="110" y="218"/>
                    <a:pt x="110" y="219"/>
                    <a:pt x="111" y="220"/>
                  </a:cubicBezTo>
                  <a:cubicBezTo>
                    <a:pt x="117" y="232"/>
                    <a:pt x="124" y="243"/>
                    <a:pt x="131" y="254"/>
                  </a:cubicBezTo>
                  <a:cubicBezTo>
                    <a:pt x="132" y="255"/>
                    <a:pt x="132" y="256"/>
                    <a:pt x="133" y="257"/>
                  </a:cubicBezTo>
                  <a:cubicBezTo>
                    <a:pt x="140" y="268"/>
                    <a:pt x="147" y="279"/>
                    <a:pt x="155" y="290"/>
                  </a:cubicBezTo>
                  <a:cubicBezTo>
                    <a:pt x="155" y="291"/>
                    <a:pt x="155" y="291"/>
                    <a:pt x="156" y="292"/>
                  </a:cubicBezTo>
                  <a:cubicBezTo>
                    <a:pt x="163" y="303"/>
                    <a:pt x="171" y="314"/>
                    <a:pt x="179" y="324"/>
                  </a:cubicBezTo>
                  <a:cubicBezTo>
                    <a:pt x="180" y="325"/>
                    <a:pt x="180" y="325"/>
                    <a:pt x="180" y="325"/>
                  </a:cubicBezTo>
                  <a:cubicBezTo>
                    <a:pt x="196" y="346"/>
                    <a:pt x="213" y="366"/>
                    <a:pt x="231" y="385"/>
                  </a:cubicBezTo>
                  <a:cubicBezTo>
                    <a:pt x="232" y="386"/>
                    <a:pt x="232" y="386"/>
                    <a:pt x="233" y="387"/>
                  </a:cubicBezTo>
                  <a:cubicBezTo>
                    <a:pt x="241" y="395"/>
                    <a:pt x="250" y="404"/>
                    <a:pt x="258" y="412"/>
                  </a:cubicBezTo>
                  <a:cubicBezTo>
                    <a:pt x="259" y="413"/>
                    <a:pt x="260" y="414"/>
                    <a:pt x="261" y="414"/>
                  </a:cubicBezTo>
                  <a:cubicBezTo>
                    <a:pt x="261" y="415"/>
                    <a:pt x="262" y="416"/>
                    <a:pt x="263" y="416"/>
                  </a:cubicBezTo>
                  <a:cubicBezTo>
                    <a:pt x="265" y="419"/>
                    <a:pt x="268" y="421"/>
                    <a:pt x="270" y="423"/>
                  </a:cubicBezTo>
                  <a:cubicBezTo>
                    <a:pt x="273" y="426"/>
                    <a:pt x="276" y="428"/>
                    <a:pt x="278" y="430"/>
                  </a:cubicBezTo>
                  <a:cubicBezTo>
                    <a:pt x="279" y="431"/>
                    <a:pt x="280" y="432"/>
                    <a:pt x="281" y="433"/>
                  </a:cubicBezTo>
                  <a:cubicBezTo>
                    <a:pt x="282" y="434"/>
                    <a:pt x="282" y="434"/>
                    <a:pt x="283" y="435"/>
                  </a:cubicBezTo>
                  <a:cubicBezTo>
                    <a:pt x="286" y="439"/>
                    <a:pt x="289" y="443"/>
                    <a:pt x="293" y="447"/>
                  </a:cubicBezTo>
                  <a:cubicBezTo>
                    <a:pt x="294" y="448"/>
                    <a:pt x="296" y="450"/>
                    <a:pt x="297" y="451"/>
                  </a:cubicBezTo>
                  <a:cubicBezTo>
                    <a:pt x="300" y="454"/>
                    <a:pt x="303" y="457"/>
                    <a:pt x="305" y="460"/>
                  </a:cubicBezTo>
                  <a:cubicBezTo>
                    <a:pt x="307" y="462"/>
                    <a:pt x="309" y="464"/>
                    <a:pt x="311" y="466"/>
                  </a:cubicBezTo>
                  <a:cubicBezTo>
                    <a:pt x="313" y="469"/>
                    <a:pt x="316" y="471"/>
                    <a:pt x="318" y="474"/>
                  </a:cubicBezTo>
                  <a:cubicBezTo>
                    <a:pt x="320" y="476"/>
                    <a:pt x="323" y="478"/>
                    <a:pt x="325" y="480"/>
                  </a:cubicBezTo>
                  <a:cubicBezTo>
                    <a:pt x="326" y="481"/>
                    <a:pt x="327" y="482"/>
                    <a:pt x="328" y="483"/>
                  </a:cubicBezTo>
                  <a:cubicBezTo>
                    <a:pt x="329" y="484"/>
                    <a:pt x="330" y="485"/>
                    <a:pt x="331" y="486"/>
                  </a:cubicBezTo>
                  <a:cubicBezTo>
                    <a:pt x="334" y="488"/>
                    <a:pt x="336" y="490"/>
                    <a:pt x="339" y="492"/>
                  </a:cubicBezTo>
                  <a:cubicBezTo>
                    <a:pt x="341" y="495"/>
                    <a:pt x="344" y="497"/>
                    <a:pt x="346" y="499"/>
                  </a:cubicBezTo>
                  <a:cubicBezTo>
                    <a:pt x="348" y="500"/>
                    <a:pt x="350" y="502"/>
                    <a:pt x="352" y="504"/>
                  </a:cubicBezTo>
                  <a:cubicBezTo>
                    <a:pt x="355" y="506"/>
                    <a:pt x="358" y="508"/>
                    <a:pt x="361" y="510"/>
                  </a:cubicBezTo>
                  <a:cubicBezTo>
                    <a:pt x="362" y="511"/>
                    <a:pt x="364" y="513"/>
                    <a:pt x="366" y="514"/>
                  </a:cubicBezTo>
                  <a:cubicBezTo>
                    <a:pt x="369" y="516"/>
                    <a:pt x="372" y="519"/>
                    <a:pt x="376" y="521"/>
                  </a:cubicBezTo>
                  <a:cubicBezTo>
                    <a:pt x="377" y="522"/>
                    <a:pt x="378" y="522"/>
                    <a:pt x="379" y="523"/>
                  </a:cubicBezTo>
                  <a:cubicBezTo>
                    <a:pt x="383" y="526"/>
                    <a:pt x="387" y="528"/>
                    <a:pt x="390" y="530"/>
                  </a:cubicBezTo>
                  <a:cubicBezTo>
                    <a:pt x="391" y="531"/>
                    <a:pt x="392" y="531"/>
                    <a:pt x="393" y="532"/>
                  </a:cubicBezTo>
                  <a:cubicBezTo>
                    <a:pt x="397" y="534"/>
                    <a:pt x="401" y="536"/>
                    <a:pt x="405" y="538"/>
                  </a:cubicBezTo>
                  <a:cubicBezTo>
                    <a:pt x="406" y="539"/>
                    <a:pt x="407" y="539"/>
                    <a:pt x="407" y="539"/>
                  </a:cubicBezTo>
                  <a:cubicBezTo>
                    <a:pt x="411" y="541"/>
                    <a:pt x="415" y="543"/>
                    <a:pt x="419" y="545"/>
                  </a:cubicBezTo>
                  <a:cubicBezTo>
                    <a:pt x="420" y="545"/>
                    <a:pt x="421" y="546"/>
                    <a:pt x="422" y="546"/>
                  </a:cubicBezTo>
                  <a:cubicBezTo>
                    <a:pt x="426" y="548"/>
                    <a:pt x="430" y="549"/>
                    <a:pt x="434" y="551"/>
                  </a:cubicBezTo>
                  <a:cubicBezTo>
                    <a:pt x="435" y="551"/>
                    <a:pt x="436" y="552"/>
                    <a:pt x="437" y="552"/>
                  </a:cubicBezTo>
                  <a:cubicBezTo>
                    <a:pt x="439" y="553"/>
                    <a:pt x="441" y="554"/>
                    <a:pt x="443" y="554"/>
                  </a:cubicBezTo>
                  <a:cubicBezTo>
                    <a:pt x="446" y="556"/>
                    <a:pt x="449" y="558"/>
                    <a:pt x="452" y="560"/>
                  </a:cubicBezTo>
                  <a:cubicBezTo>
                    <a:pt x="452" y="560"/>
                    <a:pt x="453" y="561"/>
                    <a:pt x="453" y="561"/>
                  </a:cubicBezTo>
                  <a:cubicBezTo>
                    <a:pt x="461" y="566"/>
                    <a:pt x="468" y="571"/>
                    <a:pt x="476" y="576"/>
                  </a:cubicBezTo>
                  <a:cubicBezTo>
                    <a:pt x="477" y="577"/>
                    <a:pt x="478" y="578"/>
                    <a:pt x="480" y="579"/>
                  </a:cubicBezTo>
                  <a:cubicBezTo>
                    <a:pt x="487" y="583"/>
                    <a:pt x="493" y="588"/>
                    <a:pt x="500" y="592"/>
                  </a:cubicBezTo>
                  <a:cubicBezTo>
                    <a:pt x="503" y="593"/>
                    <a:pt x="505" y="595"/>
                    <a:pt x="507" y="596"/>
                  </a:cubicBezTo>
                  <a:cubicBezTo>
                    <a:pt x="513" y="600"/>
                    <a:pt x="519" y="603"/>
                    <a:pt x="526" y="607"/>
                  </a:cubicBezTo>
                  <a:cubicBezTo>
                    <a:pt x="529" y="609"/>
                    <a:pt x="531" y="610"/>
                    <a:pt x="534" y="612"/>
                  </a:cubicBezTo>
                  <a:cubicBezTo>
                    <a:pt x="539" y="615"/>
                    <a:pt x="543" y="617"/>
                    <a:pt x="548" y="620"/>
                  </a:cubicBezTo>
                  <a:cubicBezTo>
                    <a:pt x="549" y="623"/>
                    <a:pt x="550" y="625"/>
                    <a:pt x="551" y="627"/>
                  </a:cubicBezTo>
                  <a:cubicBezTo>
                    <a:pt x="552" y="628"/>
                    <a:pt x="552" y="628"/>
                    <a:pt x="552" y="629"/>
                  </a:cubicBezTo>
                  <a:cubicBezTo>
                    <a:pt x="554" y="631"/>
                    <a:pt x="555" y="634"/>
                    <a:pt x="556" y="636"/>
                  </a:cubicBezTo>
                  <a:cubicBezTo>
                    <a:pt x="556" y="636"/>
                    <a:pt x="557" y="637"/>
                    <a:pt x="557" y="638"/>
                  </a:cubicBezTo>
                  <a:cubicBezTo>
                    <a:pt x="558" y="640"/>
                    <a:pt x="560" y="642"/>
                    <a:pt x="561" y="643"/>
                  </a:cubicBezTo>
                  <a:cubicBezTo>
                    <a:pt x="559" y="645"/>
                    <a:pt x="557" y="648"/>
                    <a:pt x="557" y="651"/>
                  </a:cubicBezTo>
                  <a:cubicBezTo>
                    <a:pt x="557" y="656"/>
                    <a:pt x="562" y="661"/>
                    <a:pt x="567" y="661"/>
                  </a:cubicBezTo>
                  <a:cubicBezTo>
                    <a:pt x="570" y="661"/>
                    <a:pt x="573" y="659"/>
                    <a:pt x="575" y="657"/>
                  </a:cubicBezTo>
                  <a:cubicBezTo>
                    <a:pt x="578" y="659"/>
                    <a:pt x="582" y="660"/>
                    <a:pt x="586" y="660"/>
                  </a:cubicBezTo>
                  <a:cubicBezTo>
                    <a:pt x="588" y="660"/>
                    <a:pt x="590" y="660"/>
                    <a:pt x="592" y="659"/>
                  </a:cubicBezTo>
                  <a:cubicBezTo>
                    <a:pt x="592" y="659"/>
                    <a:pt x="593" y="659"/>
                    <a:pt x="593" y="659"/>
                  </a:cubicBezTo>
                  <a:cubicBezTo>
                    <a:pt x="595" y="658"/>
                    <a:pt x="596" y="658"/>
                    <a:pt x="597" y="657"/>
                  </a:cubicBezTo>
                  <a:cubicBezTo>
                    <a:pt x="598" y="657"/>
                    <a:pt x="598" y="656"/>
                    <a:pt x="599" y="656"/>
                  </a:cubicBezTo>
                  <a:cubicBezTo>
                    <a:pt x="601" y="658"/>
                    <a:pt x="603" y="659"/>
                    <a:pt x="606" y="659"/>
                  </a:cubicBezTo>
                  <a:cubicBezTo>
                    <a:pt x="610" y="659"/>
                    <a:pt x="613" y="657"/>
                    <a:pt x="615" y="654"/>
                  </a:cubicBezTo>
                  <a:cubicBezTo>
                    <a:pt x="617" y="656"/>
                    <a:pt x="619" y="657"/>
                    <a:pt x="621" y="658"/>
                  </a:cubicBezTo>
                  <a:cubicBezTo>
                    <a:pt x="624" y="660"/>
                    <a:pt x="626" y="662"/>
                    <a:pt x="628" y="663"/>
                  </a:cubicBezTo>
                  <a:cubicBezTo>
                    <a:pt x="630" y="665"/>
                    <a:pt x="632" y="667"/>
                    <a:pt x="634" y="668"/>
                  </a:cubicBezTo>
                  <a:cubicBezTo>
                    <a:pt x="638" y="671"/>
                    <a:pt x="643" y="675"/>
                    <a:pt x="648" y="678"/>
                  </a:cubicBezTo>
                  <a:cubicBezTo>
                    <a:pt x="649" y="679"/>
                    <a:pt x="651" y="681"/>
                    <a:pt x="653" y="682"/>
                  </a:cubicBezTo>
                  <a:cubicBezTo>
                    <a:pt x="656" y="684"/>
                    <a:pt x="659" y="686"/>
                    <a:pt x="662" y="688"/>
                  </a:cubicBezTo>
                  <a:cubicBezTo>
                    <a:pt x="664" y="689"/>
                    <a:pt x="666" y="691"/>
                    <a:pt x="668" y="692"/>
                  </a:cubicBezTo>
                  <a:cubicBezTo>
                    <a:pt x="671" y="694"/>
                    <a:pt x="674" y="695"/>
                    <a:pt x="676" y="697"/>
                  </a:cubicBezTo>
                  <a:cubicBezTo>
                    <a:pt x="678" y="698"/>
                    <a:pt x="681" y="700"/>
                    <a:pt x="683" y="701"/>
                  </a:cubicBezTo>
                  <a:cubicBezTo>
                    <a:pt x="685" y="702"/>
                    <a:pt x="688" y="704"/>
                    <a:pt x="690" y="705"/>
                  </a:cubicBezTo>
                  <a:cubicBezTo>
                    <a:pt x="693" y="706"/>
                    <a:pt x="695" y="708"/>
                    <a:pt x="698" y="709"/>
                  </a:cubicBezTo>
                  <a:cubicBezTo>
                    <a:pt x="700" y="710"/>
                    <a:pt x="702" y="711"/>
                    <a:pt x="704" y="712"/>
                  </a:cubicBezTo>
                  <a:cubicBezTo>
                    <a:pt x="707" y="713"/>
                    <a:pt x="710" y="715"/>
                    <a:pt x="712" y="716"/>
                  </a:cubicBezTo>
                  <a:cubicBezTo>
                    <a:pt x="713" y="716"/>
                    <a:pt x="715" y="717"/>
                    <a:pt x="716" y="717"/>
                  </a:cubicBezTo>
                  <a:cubicBezTo>
                    <a:pt x="721" y="720"/>
                    <a:pt x="726" y="722"/>
                    <a:pt x="732" y="724"/>
                  </a:cubicBezTo>
                  <a:cubicBezTo>
                    <a:pt x="732" y="723"/>
                    <a:pt x="732" y="723"/>
                    <a:pt x="732" y="723"/>
                  </a:cubicBezTo>
                  <a:cubicBezTo>
                    <a:pt x="731" y="723"/>
                    <a:pt x="730" y="722"/>
                    <a:pt x="729" y="722"/>
                  </a:cubicBezTo>
                  <a:cubicBezTo>
                    <a:pt x="725" y="720"/>
                    <a:pt x="722" y="719"/>
                    <a:pt x="718" y="717"/>
                  </a:cubicBezTo>
                  <a:cubicBezTo>
                    <a:pt x="715" y="716"/>
                    <a:pt x="712" y="715"/>
                    <a:pt x="709" y="714"/>
                  </a:cubicBezTo>
                  <a:cubicBezTo>
                    <a:pt x="707" y="713"/>
                    <a:pt x="705" y="711"/>
                    <a:pt x="703" y="710"/>
                  </a:cubicBezTo>
                  <a:cubicBezTo>
                    <a:pt x="700" y="709"/>
                    <a:pt x="698" y="708"/>
                    <a:pt x="695" y="707"/>
                  </a:cubicBezTo>
                  <a:cubicBezTo>
                    <a:pt x="693" y="705"/>
                    <a:pt x="691" y="704"/>
                    <a:pt x="689" y="703"/>
                  </a:cubicBezTo>
                  <a:cubicBezTo>
                    <a:pt x="686" y="702"/>
                    <a:pt x="684" y="700"/>
                    <a:pt x="681" y="699"/>
                  </a:cubicBezTo>
                  <a:cubicBezTo>
                    <a:pt x="679" y="698"/>
                    <a:pt x="677" y="696"/>
                    <a:pt x="675" y="695"/>
                  </a:cubicBezTo>
                  <a:cubicBezTo>
                    <a:pt x="672" y="693"/>
                    <a:pt x="669" y="691"/>
                    <a:pt x="666" y="689"/>
                  </a:cubicBezTo>
                  <a:cubicBezTo>
                    <a:pt x="664" y="688"/>
                    <a:pt x="663" y="688"/>
                    <a:pt x="662" y="687"/>
                  </a:cubicBezTo>
                  <a:cubicBezTo>
                    <a:pt x="657" y="684"/>
                    <a:pt x="653" y="681"/>
                    <a:pt x="648" y="678"/>
                  </a:cubicBezTo>
                  <a:cubicBezTo>
                    <a:pt x="647" y="676"/>
                    <a:pt x="645" y="675"/>
                    <a:pt x="643" y="674"/>
                  </a:cubicBezTo>
                  <a:cubicBezTo>
                    <a:pt x="640" y="672"/>
                    <a:pt x="637" y="670"/>
                    <a:pt x="635" y="667"/>
                  </a:cubicBezTo>
                  <a:cubicBezTo>
                    <a:pt x="633" y="666"/>
                    <a:pt x="631" y="664"/>
                    <a:pt x="629" y="663"/>
                  </a:cubicBezTo>
                  <a:cubicBezTo>
                    <a:pt x="627" y="662"/>
                    <a:pt x="626" y="661"/>
                    <a:pt x="625" y="660"/>
                  </a:cubicBezTo>
                  <a:cubicBezTo>
                    <a:pt x="626" y="661"/>
                    <a:pt x="628" y="661"/>
                    <a:pt x="629" y="662"/>
                  </a:cubicBezTo>
                  <a:cubicBezTo>
                    <a:pt x="633" y="664"/>
                    <a:pt x="636" y="665"/>
                    <a:pt x="639" y="667"/>
                  </a:cubicBezTo>
                  <a:cubicBezTo>
                    <a:pt x="645" y="670"/>
                    <a:pt x="650" y="672"/>
                    <a:pt x="655" y="675"/>
                  </a:cubicBezTo>
                  <a:cubicBezTo>
                    <a:pt x="658" y="676"/>
                    <a:pt x="662" y="678"/>
                    <a:pt x="666" y="680"/>
                  </a:cubicBezTo>
                  <a:cubicBezTo>
                    <a:pt x="671" y="682"/>
                    <a:pt x="676" y="684"/>
                    <a:pt x="681" y="687"/>
                  </a:cubicBezTo>
                  <a:cubicBezTo>
                    <a:pt x="685" y="688"/>
                    <a:pt x="688" y="690"/>
                    <a:pt x="692" y="691"/>
                  </a:cubicBezTo>
                  <a:cubicBezTo>
                    <a:pt x="697" y="694"/>
                    <a:pt x="702" y="696"/>
                    <a:pt x="707" y="698"/>
                  </a:cubicBezTo>
                  <a:cubicBezTo>
                    <a:pt x="711" y="699"/>
                    <a:pt x="715" y="701"/>
                    <a:pt x="718" y="702"/>
                  </a:cubicBezTo>
                  <a:cubicBezTo>
                    <a:pt x="720" y="703"/>
                    <a:pt x="721" y="704"/>
                    <a:pt x="723" y="704"/>
                  </a:cubicBezTo>
                  <a:cubicBezTo>
                    <a:pt x="725" y="706"/>
                    <a:pt x="727" y="708"/>
                    <a:pt x="729" y="709"/>
                  </a:cubicBezTo>
                  <a:cubicBezTo>
                    <a:pt x="730" y="710"/>
                    <a:pt x="731" y="711"/>
                    <a:pt x="732" y="712"/>
                  </a:cubicBezTo>
                  <a:cubicBezTo>
                    <a:pt x="732" y="711"/>
                    <a:pt x="732" y="711"/>
                    <a:pt x="732" y="711"/>
                  </a:cubicBezTo>
                  <a:cubicBezTo>
                    <a:pt x="731" y="710"/>
                    <a:pt x="731" y="710"/>
                    <a:pt x="730" y="709"/>
                  </a:cubicBezTo>
                  <a:cubicBezTo>
                    <a:pt x="728" y="708"/>
                    <a:pt x="727" y="707"/>
                    <a:pt x="725" y="705"/>
                  </a:cubicBezTo>
                  <a:cubicBezTo>
                    <a:pt x="725" y="705"/>
                    <a:pt x="725" y="705"/>
                    <a:pt x="725" y="705"/>
                  </a:cubicBezTo>
                  <a:cubicBezTo>
                    <a:pt x="727" y="706"/>
                    <a:pt x="729" y="707"/>
                    <a:pt x="732" y="708"/>
                  </a:cubicBezTo>
                  <a:cubicBezTo>
                    <a:pt x="732" y="707"/>
                    <a:pt x="732" y="707"/>
                    <a:pt x="732" y="707"/>
                  </a:cubicBezTo>
                  <a:cubicBezTo>
                    <a:pt x="729" y="706"/>
                    <a:pt x="726" y="705"/>
                    <a:pt x="723" y="703"/>
                  </a:cubicBezTo>
                  <a:cubicBezTo>
                    <a:pt x="722" y="703"/>
                    <a:pt x="721" y="702"/>
                    <a:pt x="720" y="701"/>
                  </a:cubicBezTo>
                  <a:cubicBezTo>
                    <a:pt x="718" y="699"/>
                    <a:pt x="716" y="697"/>
                    <a:pt x="714" y="695"/>
                  </a:cubicBezTo>
                  <a:cubicBezTo>
                    <a:pt x="712" y="693"/>
                    <a:pt x="709" y="690"/>
                    <a:pt x="707" y="688"/>
                  </a:cubicBezTo>
                  <a:cubicBezTo>
                    <a:pt x="705" y="686"/>
                    <a:pt x="703" y="684"/>
                    <a:pt x="702" y="683"/>
                  </a:cubicBezTo>
                  <a:cubicBezTo>
                    <a:pt x="700" y="681"/>
                    <a:pt x="699" y="679"/>
                    <a:pt x="697" y="677"/>
                  </a:cubicBezTo>
                  <a:cubicBezTo>
                    <a:pt x="695" y="675"/>
                    <a:pt x="694" y="674"/>
                    <a:pt x="692" y="672"/>
                  </a:cubicBezTo>
                  <a:cubicBezTo>
                    <a:pt x="691" y="670"/>
                    <a:pt x="689" y="668"/>
                    <a:pt x="687" y="666"/>
                  </a:cubicBezTo>
                  <a:cubicBezTo>
                    <a:pt x="686" y="664"/>
                    <a:pt x="684" y="662"/>
                    <a:pt x="682" y="660"/>
                  </a:cubicBezTo>
                  <a:cubicBezTo>
                    <a:pt x="681" y="658"/>
                    <a:pt x="680" y="657"/>
                    <a:pt x="679" y="655"/>
                  </a:cubicBezTo>
                  <a:cubicBezTo>
                    <a:pt x="683" y="655"/>
                    <a:pt x="687" y="655"/>
                    <a:pt x="691" y="655"/>
                  </a:cubicBezTo>
                  <a:cubicBezTo>
                    <a:pt x="693" y="655"/>
                    <a:pt x="696" y="654"/>
                    <a:pt x="699" y="654"/>
                  </a:cubicBezTo>
                  <a:cubicBezTo>
                    <a:pt x="704" y="653"/>
                    <a:pt x="709" y="653"/>
                    <a:pt x="714" y="652"/>
                  </a:cubicBezTo>
                  <a:cubicBezTo>
                    <a:pt x="717" y="652"/>
                    <a:pt x="720" y="651"/>
                    <a:pt x="724" y="651"/>
                  </a:cubicBezTo>
                  <a:cubicBezTo>
                    <a:pt x="726" y="651"/>
                    <a:pt x="728" y="650"/>
                    <a:pt x="730" y="650"/>
                  </a:cubicBezTo>
                  <a:cubicBezTo>
                    <a:pt x="731" y="650"/>
                    <a:pt x="731" y="650"/>
                    <a:pt x="732" y="650"/>
                  </a:cubicBezTo>
                  <a:cubicBezTo>
                    <a:pt x="732" y="649"/>
                    <a:pt x="732" y="649"/>
                    <a:pt x="732" y="649"/>
                  </a:cubicBezTo>
                  <a:cubicBezTo>
                    <a:pt x="731" y="649"/>
                    <a:pt x="731" y="649"/>
                    <a:pt x="731" y="649"/>
                  </a:cubicBezTo>
                  <a:cubicBezTo>
                    <a:pt x="729" y="648"/>
                    <a:pt x="726" y="647"/>
                    <a:pt x="724" y="645"/>
                  </a:cubicBezTo>
                  <a:cubicBezTo>
                    <a:pt x="718" y="642"/>
                    <a:pt x="711" y="638"/>
                    <a:pt x="704" y="634"/>
                  </a:cubicBezTo>
                  <a:cubicBezTo>
                    <a:pt x="700" y="631"/>
                    <a:pt x="696" y="628"/>
                    <a:pt x="691" y="625"/>
                  </a:cubicBezTo>
                  <a:cubicBezTo>
                    <a:pt x="685" y="622"/>
                    <a:pt x="678" y="618"/>
                    <a:pt x="672" y="614"/>
                  </a:cubicBezTo>
                  <a:cubicBezTo>
                    <a:pt x="667" y="611"/>
                    <a:pt x="663" y="607"/>
                    <a:pt x="658" y="604"/>
                  </a:cubicBezTo>
                  <a:cubicBezTo>
                    <a:pt x="655" y="602"/>
                    <a:pt x="651" y="600"/>
                    <a:pt x="647" y="597"/>
                  </a:cubicBezTo>
                  <a:cubicBezTo>
                    <a:pt x="648" y="596"/>
                    <a:pt x="648" y="595"/>
                    <a:pt x="648" y="594"/>
                  </a:cubicBezTo>
                  <a:cubicBezTo>
                    <a:pt x="651" y="595"/>
                    <a:pt x="653" y="596"/>
                    <a:pt x="656" y="596"/>
                  </a:cubicBezTo>
                  <a:cubicBezTo>
                    <a:pt x="659" y="597"/>
                    <a:pt x="663" y="598"/>
                    <a:pt x="667" y="598"/>
                  </a:cubicBezTo>
                  <a:cubicBezTo>
                    <a:pt x="673" y="599"/>
                    <a:pt x="678" y="600"/>
                    <a:pt x="684" y="601"/>
                  </a:cubicBezTo>
                  <a:cubicBezTo>
                    <a:pt x="687" y="602"/>
                    <a:pt x="691" y="603"/>
                    <a:pt x="695" y="603"/>
                  </a:cubicBezTo>
                  <a:cubicBezTo>
                    <a:pt x="701" y="604"/>
                    <a:pt x="706" y="605"/>
                    <a:pt x="712" y="606"/>
                  </a:cubicBezTo>
                  <a:cubicBezTo>
                    <a:pt x="716" y="607"/>
                    <a:pt x="720" y="607"/>
                    <a:pt x="724" y="608"/>
                  </a:cubicBezTo>
                  <a:cubicBezTo>
                    <a:pt x="726" y="608"/>
                    <a:pt x="729" y="608"/>
                    <a:pt x="732" y="609"/>
                  </a:cubicBezTo>
                  <a:cubicBezTo>
                    <a:pt x="732" y="608"/>
                    <a:pt x="732" y="608"/>
                    <a:pt x="732" y="608"/>
                  </a:cubicBezTo>
                  <a:cubicBezTo>
                    <a:pt x="731" y="608"/>
                    <a:pt x="731" y="608"/>
                    <a:pt x="730" y="608"/>
                  </a:cubicBezTo>
                  <a:cubicBezTo>
                    <a:pt x="728" y="607"/>
                    <a:pt x="726" y="607"/>
                    <a:pt x="723" y="607"/>
                  </a:cubicBezTo>
                  <a:cubicBezTo>
                    <a:pt x="716" y="606"/>
                    <a:pt x="710" y="605"/>
                    <a:pt x="703" y="604"/>
                  </a:cubicBezTo>
                  <a:cubicBezTo>
                    <a:pt x="700" y="603"/>
                    <a:pt x="698" y="603"/>
                    <a:pt x="695" y="603"/>
                  </a:cubicBezTo>
                  <a:cubicBezTo>
                    <a:pt x="689" y="602"/>
                    <a:pt x="684" y="601"/>
                    <a:pt x="679" y="600"/>
                  </a:cubicBezTo>
                  <a:cubicBezTo>
                    <a:pt x="675" y="599"/>
                    <a:pt x="671" y="598"/>
                    <a:pt x="667" y="597"/>
                  </a:cubicBezTo>
                  <a:cubicBezTo>
                    <a:pt x="663" y="597"/>
                    <a:pt x="659" y="596"/>
                    <a:pt x="655" y="595"/>
                  </a:cubicBezTo>
                  <a:cubicBezTo>
                    <a:pt x="653" y="595"/>
                    <a:pt x="651" y="594"/>
                    <a:pt x="648" y="594"/>
                  </a:cubicBezTo>
                  <a:cubicBezTo>
                    <a:pt x="649" y="593"/>
                    <a:pt x="649" y="593"/>
                    <a:pt x="649" y="592"/>
                  </a:cubicBezTo>
                  <a:cubicBezTo>
                    <a:pt x="649" y="587"/>
                    <a:pt x="644" y="582"/>
                    <a:pt x="639" y="582"/>
                  </a:cubicBezTo>
                  <a:cubicBezTo>
                    <a:pt x="638" y="582"/>
                    <a:pt x="638" y="582"/>
                    <a:pt x="638" y="582"/>
                  </a:cubicBezTo>
                  <a:cubicBezTo>
                    <a:pt x="638" y="581"/>
                    <a:pt x="638" y="581"/>
                    <a:pt x="638" y="580"/>
                  </a:cubicBezTo>
                  <a:cubicBezTo>
                    <a:pt x="638" y="578"/>
                    <a:pt x="638" y="576"/>
                    <a:pt x="638" y="574"/>
                  </a:cubicBezTo>
                  <a:cubicBezTo>
                    <a:pt x="637" y="572"/>
                    <a:pt x="637" y="570"/>
                    <a:pt x="637" y="567"/>
                  </a:cubicBezTo>
                  <a:cubicBezTo>
                    <a:pt x="648" y="571"/>
                    <a:pt x="659" y="574"/>
                    <a:pt x="670" y="577"/>
                  </a:cubicBezTo>
                  <a:cubicBezTo>
                    <a:pt x="685" y="581"/>
                    <a:pt x="700" y="584"/>
                    <a:pt x="715" y="588"/>
                  </a:cubicBezTo>
                  <a:cubicBezTo>
                    <a:pt x="720" y="589"/>
                    <a:pt x="725" y="589"/>
                    <a:pt x="730" y="590"/>
                  </a:cubicBezTo>
                  <a:cubicBezTo>
                    <a:pt x="731" y="590"/>
                    <a:pt x="731" y="590"/>
                    <a:pt x="732" y="591"/>
                  </a:cubicBezTo>
                  <a:cubicBezTo>
                    <a:pt x="732" y="590"/>
                    <a:pt x="732" y="590"/>
                    <a:pt x="732" y="590"/>
                  </a:cubicBezTo>
                  <a:cubicBezTo>
                    <a:pt x="726" y="589"/>
                    <a:pt x="720" y="588"/>
                    <a:pt x="714" y="587"/>
                  </a:cubicBezTo>
                  <a:cubicBezTo>
                    <a:pt x="704" y="584"/>
                    <a:pt x="694" y="582"/>
                    <a:pt x="684" y="579"/>
                  </a:cubicBezTo>
                  <a:cubicBezTo>
                    <a:pt x="679" y="578"/>
                    <a:pt x="674" y="577"/>
                    <a:pt x="669" y="576"/>
                  </a:cubicBezTo>
                  <a:cubicBezTo>
                    <a:pt x="658" y="573"/>
                    <a:pt x="648" y="570"/>
                    <a:pt x="637" y="567"/>
                  </a:cubicBezTo>
                  <a:cubicBezTo>
                    <a:pt x="634" y="532"/>
                    <a:pt x="632" y="493"/>
                    <a:pt x="631" y="447"/>
                  </a:cubicBezTo>
                  <a:cubicBezTo>
                    <a:pt x="631" y="447"/>
                    <a:pt x="631" y="446"/>
                    <a:pt x="631" y="446"/>
                  </a:cubicBezTo>
                  <a:cubicBezTo>
                    <a:pt x="631" y="441"/>
                    <a:pt x="631" y="437"/>
                    <a:pt x="630" y="432"/>
                  </a:cubicBezTo>
                  <a:cubicBezTo>
                    <a:pt x="634" y="432"/>
                    <a:pt x="637" y="430"/>
                    <a:pt x="638" y="427"/>
                  </a:cubicBezTo>
                  <a:cubicBezTo>
                    <a:pt x="640" y="428"/>
                    <a:pt x="641" y="429"/>
                    <a:pt x="642" y="430"/>
                  </a:cubicBezTo>
                  <a:cubicBezTo>
                    <a:pt x="648" y="433"/>
                    <a:pt x="654" y="436"/>
                    <a:pt x="659" y="439"/>
                  </a:cubicBezTo>
                  <a:cubicBezTo>
                    <a:pt x="663" y="441"/>
                    <a:pt x="667" y="443"/>
                    <a:pt x="671" y="445"/>
                  </a:cubicBezTo>
                  <a:cubicBezTo>
                    <a:pt x="677" y="448"/>
                    <a:pt x="683" y="451"/>
                    <a:pt x="689" y="454"/>
                  </a:cubicBezTo>
                  <a:cubicBezTo>
                    <a:pt x="692" y="455"/>
                    <a:pt x="695" y="457"/>
                    <a:pt x="699" y="458"/>
                  </a:cubicBezTo>
                  <a:cubicBezTo>
                    <a:pt x="710" y="463"/>
                    <a:pt x="721" y="469"/>
                    <a:pt x="732" y="474"/>
                  </a:cubicBezTo>
                  <a:cubicBezTo>
                    <a:pt x="732" y="473"/>
                    <a:pt x="732" y="473"/>
                    <a:pt x="732" y="473"/>
                  </a:cubicBezTo>
                  <a:cubicBezTo>
                    <a:pt x="727" y="471"/>
                    <a:pt x="723" y="469"/>
                    <a:pt x="719" y="467"/>
                  </a:cubicBezTo>
                  <a:cubicBezTo>
                    <a:pt x="716" y="465"/>
                    <a:pt x="712" y="464"/>
                    <a:pt x="709" y="462"/>
                  </a:cubicBezTo>
                  <a:cubicBezTo>
                    <a:pt x="702" y="459"/>
                    <a:pt x="696" y="456"/>
                    <a:pt x="689" y="453"/>
                  </a:cubicBezTo>
                  <a:cubicBezTo>
                    <a:pt x="685" y="451"/>
                    <a:pt x="681" y="448"/>
                    <a:pt x="677" y="446"/>
                  </a:cubicBezTo>
                  <a:cubicBezTo>
                    <a:pt x="671" y="443"/>
                    <a:pt x="665" y="441"/>
                    <a:pt x="660" y="438"/>
                  </a:cubicBezTo>
                  <a:cubicBezTo>
                    <a:pt x="655" y="436"/>
                    <a:pt x="651" y="433"/>
                    <a:pt x="646" y="431"/>
                  </a:cubicBezTo>
                  <a:cubicBezTo>
                    <a:pt x="644" y="429"/>
                    <a:pt x="641" y="428"/>
                    <a:pt x="639" y="427"/>
                  </a:cubicBezTo>
                  <a:cubicBezTo>
                    <a:pt x="639" y="425"/>
                    <a:pt x="640" y="424"/>
                    <a:pt x="640" y="422"/>
                  </a:cubicBezTo>
                  <a:cubicBezTo>
                    <a:pt x="640" y="421"/>
                    <a:pt x="639" y="420"/>
                    <a:pt x="639" y="419"/>
                  </a:cubicBezTo>
                  <a:cubicBezTo>
                    <a:pt x="641" y="419"/>
                    <a:pt x="644" y="418"/>
                    <a:pt x="646" y="417"/>
                  </a:cubicBezTo>
                  <a:cubicBezTo>
                    <a:pt x="651" y="415"/>
                    <a:pt x="656" y="413"/>
                    <a:pt x="662" y="411"/>
                  </a:cubicBezTo>
                  <a:cubicBezTo>
                    <a:pt x="667" y="408"/>
                    <a:pt x="674" y="406"/>
                    <a:pt x="679" y="403"/>
                  </a:cubicBezTo>
                  <a:cubicBezTo>
                    <a:pt x="684" y="401"/>
                    <a:pt x="689" y="399"/>
                    <a:pt x="694" y="397"/>
                  </a:cubicBezTo>
                  <a:cubicBezTo>
                    <a:pt x="703" y="393"/>
                    <a:pt x="713" y="388"/>
                    <a:pt x="723" y="383"/>
                  </a:cubicBezTo>
                  <a:cubicBezTo>
                    <a:pt x="724" y="383"/>
                    <a:pt x="725" y="382"/>
                    <a:pt x="727" y="381"/>
                  </a:cubicBezTo>
                  <a:cubicBezTo>
                    <a:pt x="728" y="381"/>
                    <a:pt x="730" y="380"/>
                    <a:pt x="732" y="379"/>
                  </a:cubicBezTo>
                  <a:cubicBezTo>
                    <a:pt x="732" y="378"/>
                    <a:pt x="732" y="378"/>
                    <a:pt x="732" y="378"/>
                  </a:cubicBezTo>
                  <a:cubicBezTo>
                    <a:pt x="730" y="379"/>
                    <a:pt x="728" y="380"/>
                    <a:pt x="726" y="381"/>
                  </a:cubicBezTo>
                  <a:cubicBezTo>
                    <a:pt x="720" y="384"/>
                    <a:pt x="714" y="387"/>
                    <a:pt x="708" y="389"/>
                  </a:cubicBezTo>
                  <a:cubicBezTo>
                    <a:pt x="703" y="392"/>
                    <a:pt x="698" y="394"/>
                    <a:pt x="693" y="396"/>
                  </a:cubicBezTo>
                  <a:cubicBezTo>
                    <a:pt x="686" y="399"/>
                    <a:pt x="680" y="402"/>
                    <a:pt x="673" y="405"/>
                  </a:cubicBezTo>
                  <a:cubicBezTo>
                    <a:pt x="669" y="407"/>
                    <a:pt x="665" y="409"/>
                    <a:pt x="661" y="410"/>
                  </a:cubicBezTo>
                  <a:cubicBezTo>
                    <a:pt x="653" y="413"/>
                    <a:pt x="646" y="416"/>
                    <a:pt x="639" y="419"/>
                  </a:cubicBezTo>
                  <a:cubicBezTo>
                    <a:pt x="637" y="415"/>
                    <a:pt x="634" y="412"/>
                    <a:pt x="630" y="412"/>
                  </a:cubicBezTo>
                  <a:cubicBezTo>
                    <a:pt x="625" y="412"/>
                    <a:pt x="622" y="415"/>
                    <a:pt x="620" y="420"/>
                  </a:cubicBezTo>
                  <a:cubicBezTo>
                    <a:pt x="600" y="414"/>
                    <a:pt x="580" y="409"/>
                    <a:pt x="560" y="403"/>
                  </a:cubicBezTo>
                  <a:cubicBezTo>
                    <a:pt x="559" y="402"/>
                    <a:pt x="557" y="402"/>
                    <a:pt x="555" y="401"/>
                  </a:cubicBezTo>
                  <a:cubicBezTo>
                    <a:pt x="548" y="399"/>
                    <a:pt x="541" y="397"/>
                    <a:pt x="534" y="394"/>
                  </a:cubicBezTo>
                  <a:cubicBezTo>
                    <a:pt x="538" y="376"/>
                    <a:pt x="542" y="357"/>
                    <a:pt x="546" y="335"/>
                  </a:cubicBezTo>
                  <a:cubicBezTo>
                    <a:pt x="605" y="348"/>
                    <a:pt x="667" y="357"/>
                    <a:pt x="732" y="362"/>
                  </a:cubicBezTo>
                  <a:cubicBezTo>
                    <a:pt x="732" y="361"/>
                    <a:pt x="732" y="361"/>
                    <a:pt x="732" y="361"/>
                  </a:cubicBezTo>
                  <a:cubicBezTo>
                    <a:pt x="667" y="356"/>
                    <a:pt x="605" y="347"/>
                    <a:pt x="546" y="334"/>
                  </a:cubicBezTo>
                  <a:cubicBezTo>
                    <a:pt x="547" y="331"/>
                    <a:pt x="548" y="326"/>
                    <a:pt x="548" y="322"/>
                  </a:cubicBezTo>
                  <a:cubicBezTo>
                    <a:pt x="549" y="322"/>
                    <a:pt x="549" y="323"/>
                    <a:pt x="550" y="323"/>
                  </a:cubicBezTo>
                  <a:cubicBezTo>
                    <a:pt x="555" y="323"/>
                    <a:pt x="560" y="318"/>
                    <a:pt x="560" y="313"/>
                  </a:cubicBezTo>
                  <a:cubicBezTo>
                    <a:pt x="560" y="308"/>
                    <a:pt x="556" y="304"/>
                    <a:pt x="552" y="303"/>
                  </a:cubicBezTo>
                  <a:cubicBezTo>
                    <a:pt x="553" y="295"/>
                    <a:pt x="554" y="287"/>
                    <a:pt x="556" y="279"/>
                  </a:cubicBezTo>
                  <a:cubicBezTo>
                    <a:pt x="557" y="273"/>
                    <a:pt x="557" y="267"/>
                    <a:pt x="558" y="261"/>
                  </a:cubicBezTo>
                  <a:cubicBezTo>
                    <a:pt x="559" y="255"/>
                    <a:pt x="560" y="250"/>
                    <a:pt x="561" y="244"/>
                  </a:cubicBezTo>
                  <a:cubicBezTo>
                    <a:pt x="562" y="238"/>
                    <a:pt x="563" y="231"/>
                    <a:pt x="564" y="224"/>
                  </a:cubicBezTo>
                  <a:cubicBezTo>
                    <a:pt x="564" y="219"/>
                    <a:pt x="565" y="214"/>
                    <a:pt x="566" y="208"/>
                  </a:cubicBezTo>
                  <a:cubicBezTo>
                    <a:pt x="567" y="202"/>
                    <a:pt x="567" y="195"/>
                    <a:pt x="568" y="188"/>
                  </a:cubicBezTo>
                  <a:cubicBezTo>
                    <a:pt x="569" y="182"/>
                    <a:pt x="570" y="177"/>
                    <a:pt x="570" y="171"/>
                  </a:cubicBezTo>
                  <a:cubicBezTo>
                    <a:pt x="571" y="164"/>
                    <a:pt x="572" y="158"/>
                    <a:pt x="572" y="151"/>
                  </a:cubicBezTo>
                  <a:cubicBezTo>
                    <a:pt x="573" y="145"/>
                    <a:pt x="574" y="139"/>
                    <a:pt x="574" y="132"/>
                  </a:cubicBezTo>
                  <a:cubicBezTo>
                    <a:pt x="575" y="126"/>
                    <a:pt x="576" y="119"/>
                    <a:pt x="576" y="112"/>
                  </a:cubicBezTo>
                  <a:cubicBezTo>
                    <a:pt x="577" y="105"/>
                    <a:pt x="578" y="99"/>
                    <a:pt x="578" y="92"/>
                  </a:cubicBezTo>
                  <a:cubicBezTo>
                    <a:pt x="579" y="85"/>
                    <a:pt x="579" y="78"/>
                    <a:pt x="580" y="71"/>
                  </a:cubicBezTo>
                  <a:cubicBezTo>
                    <a:pt x="581" y="64"/>
                    <a:pt x="581" y="57"/>
                    <a:pt x="582" y="50"/>
                  </a:cubicBezTo>
                  <a:cubicBezTo>
                    <a:pt x="582" y="42"/>
                    <a:pt x="583" y="34"/>
                    <a:pt x="584" y="26"/>
                  </a:cubicBezTo>
                  <a:cubicBezTo>
                    <a:pt x="584" y="23"/>
                    <a:pt x="584" y="19"/>
                    <a:pt x="584" y="16"/>
                  </a:cubicBezTo>
                  <a:cubicBezTo>
                    <a:pt x="585" y="16"/>
                    <a:pt x="585" y="16"/>
                    <a:pt x="585" y="16"/>
                  </a:cubicBezTo>
                  <a:cubicBezTo>
                    <a:pt x="586" y="16"/>
                    <a:pt x="587" y="15"/>
                    <a:pt x="588" y="15"/>
                  </a:cubicBezTo>
                  <a:cubicBezTo>
                    <a:pt x="589" y="18"/>
                    <a:pt x="590" y="20"/>
                    <a:pt x="591" y="23"/>
                  </a:cubicBezTo>
                  <a:cubicBezTo>
                    <a:pt x="595" y="30"/>
                    <a:pt x="598" y="38"/>
                    <a:pt x="601" y="46"/>
                  </a:cubicBezTo>
                  <a:cubicBezTo>
                    <a:pt x="606" y="57"/>
                    <a:pt x="611" y="69"/>
                    <a:pt x="615" y="80"/>
                  </a:cubicBezTo>
                  <a:cubicBezTo>
                    <a:pt x="616" y="82"/>
                    <a:pt x="617" y="83"/>
                    <a:pt x="617" y="85"/>
                  </a:cubicBezTo>
                  <a:cubicBezTo>
                    <a:pt x="628" y="111"/>
                    <a:pt x="639" y="136"/>
                    <a:pt x="649" y="162"/>
                  </a:cubicBezTo>
                  <a:cubicBezTo>
                    <a:pt x="677" y="229"/>
                    <a:pt x="704" y="294"/>
                    <a:pt x="732" y="357"/>
                  </a:cubicBezTo>
                  <a:cubicBezTo>
                    <a:pt x="732" y="355"/>
                    <a:pt x="732" y="355"/>
                    <a:pt x="732" y="355"/>
                  </a:cubicBezTo>
                  <a:cubicBezTo>
                    <a:pt x="704" y="293"/>
                    <a:pt x="678" y="228"/>
                    <a:pt x="650" y="161"/>
                  </a:cubicBezTo>
                  <a:cubicBezTo>
                    <a:pt x="634" y="123"/>
                    <a:pt x="618" y="84"/>
                    <a:pt x="602" y="45"/>
                  </a:cubicBezTo>
                  <a:cubicBezTo>
                    <a:pt x="597" y="35"/>
                    <a:pt x="593" y="25"/>
                    <a:pt x="589" y="15"/>
                  </a:cubicBezTo>
                  <a:cubicBezTo>
                    <a:pt x="592" y="13"/>
                    <a:pt x="595" y="10"/>
                    <a:pt x="595" y="6"/>
                  </a:cubicBezTo>
                  <a:cubicBezTo>
                    <a:pt x="595" y="5"/>
                    <a:pt x="594" y="4"/>
                    <a:pt x="594" y="3"/>
                  </a:cubicBezTo>
                  <a:cubicBezTo>
                    <a:pt x="595" y="3"/>
                    <a:pt x="595" y="3"/>
                    <a:pt x="596" y="3"/>
                  </a:cubicBezTo>
                  <a:cubicBezTo>
                    <a:pt x="599" y="2"/>
                    <a:pt x="602" y="1"/>
                    <a:pt x="6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0">
              <a:extLst>
                <a:ext uri="{FF2B5EF4-FFF2-40B4-BE49-F238E27FC236}">
                  <a16:creationId xmlns:a16="http://schemas.microsoft.com/office/drawing/2014/main" id="{DBA3992E-372E-B18B-A684-94063A20ED98}"/>
                </a:ext>
              </a:extLst>
            </p:cNvPr>
            <p:cNvSpPr>
              <a:spLocks noEditPoints="1"/>
            </p:cNvSpPr>
            <p:nvPr/>
          </p:nvSpPr>
          <p:spPr bwMode="auto">
            <a:xfrm>
              <a:off x="15316201" y="3625850"/>
              <a:ext cx="1352550" cy="1350962"/>
            </a:xfrm>
            <a:custGeom>
              <a:avLst/>
              <a:gdLst>
                <a:gd name="T0" fmla="*/ 324 w 794"/>
                <a:gd name="T1" fmla="*/ 29 h 793"/>
                <a:gd name="T2" fmla="*/ 318 w 794"/>
                <a:gd name="T3" fmla="*/ 97 h 793"/>
                <a:gd name="T4" fmla="*/ 287 w 794"/>
                <a:gd name="T5" fmla="*/ 124 h 793"/>
                <a:gd name="T6" fmla="*/ 459 w 794"/>
                <a:gd name="T7" fmla="*/ 189 h 793"/>
                <a:gd name="T8" fmla="*/ 353 w 794"/>
                <a:gd name="T9" fmla="*/ 249 h 793"/>
                <a:gd name="T10" fmla="*/ 499 w 794"/>
                <a:gd name="T11" fmla="*/ 214 h 793"/>
                <a:gd name="T12" fmla="*/ 490 w 794"/>
                <a:gd name="T13" fmla="*/ 130 h 793"/>
                <a:gd name="T14" fmla="*/ 530 w 794"/>
                <a:gd name="T15" fmla="*/ 62 h 793"/>
                <a:gd name="T16" fmla="*/ 325 w 794"/>
                <a:gd name="T17" fmla="*/ 23 h 793"/>
                <a:gd name="T18" fmla="*/ 388 w 794"/>
                <a:gd name="T19" fmla="*/ 16 h 793"/>
                <a:gd name="T20" fmla="*/ 530 w 794"/>
                <a:gd name="T21" fmla="*/ 18 h 793"/>
                <a:gd name="T22" fmla="*/ 419 w 794"/>
                <a:gd name="T23" fmla="*/ 6 h 793"/>
                <a:gd name="T24" fmla="*/ 315 w 794"/>
                <a:gd name="T25" fmla="*/ 5 h 793"/>
                <a:gd name="T26" fmla="*/ 52 w 794"/>
                <a:gd name="T27" fmla="*/ 719 h 793"/>
                <a:gd name="T28" fmla="*/ 61 w 794"/>
                <a:gd name="T29" fmla="*/ 734 h 793"/>
                <a:gd name="T30" fmla="*/ 88 w 794"/>
                <a:gd name="T31" fmla="*/ 648 h 793"/>
                <a:gd name="T32" fmla="*/ 594 w 794"/>
                <a:gd name="T33" fmla="*/ 600 h 793"/>
                <a:gd name="T34" fmla="*/ 740 w 794"/>
                <a:gd name="T35" fmla="*/ 543 h 793"/>
                <a:gd name="T36" fmla="*/ 302 w 794"/>
                <a:gd name="T37" fmla="*/ 338 h 793"/>
                <a:gd name="T38" fmla="*/ 423 w 794"/>
                <a:gd name="T39" fmla="*/ 404 h 793"/>
                <a:gd name="T40" fmla="*/ 354 w 794"/>
                <a:gd name="T41" fmla="*/ 316 h 793"/>
                <a:gd name="T42" fmla="*/ 352 w 794"/>
                <a:gd name="T43" fmla="*/ 315 h 793"/>
                <a:gd name="T44" fmla="*/ 308 w 794"/>
                <a:gd name="T45" fmla="*/ 264 h 793"/>
                <a:gd name="T46" fmla="*/ 530 w 794"/>
                <a:gd name="T47" fmla="*/ 236 h 793"/>
                <a:gd name="T48" fmla="*/ 743 w 794"/>
                <a:gd name="T49" fmla="*/ 264 h 793"/>
                <a:gd name="T50" fmla="*/ 749 w 794"/>
                <a:gd name="T51" fmla="*/ 216 h 793"/>
                <a:gd name="T52" fmla="*/ 794 w 794"/>
                <a:gd name="T53" fmla="*/ 187 h 793"/>
                <a:gd name="T54" fmla="*/ 661 w 794"/>
                <a:gd name="T55" fmla="*/ 148 h 793"/>
                <a:gd name="T56" fmla="*/ 785 w 794"/>
                <a:gd name="T57" fmla="*/ 164 h 793"/>
                <a:gd name="T58" fmla="*/ 733 w 794"/>
                <a:gd name="T59" fmla="*/ 63 h 793"/>
                <a:gd name="T60" fmla="*/ 704 w 794"/>
                <a:gd name="T61" fmla="*/ 50 h 793"/>
                <a:gd name="T62" fmla="*/ 687 w 794"/>
                <a:gd name="T63" fmla="*/ 53 h 793"/>
                <a:gd name="T64" fmla="*/ 655 w 794"/>
                <a:gd name="T65" fmla="*/ 39 h 793"/>
                <a:gd name="T66" fmla="*/ 530 w 794"/>
                <a:gd name="T67" fmla="*/ 15 h 793"/>
                <a:gd name="T68" fmla="*/ 562 w 794"/>
                <a:gd name="T69" fmla="*/ 24 h 793"/>
                <a:gd name="T70" fmla="*/ 591 w 794"/>
                <a:gd name="T71" fmla="*/ 38 h 793"/>
                <a:gd name="T72" fmla="*/ 794 w 794"/>
                <a:gd name="T73" fmla="*/ 149 h 793"/>
                <a:gd name="T74" fmla="*/ 741 w 794"/>
                <a:gd name="T75" fmla="*/ 74 h 793"/>
                <a:gd name="T76" fmla="*/ 761 w 794"/>
                <a:gd name="T77" fmla="*/ 76 h 793"/>
                <a:gd name="T78" fmla="*/ 700 w 794"/>
                <a:gd name="T79" fmla="*/ 47 h 793"/>
                <a:gd name="T80" fmla="*/ 646 w 794"/>
                <a:gd name="T81" fmla="*/ 27 h 793"/>
                <a:gd name="T82" fmla="*/ 36 w 794"/>
                <a:gd name="T83" fmla="*/ 181 h 793"/>
                <a:gd name="T84" fmla="*/ 110 w 794"/>
                <a:gd name="T85" fmla="*/ 170 h 793"/>
                <a:gd name="T86" fmla="*/ 239 w 794"/>
                <a:gd name="T87" fmla="*/ 140 h 793"/>
                <a:gd name="T88" fmla="*/ 116 w 794"/>
                <a:gd name="T89" fmla="*/ 159 h 793"/>
                <a:gd name="T90" fmla="*/ 188 w 794"/>
                <a:gd name="T91" fmla="*/ 93 h 793"/>
                <a:gd name="T92" fmla="*/ 228 w 794"/>
                <a:gd name="T93" fmla="*/ 119 h 793"/>
                <a:gd name="T94" fmla="*/ 138 w 794"/>
                <a:gd name="T95" fmla="*/ 119 h 793"/>
                <a:gd name="T96" fmla="*/ 55 w 794"/>
                <a:gd name="T97" fmla="*/ 54 h 793"/>
                <a:gd name="T98" fmla="*/ 170 w 794"/>
                <a:gd name="T99" fmla="*/ 30 h 793"/>
                <a:gd name="T100" fmla="*/ 224 w 794"/>
                <a:gd name="T101" fmla="*/ 41 h 793"/>
                <a:gd name="T102" fmla="*/ 212 w 794"/>
                <a:gd name="T103" fmla="*/ 25 h 793"/>
                <a:gd name="T104" fmla="*/ 242 w 794"/>
                <a:gd name="T105" fmla="*/ 15 h 793"/>
                <a:gd name="T106" fmla="*/ 128 w 794"/>
                <a:gd name="T107" fmla="*/ 22 h 793"/>
                <a:gd name="T108" fmla="*/ 126 w 794"/>
                <a:gd name="T109" fmla="*/ 42 h 793"/>
                <a:gd name="T110" fmla="*/ 33 w 794"/>
                <a:gd name="T111" fmla="*/ 81 h 793"/>
                <a:gd name="T112" fmla="*/ 137 w 794"/>
                <a:gd name="T113" fmla="*/ 119 h 793"/>
                <a:gd name="T114" fmla="*/ 4 w 794"/>
                <a:gd name="T115" fmla="*/ 143 h 793"/>
                <a:gd name="T116" fmla="*/ 10 w 794"/>
                <a:gd name="T117" fmla="*/ 244 h 793"/>
                <a:gd name="T118" fmla="*/ 74 w 794"/>
                <a:gd name="T119" fmla="*/ 264 h 793"/>
                <a:gd name="T120" fmla="*/ 230 w 794"/>
                <a:gd name="T121" fmla="*/ 242 h 793"/>
                <a:gd name="T122" fmla="*/ 255 w 794"/>
                <a:gd name="T123" fmla="*/ 95 h 793"/>
                <a:gd name="T124" fmla="*/ 248 w 794"/>
                <a:gd name="T125" fmla="*/ 24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4" h="793">
                  <a:moveTo>
                    <a:pt x="282" y="25"/>
                  </a:moveTo>
                  <a:cubicBezTo>
                    <a:pt x="282" y="25"/>
                    <a:pt x="282" y="25"/>
                    <a:pt x="282" y="25"/>
                  </a:cubicBezTo>
                  <a:cubicBezTo>
                    <a:pt x="284" y="24"/>
                    <a:pt x="286" y="24"/>
                    <a:pt x="287" y="24"/>
                  </a:cubicBezTo>
                  <a:cubicBezTo>
                    <a:pt x="292" y="23"/>
                    <a:pt x="296" y="23"/>
                    <a:pt x="301" y="22"/>
                  </a:cubicBezTo>
                  <a:cubicBezTo>
                    <a:pt x="302" y="22"/>
                    <a:pt x="303" y="22"/>
                    <a:pt x="304" y="22"/>
                  </a:cubicBezTo>
                  <a:cubicBezTo>
                    <a:pt x="297" y="23"/>
                    <a:pt x="289" y="24"/>
                    <a:pt x="282" y="25"/>
                  </a:cubicBezTo>
                  <a:moveTo>
                    <a:pt x="264" y="0"/>
                  </a:moveTo>
                  <a:cubicBezTo>
                    <a:pt x="264" y="20"/>
                    <a:pt x="264" y="20"/>
                    <a:pt x="264" y="20"/>
                  </a:cubicBezTo>
                  <a:cubicBezTo>
                    <a:pt x="265" y="20"/>
                    <a:pt x="266" y="20"/>
                    <a:pt x="266" y="19"/>
                  </a:cubicBezTo>
                  <a:cubicBezTo>
                    <a:pt x="266" y="20"/>
                    <a:pt x="265" y="21"/>
                    <a:pt x="264" y="22"/>
                  </a:cubicBezTo>
                  <a:cubicBezTo>
                    <a:pt x="264" y="32"/>
                    <a:pt x="264" y="32"/>
                    <a:pt x="264" y="32"/>
                  </a:cubicBezTo>
                  <a:cubicBezTo>
                    <a:pt x="264" y="32"/>
                    <a:pt x="264" y="32"/>
                    <a:pt x="264" y="32"/>
                  </a:cubicBezTo>
                  <a:cubicBezTo>
                    <a:pt x="265" y="34"/>
                    <a:pt x="267" y="35"/>
                    <a:pt x="269" y="36"/>
                  </a:cubicBezTo>
                  <a:cubicBezTo>
                    <a:pt x="269" y="36"/>
                    <a:pt x="269" y="36"/>
                    <a:pt x="269" y="36"/>
                  </a:cubicBezTo>
                  <a:cubicBezTo>
                    <a:pt x="268" y="38"/>
                    <a:pt x="268" y="40"/>
                    <a:pt x="267" y="41"/>
                  </a:cubicBezTo>
                  <a:cubicBezTo>
                    <a:pt x="266" y="43"/>
                    <a:pt x="266" y="45"/>
                    <a:pt x="265" y="46"/>
                  </a:cubicBezTo>
                  <a:cubicBezTo>
                    <a:pt x="265" y="48"/>
                    <a:pt x="265" y="49"/>
                    <a:pt x="264" y="50"/>
                  </a:cubicBezTo>
                  <a:cubicBezTo>
                    <a:pt x="264" y="54"/>
                    <a:pt x="264" y="54"/>
                    <a:pt x="264" y="54"/>
                  </a:cubicBezTo>
                  <a:cubicBezTo>
                    <a:pt x="264" y="54"/>
                    <a:pt x="264" y="54"/>
                    <a:pt x="264" y="53"/>
                  </a:cubicBezTo>
                  <a:cubicBezTo>
                    <a:pt x="265" y="51"/>
                    <a:pt x="266" y="48"/>
                    <a:pt x="266" y="46"/>
                  </a:cubicBezTo>
                  <a:cubicBezTo>
                    <a:pt x="267" y="45"/>
                    <a:pt x="267" y="43"/>
                    <a:pt x="268" y="42"/>
                  </a:cubicBezTo>
                  <a:cubicBezTo>
                    <a:pt x="268" y="40"/>
                    <a:pt x="269" y="38"/>
                    <a:pt x="270" y="36"/>
                  </a:cubicBezTo>
                  <a:cubicBezTo>
                    <a:pt x="271" y="37"/>
                    <a:pt x="272" y="37"/>
                    <a:pt x="273" y="37"/>
                  </a:cubicBezTo>
                  <a:cubicBezTo>
                    <a:pt x="278" y="37"/>
                    <a:pt x="282" y="33"/>
                    <a:pt x="282" y="27"/>
                  </a:cubicBezTo>
                  <a:cubicBezTo>
                    <a:pt x="293" y="27"/>
                    <a:pt x="303" y="28"/>
                    <a:pt x="313" y="28"/>
                  </a:cubicBezTo>
                  <a:cubicBezTo>
                    <a:pt x="316" y="28"/>
                    <a:pt x="320" y="28"/>
                    <a:pt x="324" y="29"/>
                  </a:cubicBezTo>
                  <a:cubicBezTo>
                    <a:pt x="332" y="29"/>
                    <a:pt x="339" y="29"/>
                    <a:pt x="347" y="30"/>
                  </a:cubicBezTo>
                  <a:cubicBezTo>
                    <a:pt x="352" y="30"/>
                    <a:pt x="357" y="31"/>
                    <a:pt x="361" y="31"/>
                  </a:cubicBezTo>
                  <a:cubicBezTo>
                    <a:pt x="368" y="32"/>
                    <a:pt x="375" y="32"/>
                    <a:pt x="382" y="33"/>
                  </a:cubicBezTo>
                  <a:cubicBezTo>
                    <a:pt x="387" y="34"/>
                    <a:pt x="392" y="35"/>
                    <a:pt x="397" y="35"/>
                  </a:cubicBezTo>
                  <a:cubicBezTo>
                    <a:pt x="403" y="36"/>
                    <a:pt x="410" y="37"/>
                    <a:pt x="417" y="38"/>
                  </a:cubicBezTo>
                  <a:cubicBezTo>
                    <a:pt x="422" y="39"/>
                    <a:pt x="427" y="40"/>
                    <a:pt x="432" y="40"/>
                  </a:cubicBezTo>
                  <a:cubicBezTo>
                    <a:pt x="438" y="41"/>
                    <a:pt x="445" y="43"/>
                    <a:pt x="452" y="44"/>
                  </a:cubicBezTo>
                  <a:cubicBezTo>
                    <a:pt x="457" y="45"/>
                    <a:pt x="462" y="46"/>
                    <a:pt x="466" y="47"/>
                  </a:cubicBezTo>
                  <a:cubicBezTo>
                    <a:pt x="473" y="48"/>
                    <a:pt x="480" y="49"/>
                    <a:pt x="487" y="51"/>
                  </a:cubicBezTo>
                  <a:cubicBezTo>
                    <a:pt x="492" y="52"/>
                    <a:pt x="497" y="53"/>
                    <a:pt x="502" y="55"/>
                  </a:cubicBezTo>
                  <a:cubicBezTo>
                    <a:pt x="503" y="55"/>
                    <a:pt x="504" y="55"/>
                    <a:pt x="505" y="55"/>
                  </a:cubicBezTo>
                  <a:cubicBezTo>
                    <a:pt x="500" y="57"/>
                    <a:pt x="494" y="59"/>
                    <a:pt x="489" y="61"/>
                  </a:cubicBezTo>
                  <a:cubicBezTo>
                    <a:pt x="472" y="67"/>
                    <a:pt x="455" y="74"/>
                    <a:pt x="439" y="82"/>
                  </a:cubicBezTo>
                  <a:cubicBezTo>
                    <a:pt x="436" y="84"/>
                    <a:pt x="433" y="85"/>
                    <a:pt x="430" y="87"/>
                  </a:cubicBezTo>
                  <a:cubicBezTo>
                    <a:pt x="427" y="88"/>
                    <a:pt x="425" y="89"/>
                    <a:pt x="422" y="91"/>
                  </a:cubicBezTo>
                  <a:cubicBezTo>
                    <a:pt x="419" y="93"/>
                    <a:pt x="415" y="95"/>
                    <a:pt x="411" y="97"/>
                  </a:cubicBezTo>
                  <a:cubicBezTo>
                    <a:pt x="409" y="98"/>
                    <a:pt x="408" y="99"/>
                    <a:pt x="406" y="100"/>
                  </a:cubicBezTo>
                  <a:cubicBezTo>
                    <a:pt x="403" y="102"/>
                    <a:pt x="399" y="104"/>
                    <a:pt x="396" y="106"/>
                  </a:cubicBezTo>
                  <a:cubicBezTo>
                    <a:pt x="394" y="107"/>
                    <a:pt x="392" y="108"/>
                    <a:pt x="390" y="110"/>
                  </a:cubicBezTo>
                  <a:cubicBezTo>
                    <a:pt x="387" y="111"/>
                    <a:pt x="384" y="113"/>
                    <a:pt x="381" y="115"/>
                  </a:cubicBezTo>
                  <a:cubicBezTo>
                    <a:pt x="379" y="117"/>
                    <a:pt x="376" y="118"/>
                    <a:pt x="373" y="120"/>
                  </a:cubicBezTo>
                  <a:cubicBezTo>
                    <a:pt x="371" y="121"/>
                    <a:pt x="369" y="123"/>
                    <a:pt x="367" y="124"/>
                  </a:cubicBezTo>
                  <a:cubicBezTo>
                    <a:pt x="367" y="125"/>
                    <a:pt x="366" y="125"/>
                    <a:pt x="365" y="126"/>
                  </a:cubicBezTo>
                  <a:cubicBezTo>
                    <a:pt x="363" y="123"/>
                    <a:pt x="361" y="122"/>
                    <a:pt x="357" y="122"/>
                  </a:cubicBezTo>
                  <a:cubicBezTo>
                    <a:pt x="355" y="122"/>
                    <a:pt x="352" y="123"/>
                    <a:pt x="350" y="125"/>
                  </a:cubicBezTo>
                  <a:cubicBezTo>
                    <a:pt x="340" y="115"/>
                    <a:pt x="329" y="105"/>
                    <a:pt x="318" y="97"/>
                  </a:cubicBezTo>
                  <a:cubicBezTo>
                    <a:pt x="316" y="95"/>
                    <a:pt x="315" y="94"/>
                    <a:pt x="313" y="93"/>
                  </a:cubicBezTo>
                  <a:cubicBezTo>
                    <a:pt x="308" y="89"/>
                    <a:pt x="303" y="85"/>
                    <a:pt x="299" y="82"/>
                  </a:cubicBezTo>
                  <a:cubicBezTo>
                    <a:pt x="296" y="80"/>
                    <a:pt x="294" y="79"/>
                    <a:pt x="292" y="77"/>
                  </a:cubicBezTo>
                  <a:cubicBezTo>
                    <a:pt x="288" y="75"/>
                    <a:pt x="284" y="72"/>
                    <a:pt x="280" y="69"/>
                  </a:cubicBezTo>
                  <a:cubicBezTo>
                    <a:pt x="277" y="68"/>
                    <a:pt x="275" y="66"/>
                    <a:pt x="272" y="65"/>
                  </a:cubicBezTo>
                  <a:cubicBezTo>
                    <a:pt x="269" y="63"/>
                    <a:pt x="267" y="62"/>
                    <a:pt x="264" y="60"/>
                  </a:cubicBezTo>
                  <a:cubicBezTo>
                    <a:pt x="264" y="61"/>
                    <a:pt x="264" y="61"/>
                    <a:pt x="264" y="61"/>
                  </a:cubicBezTo>
                  <a:cubicBezTo>
                    <a:pt x="266" y="62"/>
                    <a:pt x="267" y="63"/>
                    <a:pt x="268" y="63"/>
                  </a:cubicBezTo>
                  <a:cubicBezTo>
                    <a:pt x="272" y="65"/>
                    <a:pt x="275" y="67"/>
                    <a:pt x="279" y="69"/>
                  </a:cubicBezTo>
                  <a:cubicBezTo>
                    <a:pt x="282" y="71"/>
                    <a:pt x="284" y="73"/>
                    <a:pt x="287" y="75"/>
                  </a:cubicBezTo>
                  <a:cubicBezTo>
                    <a:pt x="291" y="78"/>
                    <a:pt x="294" y="80"/>
                    <a:pt x="298" y="82"/>
                  </a:cubicBezTo>
                  <a:cubicBezTo>
                    <a:pt x="301" y="84"/>
                    <a:pt x="304" y="87"/>
                    <a:pt x="307" y="89"/>
                  </a:cubicBezTo>
                  <a:cubicBezTo>
                    <a:pt x="310" y="92"/>
                    <a:pt x="314" y="94"/>
                    <a:pt x="317" y="97"/>
                  </a:cubicBezTo>
                  <a:cubicBezTo>
                    <a:pt x="320" y="99"/>
                    <a:pt x="324" y="102"/>
                    <a:pt x="327" y="105"/>
                  </a:cubicBezTo>
                  <a:cubicBezTo>
                    <a:pt x="330" y="108"/>
                    <a:pt x="333" y="110"/>
                    <a:pt x="337" y="113"/>
                  </a:cubicBezTo>
                  <a:cubicBezTo>
                    <a:pt x="340" y="116"/>
                    <a:pt x="344" y="119"/>
                    <a:pt x="347" y="123"/>
                  </a:cubicBezTo>
                  <a:cubicBezTo>
                    <a:pt x="348" y="123"/>
                    <a:pt x="349" y="124"/>
                    <a:pt x="350" y="125"/>
                  </a:cubicBezTo>
                  <a:cubicBezTo>
                    <a:pt x="349" y="127"/>
                    <a:pt x="348" y="128"/>
                    <a:pt x="348" y="130"/>
                  </a:cubicBezTo>
                  <a:cubicBezTo>
                    <a:pt x="343" y="129"/>
                    <a:pt x="338" y="129"/>
                    <a:pt x="333" y="128"/>
                  </a:cubicBezTo>
                  <a:cubicBezTo>
                    <a:pt x="327" y="127"/>
                    <a:pt x="320" y="126"/>
                    <a:pt x="314" y="125"/>
                  </a:cubicBezTo>
                  <a:cubicBezTo>
                    <a:pt x="305" y="124"/>
                    <a:pt x="297" y="124"/>
                    <a:pt x="288" y="123"/>
                  </a:cubicBezTo>
                  <a:cubicBezTo>
                    <a:pt x="282" y="123"/>
                    <a:pt x="277" y="122"/>
                    <a:pt x="271" y="121"/>
                  </a:cubicBezTo>
                  <a:cubicBezTo>
                    <a:pt x="269" y="121"/>
                    <a:pt x="266" y="121"/>
                    <a:pt x="264" y="121"/>
                  </a:cubicBezTo>
                  <a:cubicBezTo>
                    <a:pt x="264" y="122"/>
                    <a:pt x="264" y="122"/>
                    <a:pt x="264" y="122"/>
                  </a:cubicBezTo>
                  <a:cubicBezTo>
                    <a:pt x="266" y="122"/>
                    <a:pt x="268" y="122"/>
                    <a:pt x="270" y="122"/>
                  </a:cubicBezTo>
                  <a:cubicBezTo>
                    <a:pt x="276" y="123"/>
                    <a:pt x="281" y="123"/>
                    <a:pt x="287" y="124"/>
                  </a:cubicBezTo>
                  <a:cubicBezTo>
                    <a:pt x="295" y="125"/>
                    <a:pt x="304" y="125"/>
                    <a:pt x="313" y="126"/>
                  </a:cubicBezTo>
                  <a:cubicBezTo>
                    <a:pt x="318" y="127"/>
                    <a:pt x="324" y="128"/>
                    <a:pt x="330" y="128"/>
                  </a:cubicBezTo>
                  <a:cubicBezTo>
                    <a:pt x="336" y="129"/>
                    <a:pt x="342" y="130"/>
                    <a:pt x="348" y="131"/>
                  </a:cubicBezTo>
                  <a:cubicBezTo>
                    <a:pt x="348" y="132"/>
                    <a:pt x="348" y="132"/>
                    <a:pt x="348" y="132"/>
                  </a:cubicBezTo>
                  <a:cubicBezTo>
                    <a:pt x="345" y="132"/>
                    <a:pt x="342" y="132"/>
                    <a:pt x="339" y="132"/>
                  </a:cubicBezTo>
                  <a:cubicBezTo>
                    <a:pt x="335" y="132"/>
                    <a:pt x="330" y="132"/>
                    <a:pt x="326" y="132"/>
                  </a:cubicBezTo>
                  <a:cubicBezTo>
                    <a:pt x="320" y="133"/>
                    <a:pt x="315" y="133"/>
                    <a:pt x="310" y="133"/>
                  </a:cubicBezTo>
                  <a:cubicBezTo>
                    <a:pt x="305" y="134"/>
                    <a:pt x="301" y="134"/>
                    <a:pt x="296" y="134"/>
                  </a:cubicBezTo>
                  <a:cubicBezTo>
                    <a:pt x="291" y="135"/>
                    <a:pt x="286" y="135"/>
                    <a:pt x="280" y="135"/>
                  </a:cubicBezTo>
                  <a:cubicBezTo>
                    <a:pt x="276" y="136"/>
                    <a:pt x="271" y="136"/>
                    <a:pt x="267" y="137"/>
                  </a:cubicBezTo>
                  <a:cubicBezTo>
                    <a:pt x="266" y="137"/>
                    <a:pt x="265" y="137"/>
                    <a:pt x="264" y="137"/>
                  </a:cubicBezTo>
                  <a:cubicBezTo>
                    <a:pt x="264" y="138"/>
                    <a:pt x="264" y="138"/>
                    <a:pt x="264" y="138"/>
                  </a:cubicBezTo>
                  <a:cubicBezTo>
                    <a:pt x="266" y="137"/>
                    <a:pt x="267" y="137"/>
                    <a:pt x="268" y="137"/>
                  </a:cubicBezTo>
                  <a:cubicBezTo>
                    <a:pt x="275" y="137"/>
                    <a:pt x="282" y="136"/>
                    <a:pt x="289" y="136"/>
                  </a:cubicBezTo>
                  <a:cubicBezTo>
                    <a:pt x="292" y="135"/>
                    <a:pt x="295" y="135"/>
                    <a:pt x="298" y="135"/>
                  </a:cubicBezTo>
                  <a:cubicBezTo>
                    <a:pt x="307" y="134"/>
                    <a:pt x="316" y="134"/>
                    <a:pt x="325" y="133"/>
                  </a:cubicBezTo>
                  <a:cubicBezTo>
                    <a:pt x="326" y="133"/>
                    <a:pt x="327" y="133"/>
                    <a:pt x="328" y="133"/>
                  </a:cubicBezTo>
                  <a:cubicBezTo>
                    <a:pt x="334" y="133"/>
                    <a:pt x="341" y="133"/>
                    <a:pt x="348" y="132"/>
                  </a:cubicBezTo>
                  <a:cubicBezTo>
                    <a:pt x="348" y="138"/>
                    <a:pt x="352" y="142"/>
                    <a:pt x="357" y="142"/>
                  </a:cubicBezTo>
                  <a:cubicBezTo>
                    <a:pt x="361" y="142"/>
                    <a:pt x="364" y="139"/>
                    <a:pt x="366" y="136"/>
                  </a:cubicBezTo>
                  <a:cubicBezTo>
                    <a:pt x="373" y="140"/>
                    <a:pt x="380" y="143"/>
                    <a:pt x="387" y="147"/>
                  </a:cubicBezTo>
                  <a:cubicBezTo>
                    <a:pt x="388" y="148"/>
                    <a:pt x="389" y="148"/>
                    <a:pt x="391" y="149"/>
                  </a:cubicBezTo>
                  <a:cubicBezTo>
                    <a:pt x="399" y="154"/>
                    <a:pt x="408" y="158"/>
                    <a:pt x="417" y="164"/>
                  </a:cubicBezTo>
                  <a:cubicBezTo>
                    <a:pt x="420" y="166"/>
                    <a:pt x="424" y="168"/>
                    <a:pt x="427" y="170"/>
                  </a:cubicBezTo>
                  <a:cubicBezTo>
                    <a:pt x="434" y="174"/>
                    <a:pt x="441" y="177"/>
                    <a:pt x="447" y="181"/>
                  </a:cubicBezTo>
                  <a:cubicBezTo>
                    <a:pt x="451" y="184"/>
                    <a:pt x="455" y="186"/>
                    <a:pt x="459" y="189"/>
                  </a:cubicBezTo>
                  <a:cubicBezTo>
                    <a:pt x="465" y="193"/>
                    <a:pt x="471" y="197"/>
                    <a:pt x="478" y="201"/>
                  </a:cubicBezTo>
                  <a:cubicBezTo>
                    <a:pt x="482" y="203"/>
                    <a:pt x="486" y="206"/>
                    <a:pt x="490" y="209"/>
                  </a:cubicBezTo>
                  <a:cubicBezTo>
                    <a:pt x="491" y="210"/>
                    <a:pt x="491" y="210"/>
                    <a:pt x="491" y="210"/>
                  </a:cubicBezTo>
                  <a:cubicBezTo>
                    <a:pt x="483" y="211"/>
                    <a:pt x="475" y="213"/>
                    <a:pt x="467" y="215"/>
                  </a:cubicBezTo>
                  <a:cubicBezTo>
                    <a:pt x="456" y="217"/>
                    <a:pt x="446" y="220"/>
                    <a:pt x="436" y="223"/>
                  </a:cubicBezTo>
                  <a:cubicBezTo>
                    <a:pt x="434" y="223"/>
                    <a:pt x="432" y="224"/>
                    <a:pt x="430" y="225"/>
                  </a:cubicBezTo>
                  <a:cubicBezTo>
                    <a:pt x="422" y="227"/>
                    <a:pt x="414" y="229"/>
                    <a:pt x="406" y="231"/>
                  </a:cubicBezTo>
                  <a:cubicBezTo>
                    <a:pt x="404" y="232"/>
                    <a:pt x="402" y="233"/>
                    <a:pt x="400" y="233"/>
                  </a:cubicBezTo>
                  <a:cubicBezTo>
                    <a:pt x="391" y="236"/>
                    <a:pt x="383" y="238"/>
                    <a:pt x="375" y="241"/>
                  </a:cubicBezTo>
                  <a:cubicBezTo>
                    <a:pt x="373" y="241"/>
                    <a:pt x="372" y="242"/>
                    <a:pt x="371" y="242"/>
                  </a:cubicBezTo>
                  <a:cubicBezTo>
                    <a:pt x="365" y="244"/>
                    <a:pt x="359" y="246"/>
                    <a:pt x="353" y="248"/>
                  </a:cubicBezTo>
                  <a:cubicBezTo>
                    <a:pt x="341" y="247"/>
                    <a:pt x="329" y="246"/>
                    <a:pt x="316" y="245"/>
                  </a:cubicBezTo>
                  <a:cubicBezTo>
                    <a:pt x="313" y="245"/>
                    <a:pt x="311" y="245"/>
                    <a:pt x="308" y="244"/>
                  </a:cubicBezTo>
                  <a:cubicBezTo>
                    <a:pt x="293" y="243"/>
                    <a:pt x="279" y="243"/>
                    <a:pt x="264" y="242"/>
                  </a:cubicBezTo>
                  <a:cubicBezTo>
                    <a:pt x="264" y="243"/>
                    <a:pt x="264" y="243"/>
                    <a:pt x="264" y="243"/>
                  </a:cubicBezTo>
                  <a:cubicBezTo>
                    <a:pt x="293" y="244"/>
                    <a:pt x="322" y="246"/>
                    <a:pt x="351" y="249"/>
                  </a:cubicBezTo>
                  <a:cubicBezTo>
                    <a:pt x="349" y="250"/>
                    <a:pt x="346" y="250"/>
                    <a:pt x="344" y="251"/>
                  </a:cubicBezTo>
                  <a:cubicBezTo>
                    <a:pt x="342" y="252"/>
                    <a:pt x="341" y="252"/>
                    <a:pt x="339" y="253"/>
                  </a:cubicBezTo>
                  <a:cubicBezTo>
                    <a:pt x="331" y="256"/>
                    <a:pt x="322" y="259"/>
                    <a:pt x="313" y="262"/>
                  </a:cubicBezTo>
                  <a:cubicBezTo>
                    <a:pt x="311" y="263"/>
                    <a:pt x="310" y="263"/>
                    <a:pt x="308" y="264"/>
                  </a:cubicBezTo>
                  <a:cubicBezTo>
                    <a:pt x="308" y="264"/>
                    <a:pt x="308" y="264"/>
                    <a:pt x="308" y="264"/>
                  </a:cubicBezTo>
                  <a:cubicBezTo>
                    <a:pt x="311" y="264"/>
                    <a:pt x="311" y="264"/>
                    <a:pt x="311" y="264"/>
                  </a:cubicBezTo>
                  <a:cubicBezTo>
                    <a:pt x="313" y="263"/>
                    <a:pt x="315" y="263"/>
                    <a:pt x="316" y="262"/>
                  </a:cubicBezTo>
                  <a:cubicBezTo>
                    <a:pt x="321" y="260"/>
                    <a:pt x="326" y="259"/>
                    <a:pt x="331" y="257"/>
                  </a:cubicBezTo>
                  <a:cubicBezTo>
                    <a:pt x="336" y="255"/>
                    <a:pt x="342" y="253"/>
                    <a:pt x="348" y="251"/>
                  </a:cubicBezTo>
                  <a:cubicBezTo>
                    <a:pt x="350" y="250"/>
                    <a:pt x="351" y="250"/>
                    <a:pt x="353" y="249"/>
                  </a:cubicBezTo>
                  <a:cubicBezTo>
                    <a:pt x="385" y="252"/>
                    <a:pt x="418" y="256"/>
                    <a:pt x="450" y="262"/>
                  </a:cubicBezTo>
                  <a:cubicBezTo>
                    <a:pt x="452" y="262"/>
                    <a:pt x="455" y="262"/>
                    <a:pt x="457" y="263"/>
                  </a:cubicBezTo>
                  <a:cubicBezTo>
                    <a:pt x="460" y="263"/>
                    <a:pt x="463" y="264"/>
                    <a:pt x="465" y="264"/>
                  </a:cubicBezTo>
                  <a:cubicBezTo>
                    <a:pt x="470" y="264"/>
                    <a:pt x="470" y="264"/>
                    <a:pt x="470" y="264"/>
                  </a:cubicBezTo>
                  <a:cubicBezTo>
                    <a:pt x="465" y="263"/>
                    <a:pt x="461" y="262"/>
                    <a:pt x="457" y="262"/>
                  </a:cubicBezTo>
                  <a:cubicBezTo>
                    <a:pt x="445" y="260"/>
                    <a:pt x="433" y="258"/>
                    <a:pt x="421" y="256"/>
                  </a:cubicBezTo>
                  <a:cubicBezTo>
                    <a:pt x="416" y="256"/>
                    <a:pt x="412" y="255"/>
                    <a:pt x="407" y="254"/>
                  </a:cubicBezTo>
                  <a:cubicBezTo>
                    <a:pt x="394" y="253"/>
                    <a:pt x="381" y="251"/>
                    <a:pt x="368" y="250"/>
                  </a:cubicBezTo>
                  <a:cubicBezTo>
                    <a:pt x="365" y="249"/>
                    <a:pt x="361" y="249"/>
                    <a:pt x="358" y="249"/>
                  </a:cubicBezTo>
                  <a:cubicBezTo>
                    <a:pt x="357" y="248"/>
                    <a:pt x="356" y="248"/>
                    <a:pt x="355" y="248"/>
                  </a:cubicBezTo>
                  <a:cubicBezTo>
                    <a:pt x="358" y="247"/>
                    <a:pt x="360" y="247"/>
                    <a:pt x="363" y="246"/>
                  </a:cubicBezTo>
                  <a:cubicBezTo>
                    <a:pt x="369" y="244"/>
                    <a:pt x="374" y="242"/>
                    <a:pt x="380" y="240"/>
                  </a:cubicBezTo>
                  <a:cubicBezTo>
                    <a:pt x="385" y="239"/>
                    <a:pt x="390" y="237"/>
                    <a:pt x="395" y="236"/>
                  </a:cubicBezTo>
                  <a:cubicBezTo>
                    <a:pt x="400" y="234"/>
                    <a:pt x="406" y="232"/>
                    <a:pt x="411" y="231"/>
                  </a:cubicBezTo>
                  <a:cubicBezTo>
                    <a:pt x="416" y="229"/>
                    <a:pt x="422" y="228"/>
                    <a:pt x="427" y="226"/>
                  </a:cubicBezTo>
                  <a:cubicBezTo>
                    <a:pt x="432" y="225"/>
                    <a:pt x="437" y="223"/>
                    <a:pt x="443" y="222"/>
                  </a:cubicBezTo>
                  <a:cubicBezTo>
                    <a:pt x="448" y="221"/>
                    <a:pt x="454" y="219"/>
                    <a:pt x="459" y="218"/>
                  </a:cubicBezTo>
                  <a:cubicBezTo>
                    <a:pt x="464" y="217"/>
                    <a:pt x="469" y="215"/>
                    <a:pt x="474" y="214"/>
                  </a:cubicBezTo>
                  <a:cubicBezTo>
                    <a:pt x="479" y="213"/>
                    <a:pt x="485" y="212"/>
                    <a:pt x="490" y="211"/>
                  </a:cubicBezTo>
                  <a:cubicBezTo>
                    <a:pt x="491" y="211"/>
                    <a:pt x="491" y="210"/>
                    <a:pt x="492" y="210"/>
                  </a:cubicBezTo>
                  <a:cubicBezTo>
                    <a:pt x="497" y="214"/>
                    <a:pt x="503" y="218"/>
                    <a:pt x="509" y="222"/>
                  </a:cubicBezTo>
                  <a:cubicBezTo>
                    <a:pt x="513" y="225"/>
                    <a:pt x="517" y="228"/>
                    <a:pt x="521" y="231"/>
                  </a:cubicBezTo>
                  <a:cubicBezTo>
                    <a:pt x="524" y="233"/>
                    <a:pt x="527" y="235"/>
                    <a:pt x="530" y="237"/>
                  </a:cubicBezTo>
                  <a:cubicBezTo>
                    <a:pt x="530" y="236"/>
                    <a:pt x="530" y="236"/>
                    <a:pt x="530" y="236"/>
                  </a:cubicBezTo>
                  <a:cubicBezTo>
                    <a:pt x="523" y="231"/>
                    <a:pt x="516" y="226"/>
                    <a:pt x="510" y="222"/>
                  </a:cubicBezTo>
                  <a:cubicBezTo>
                    <a:pt x="506" y="219"/>
                    <a:pt x="502" y="217"/>
                    <a:pt x="499" y="214"/>
                  </a:cubicBezTo>
                  <a:cubicBezTo>
                    <a:pt x="497" y="213"/>
                    <a:pt x="495" y="211"/>
                    <a:pt x="493" y="210"/>
                  </a:cubicBezTo>
                  <a:cubicBezTo>
                    <a:pt x="497" y="209"/>
                    <a:pt x="501" y="208"/>
                    <a:pt x="505" y="207"/>
                  </a:cubicBezTo>
                  <a:cubicBezTo>
                    <a:pt x="510" y="206"/>
                    <a:pt x="516" y="205"/>
                    <a:pt x="521" y="204"/>
                  </a:cubicBezTo>
                  <a:cubicBezTo>
                    <a:pt x="524" y="204"/>
                    <a:pt x="527" y="203"/>
                    <a:pt x="530" y="203"/>
                  </a:cubicBezTo>
                  <a:cubicBezTo>
                    <a:pt x="530" y="202"/>
                    <a:pt x="530" y="202"/>
                    <a:pt x="530" y="202"/>
                  </a:cubicBezTo>
                  <a:cubicBezTo>
                    <a:pt x="517" y="204"/>
                    <a:pt x="504" y="206"/>
                    <a:pt x="492" y="209"/>
                  </a:cubicBezTo>
                  <a:cubicBezTo>
                    <a:pt x="487" y="206"/>
                    <a:pt x="483" y="203"/>
                    <a:pt x="479" y="201"/>
                  </a:cubicBezTo>
                  <a:cubicBezTo>
                    <a:pt x="475" y="198"/>
                    <a:pt x="472" y="196"/>
                    <a:pt x="469" y="194"/>
                  </a:cubicBezTo>
                  <a:cubicBezTo>
                    <a:pt x="462" y="190"/>
                    <a:pt x="455" y="185"/>
                    <a:pt x="448" y="181"/>
                  </a:cubicBezTo>
                  <a:cubicBezTo>
                    <a:pt x="445" y="179"/>
                    <a:pt x="441" y="177"/>
                    <a:pt x="438" y="175"/>
                  </a:cubicBezTo>
                  <a:cubicBezTo>
                    <a:pt x="431" y="171"/>
                    <a:pt x="424" y="167"/>
                    <a:pt x="418" y="163"/>
                  </a:cubicBezTo>
                  <a:cubicBezTo>
                    <a:pt x="414" y="161"/>
                    <a:pt x="411" y="159"/>
                    <a:pt x="407" y="157"/>
                  </a:cubicBezTo>
                  <a:cubicBezTo>
                    <a:pt x="401" y="154"/>
                    <a:pt x="394" y="150"/>
                    <a:pt x="388" y="147"/>
                  </a:cubicBezTo>
                  <a:cubicBezTo>
                    <a:pt x="384" y="145"/>
                    <a:pt x="380" y="143"/>
                    <a:pt x="376" y="141"/>
                  </a:cubicBezTo>
                  <a:cubicBezTo>
                    <a:pt x="373" y="139"/>
                    <a:pt x="370" y="137"/>
                    <a:pt x="366" y="136"/>
                  </a:cubicBezTo>
                  <a:cubicBezTo>
                    <a:pt x="367" y="134"/>
                    <a:pt x="367" y="133"/>
                    <a:pt x="367" y="132"/>
                  </a:cubicBezTo>
                  <a:cubicBezTo>
                    <a:pt x="367" y="132"/>
                    <a:pt x="367" y="132"/>
                    <a:pt x="367" y="132"/>
                  </a:cubicBezTo>
                  <a:cubicBezTo>
                    <a:pt x="373" y="131"/>
                    <a:pt x="379" y="131"/>
                    <a:pt x="385" y="131"/>
                  </a:cubicBezTo>
                  <a:cubicBezTo>
                    <a:pt x="389" y="131"/>
                    <a:pt x="394" y="130"/>
                    <a:pt x="398" y="130"/>
                  </a:cubicBezTo>
                  <a:cubicBezTo>
                    <a:pt x="412" y="130"/>
                    <a:pt x="425" y="130"/>
                    <a:pt x="438" y="130"/>
                  </a:cubicBezTo>
                  <a:cubicBezTo>
                    <a:pt x="455" y="130"/>
                    <a:pt x="473" y="130"/>
                    <a:pt x="490" y="131"/>
                  </a:cubicBezTo>
                  <a:cubicBezTo>
                    <a:pt x="495" y="131"/>
                    <a:pt x="500" y="131"/>
                    <a:pt x="505" y="131"/>
                  </a:cubicBezTo>
                  <a:cubicBezTo>
                    <a:pt x="513" y="132"/>
                    <a:pt x="521" y="132"/>
                    <a:pt x="530" y="133"/>
                  </a:cubicBezTo>
                  <a:cubicBezTo>
                    <a:pt x="530" y="132"/>
                    <a:pt x="530" y="132"/>
                    <a:pt x="530" y="132"/>
                  </a:cubicBezTo>
                  <a:cubicBezTo>
                    <a:pt x="522" y="131"/>
                    <a:pt x="514" y="131"/>
                    <a:pt x="506" y="131"/>
                  </a:cubicBezTo>
                  <a:cubicBezTo>
                    <a:pt x="501" y="130"/>
                    <a:pt x="495" y="130"/>
                    <a:pt x="490" y="130"/>
                  </a:cubicBezTo>
                  <a:cubicBezTo>
                    <a:pt x="473" y="129"/>
                    <a:pt x="455" y="129"/>
                    <a:pt x="438" y="129"/>
                  </a:cubicBezTo>
                  <a:cubicBezTo>
                    <a:pt x="438" y="129"/>
                    <a:pt x="438" y="129"/>
                    <a:pt x="438" y="129"/>
                  </a:cubicBezTo>
                  <a:cubicBezTo>
                    <a:pt x="425" y="129"/>
                    <a:pt x="412" y="129"/>
                    <a:pt x="398" y="129"/>
                  </a:cubicBezTo>
                  <a:cubicBezTo>
                    <a:pt x="394" y="130"/>
                    <a:pt x="390" y="130"/>
                    <a:pt x="386" y="130"/>
                  </a:cubicBezTo>
                  <a:cubicBezTo>
                    <a:pt x="380" y="130"/>
                    <a:pt x="373" y="130"/>
                    <a:pt x="367" y="131"/>
                  </a:cubicBezTo>
                  <a:cubicBezTo>
                    <a:pt x="367" y="129"/>
                    <a:pt x="367" y="128"/>
                    <a:pt x="366" y="126"/>
                  </a:cubicBezTo>
                  <a:cubicBezTo>
                    <a:pt x="366" y="126"/>
                    <a:pt x="367" y="126"/>
                    <a:pt x="367" y="125"/>
                  </a:cubicBezTo>
                  <a:cubicBezTo>
                    <a:pt x="370" y="124"/>
                    <a:pt x="372" y="122"/>
                    <a:pt x="375" y="120"/>
                  </a:cubicBezTo>
                  <a:cubicBezTo>
                    <a:pt x="378" y="118"/>
                    <a:pt x="381" y="117"/>
                    <a:pt x="384" y="115"/>
                  </a:cubicBezTo>
                  <a:cubicBezTo>
                    <a:pt x="386" y="113"/>
                    <a:pt x="389" y="111"/>
                    <a:pt x="391" y="110"/>
                  </a:cubicBezTo>
                  <a:cubicBezTo>
                    <a:pt x="394" y="108"/>
                    <a:pt x="397" y="106"/>
                    <a:pt x="400" y="105"/>
                  </a:cubicBezTo>
                  <a:cubicBezTo>
                    <a:pt x="403" y="103"/>
                    <a:pt x="405" y="101"/>
                    <a:pt x="408" y="100"/>
                  </a:cubicBezTo>
                  <a:cubicBezTo>
                    <a:pt x="411" y="98"/>
                    <a:pt x="413" y="97"/>
                    <a:pt x="416" y="95"/>
                  </a:cubicBezTo>
                  <a:cubicBezTo>
                    <a:pt x="419" y="94"/>
                    <a:pt x="422" y="92"/>
                    <a:pt x="424" y="91"/>
                  </a:cubicBezTo>
                  <a:cubicBezTo>
                    <a:pt x="427" y="89"/>
                    <a:pt x="430" y="88"/>
                    <a:pt x="433" y="86"/>
                  </a:cubicBezTo>
                  <a:cubicBezTo>
                    <a:pt x="435" y="85"/>
                    <a:pt x="438" y="83"/>
                    <a:pt x="441" y="82"/>
                  </a:cubicBezTo>
                  <a:cubicBezTo>
                    <a:pt x="444" y="81"/>
                    <a:pt x="446" y="80"/>
                    <a:pt x="449" y="78"/>
                  </a:cubicBezTo>
                  <a:cubicBezTo>
                    <a:pt x="452" y="77"/>
                    <a:pt x="455" y="76"/>
                    <a:pt x="458" y="74"/>
                  </a:cubicBezTo>
                  <a:cubicBezTo>
                    <a:pt x="460" y="73"/>
                    <a:pt x="463" y="72"/>
                    <a:pt x="466" y="71"/>
                  </a:cubicBezTo>
                  <a:cubicBezTo>
                    <a:pt x="469" y="70"/>
                    <a:pt x="472" y="68"/>
                    <a:pt x="475" y="67"/>
                  </a:cubicBezTo>
                  <a:cubicBezTo>
                    <a:pt x="477" y="66"/>
                    <a:pt x="480" y="65"/>
                    <a:pt x="482" y="64"/>
                  </a:cubicBezTo>
                  <a:cubicBezTo>
                    <a:pt x="485" y="63"/>
                    <a:pt x="488" y="62"/>
                    <a:pt x="491" y="61"/>
                  </a:cubicBezTo>
                  <a:cubicBezTo>
                    <a:pt x="494" y="60"/>
                    <a:pt x="496" y="59"/>
                    <a:pt x="499" y="58"/>
                  </a:cubicBezTo>
                  <a:cubicBezTo>
                    <a:pt x="501" y="57"/>
                    <a:pt x="504" y="57"/>
                    <a:pt x="507" y="56"/>
                  </a:cubicBezTo>
                  <a:cubicBezTo>
                    <a:pt x="512" y="57"/>
                    <a:pt x="517" y="58"/>
                    <a:pt x="522" y="60"/>
                  </a:cubicBezTo>
                  <a:cubicBezTo>
                    <a:pt x="525" y="60"/>
                    <a:pt x="527" y="61"/>
                    <a:pt x="530" y="62"/>
                  </a:cubicBezTo>
                  <a:cubicBezTo>
                    <a:pt x="530" y="61"/>
                    <a:pt x="530" y="61"/>
                    <a:pt x="530" y="61"/>
                  </a:cubicBezTo>
                  <a:cubicBezTo>
                    <a:pt x="528" y="60"/>
                    <a:pt x="525" y="60"/>
                    <a:pt x="523" y="59"/>
                  </a:cubicBezTo>
                  <a:cubicBezTo>
                    <a:pt x="519" y="58"/>
                    <a:pt x="515" y="57"/>
                    <a:pt x="511" y="56"/>
                  </a:cubicBezTo>
                  <a:cubicBezTo>
                    <a:pt x="510" y="56"/>
                    <a:pt x="509" y="55"/>
                    <a:pt x="508" y="55"/>
                  </a:cubicBezTo>
                  <a:cubicBezTo>
                    <a:pt x="511" y="54"/>
                    <a:pt x="513" y="54"/>
                    <a:pt x="515" y="53"/>
                  </a:cubicBezTo>
                  <a:cubicBezTo>
                    <a:pt x="519" y="52"/>
                    <a:pt x="522" y="51"/>
                    <a:pt x="525" y="50"/>
                  </a:cubicBezTo>
                  <a:cubicBezTo>
                    <a:pt x="526" y="50"/>
                    <a:pt x="528" y="50"/>
                    <a:pt x="530" y="49"/>
                  </a:cubicBezTo>
                  <a:cubicBezTo>
                    <a:pt x="530" y="48"/>
                    <a:pt x="530" y="48"/>
                    <a:pt x="530" y="48"/>
                  </a:cubicBezTo>
                  <a:cubicBezTo>
                    <a:pt x="522" y="50"/>
                    <a:pt x="514" y="52"/>
                    <a:pt x="507" y="55"/>
                  </a:cubicBezTo>
                  <a:cubicBezTo>
                    <a:pt x="501" y="53"/>
                    <a:pt x="494" y="52"/>
                    <a:pt x="488" y="50"/>
                  </a:cubicBezTo>
                  <a:cubicBezTo>
                    <a:pt x="484" y="49"/>
                    <a:pt x="480" y="49"/>
                    <a:pt x="475" y="48"/>
                  </a:cubicBezTo>
                  <a:cubicBezTo>
                    <a:pt x="468" y="46"/>
                    <a:pt x="461" y="45"/>
                    <a:pt x="453" y="43"/>
                  </a:cubicBezTo>
                  <a:cubicBezTo>
                    <a:pt x="449" y="42"/>
                    <a:pt x="444" y="42"/>
                    <a:pt x="440" y="41"/>
                  </a:cubicBezTo>
                  <a:cubicBezTo>
                    <a:pt x="433" y="40"/>
                    <a:pt x="425" y="38"/>
                    <a:pt x="418" y="37"/>
                  </a:cubicBezTo>
                  <a:cubicBezTo>
                    <a:pt x="414" y="37"/>
                    <a:pt x="409" y="36"/>
                    <a:pt x="404" y="35"/>
                  </a:cubicBezTo>
                  <a:cubicBezTo>
                    <a:pt x="397" y="34"/>
                    <a:pt x="390" y="33"/>
                    <a:pt x="383" y="33"/>
                  </a:cubicBezTo>
                  <a:cubicBezTo>
                    <a:pt x="379" y="32"/>
                    <a:pt x="374" y="32"/>
                    <a:pt x="369" y="31"/>
                  </a:cubicBezTo>
                  <a:cubicBezTo>
                    <a:pt x="362" y="30"/>
                    <a:pt x="355" y="30"/>
                    <a:pt x="349" y="29"/>
                  </a:cubicBezTo>
                  <a:cubicBezTo>
                    <a:pt x="344" y="29"/>
                    <a:pt x="339" y="29"/>
                    <a:pt x="334" y="28"/>
                  </a:cubicBezTo>
                  <a:cubicBezTo>
                    <a:pt x="327" y="28"/>
                    <a:pt x="321" y="27"/>
                    <a:pt x="314" y="27"/>
                  </a:cubicBezTo>
                  <a:cubicBezTo>
                    <a:pt x="309" y="27"/>
                    <a:pt x="304" y="27"/>
                    <a:pt x="299" y="27"/>
                  </a:cubicBezTo>
                  <a:cubicBezTo>
                    <a:pt x="294" y="27"/>
                    <a:pt x="288" y="27"/>
                    <a:pt x="282" y="26"/>
                  </a:cubicBezTo>
                  <a:cubicBezTo>
                    <a:pt x="282" y="26"/>
                    <a:pt x="282" y="26"/>
                    <a:pt x="282" y="26"/>
                  </a:cubicBezTo>
                  <a:cubicBezTo>
                    <a:pt x="286" y="26"/>
                    <a:pt x="290" y="26"/>
                    <a:pt x="294" y="25"/>
                  </a:cubicBezTo>
                  <a:cubicBezTo>
                    <a:pt x="298" y="25"/>
                    <a:pt x="303" y="25"/>
                    <a:pt x="307" y="24"/>
                  </a:cubicBezTo>
                  <a:cubicBezTo>
                    <a:pt x="313" y="24"/>
                    <a:pt x="319" y="23"/>
                    <a:pt x="325" y="23"/>
                  </a:cubicBezTo>
                  <a:cubicBezTo>
                    <a:pt x="329" y="23"/>
                    <a:pt x="333" y="22"/>
                    <a:pt x="337" y="22"/>
                  </a:cubicBezTo>
                  <a:cubicBezTo>
                    <a:pt x="344" y="22"/>
                    <a:pt x="351" y="22"/>
                    <a:pt x="357" y="21"/>
                  </a:cubicBezTo>
                  <a:cubicBezTo>
                    <a:pt x="361" y="21"/>
                    <a:pt x="364" y="21"/>
                    <a:pt x="368" y="21"/>
                  </a:cubicBezTo>
                  <a:cubicBezTo>
                    <a:pt x="378" y="21"/>
                    <a:pt x="388" y="21"/>
                    <a:pt x="398" y="21"/>
                  </a:cubicBezTo>
                  <a:cubicBezTo>
                    <a:pt x="398" y="21"/>
                    <a:pt x="398" y="21"/>
                    <a:pt x="398" y="21"/>
                  </a:cubicBezTo>
                  <a:cubicBezTo>
                    <a:pt x="442" y="21"/>
                    <a:pt x="486" y="23"/>
                    <a:pt x="530" y="28"/>
                  </a:cubicBezTo>
                  <a:cubicBezTo>
                    <a:pt x="530" y="27"/>
                    <a:pt x="530" y="27"/>
                    <a:pt x="530" y="27"/>
                  </a:cubicBezTo>
                  <a:cubicBezTo>
                    <a:pt x="522" y="26"/>
                    <a:pt x="514" y="26"/>
                    <a:pt x="506" y="25"/>
                  </a:cubicBezTo>
                  <a:cubicBezTo>
                    <a:pt x="500" y="24"/>
                    <a:pt x="494" y="24"/>
                    <a:pt x="488" y="23"/>
                  </a:cubicBezTo>
                  <a:cubicBezTo>
                    <a:pt x="478" y="22"/>
                    <a:pt x="468" y="22"/>
                    <a:pt x="459" y="22"/>
                  </a:cubicBezTo>
                  <a:cubicBezTo>
                    <a:pt x="453" y="21"/>
                    <a:pt x="448" y="21"/>
                    <a:pt x="443" y="21"/>
                  </a:cubicBezTo>
                  <a:cubicBezTo>
                    <a:pt x="428" y="20"/>
                    <a:pt x="413" y="20"/>
                    <a:pt x="398" y="20"/>
                  </a:cubicBezTo>
                  <a:cubicBezTo>
                    <a:pt x="398" y="20"/>
                    <a:pt x="398" y="20"/>
                    <a:pt x="398" y="20"/>
                  </a:cubicBezTo>
                  <a:cubicBezTo>
                    <a:pt x="388" y="20"/>
                    <a:pt x="378" y="20"/>
                    <a:pt x="369" y="20"/>
                  </a:cubicBezTo>
                  <a:cubicBezTo>
                    <a:pt x="365" y="20"/>
                    <a:pt x="362" y="20"/>
                    <a:pt x="359" y="21"/>
                  </a:cubicBezTo>
                  <a:cubicBezTo>
                    <a:pt x="352" y="21"/>
                    <a:pt x="346" y="21"/>
                    <a:pt x="339" y="21"/>
                  </a:cubicBezTo>
                  <a:cubicBezTo>
                    <a:pt x="335" y="22"/>
                    <a:pt x="331" y="22"/>
                    <a:pt x="327" y="22"/>
                  </a:cubicBezTo>
                  <a:cubicBezTo>
                    <a:pt x="321" y="22"/>
                    <a:pt x="315" y="23"/>
                    <a:pt x="309" y="23"/>
                  </a:cubicBezTo>
                  <a:cubicBezTo>
                    <a:pt x="305" y="23"/>
                    <a:pt x="301" y="24"/>
                    <a:pt x="297" y="24"/>
                  </a:cubicBezTo>
                  <a:cubicBezTo>
                    <a:pt x="296" y="24"/>
                    <a:pt x="294" y="24"/>
                    <a:pt x="293" y="25"/>
                  </a:cubicBezTo>
                  <a:cubicBezTo>
                    <a:pt x="296" y="24"/>
                    <a:pt x="300" y="23"/>
                    <a:pt x="304" y="23"/>
                  </a:cubicBezTo>
                  <a:cubicBezTo>
                    <a:pt x="309" y="22"/>
                    <a:pt x="315" y="22"/>
                    <a:pt x="320" y="21"/>
                  </a:cubicBezTo>
                  <a:cubicBezTo>
                    <a:pt x="328" y="20"/>
                    <a:pt x="335" y="19"/>
                    <a:pt x="343" y="19"/>
                  </a:cubicBezTo>
                  <a:cubicBezTo>
                    <a:pt x="348" y="18"/>
                    <a:pt x="353" y="18"/>
                    <a:pt x="358" y="18"/>
                  </a:cubicBezTo>
                  <a:cubicBezTo>
                    <a:pt x="361" y="18"/>
                    <a:pt x="365" y="17"/>
                    <a:pt x="369" y="17"/>
                  </a:cubicBezTo>
                  <a:cubicBezTo>
                    <a:pt x="375" y="17"/>
                    <a:pt x="382" y="17"/>
                    <a:pt x="388" y="16"/>
                  </a:cubicBezTo>
                  <a:cubicBezTo>
                    <a:pt x="391" y="16"/>
                    <a:pt x="394" y="16"/>
                    <a:pt x="396" y="16"/>
                  </a:cubicBezTo>
                  <a:cubicBezTo>
                    <a:pt x="406" y="16"/>
                    <a:pt x="415" y="16"/>
                    <a:pt x="424" y="16"/>
                  </a:cubicBezTo>
                  <a:cubicBezTo>
                    <a:pt x="433" y="16"/>
                    <a:pt x="442" y="16"/>
                    <a:pt x="451" y="16"/>
                  </a:cubicBezTo>
                  <a:cubicBezTo>
                    <a:pt x="454" y="16"/>
                    <a:pt x="457" y="16"/>
                    <a:pt x="460" y="17"/>
                  </a:cubicBezTo>
                  <a:cubicBezTo>
                    <a:pt x="466" y="17"/>
                    <a:pt x="473" y="17"/>
                    <a:pt x="479" y="17"/>
                  </a:cubicBezTo>
                  <a:cubicBezTo>
                    <a:pt x="483" y="17"/>
                    <a:pt x="486" y="18"/>
                    <a:pt x="489" y="18"/>
                  </a:cubicBezTo>
                  <a:cubicBezTo>
                    <a:pt x="495" y="18"/>
                    <a:pt x="501" y="18"/>
                    <a:pt x="507" y="19"/>
                  </a:cubicBezTo>
                  <a:cubicBezTo>
                    <a:pt x="510" y="19"/>
                    <a:pt x="514" y="19"/>
                    <a:pt x="518" y="20"/>
                  </a:cubicBezTo>
                  <a:cubicBezTo>
                    <a:pt x="522" y="20"/>
                    <a:pt x="526" y="20"/>
                    <a:pt x="530" y="21"/>
                  </a:cubicBezTo>
                  <a:cubicBezTo>
                    <a:pt x="530" y="20"/>
                    <a:pt x="530" y="20"/>
                    <a:pt x="530" y="20"/>
                  </a:cubicBezTo>
                  <a:cubicBezTo>
                    <a:pt x="525" y="20"/>
                    <a:pt x="520" y="19"/>
                    <a:pt x="516" y="19"/>
                  </a:cubicBezTo>
                  <a:cubicBezTo>
                    <a:pt x="512" y="18"/>
                    <a:pt x="508" y="18"/>
                    <a:pt x="505" y="18"/>
                  </a:cubicBezTo>
                  <a:cubicBezTo>
                    <a:pt x="499" y="18"/>
                    <a:pt x="494" y="17"/>
                    <a:pt x="488" y="17"/>
                  </a:cubicBezTo>
                  <a:cubicBezTo>
                    <a:pt x="485" y="17"/>
                    <a:pt x="481" y="16"/>
                    <a:pt x="478" y="16"/>
                  </a:cubicBezTo>
                  <a:cubicBezTo>
                    <a:pt x="472" y="16"/>
                    <a:pt x="466" y="16"/>
                    <a:pt x="460" y="16"/>
                  </a:cubicBezTo>
                  <a:cubicBezTo>
                    <a:pt x="457" y="16"/>
                    <a:pt x="454" y="15"/>
                    <a:pt x="451" y="15"/>
                  </a:cubicBezTo>
                  <a:cubicBezTo>
                    <a:pt x="442" y="15"/>
                    <a:pt x="433" y="15"/>
                    <a:pt x="424" y="15"/>
                  </a:cubicBezTo>
                  <a:cubicBezTo>
                    <a:pt x="415" y="15"/>
                    <a:pt x="406" y="15"/>
                    <a:pt x="396" y="15"/>
                  </a:cubicBezTo>
                  <a:cubicBezTo>
                    <a:pt x="393" y="15"/>
                    <a:pt x="390" y="16"/>
                    <a:pt x="386" y="16"/>
                  </a:cubicBezTo>
                  <a:cubicBezTo>
                    <a:pt x="385" y="16"/>
                    <a:pt x="383" y="16"/>
                    <a:pt x="382" y="16"/>
                  </a:cubicBezTo>
                  <a:cubicBezTo>
                    <a:pt x="384" y="16"/>
                    <a:pt x="385" y="16"/>
                    <a:pt x="387" y="16"/>
                  </a:cubicBezTo>
                  <a:cubicBezTo>
                    <a:pt x="391" y="15"/>
                    <a:pt x="396" y="15"/>
                    <a:pt x="400" y="15"/>
                  </a:cubicBezTo>
                  <a:cubicBezTo>
                    <a:pt x="414" y="14"/>
                    <a:pt x="427" y="14"/>
                    <a:pt x="440" y="14"/>
                  </a:cubicBezTo>
                  <a:cubicBezTo>
                    <a:pt x="451" y="14"/>
                    <a:pt x="461" y="14"/>
                    <a:pt x="472" y="15"/>
                  </a:cubicBezTo>
                  <a:cubicBezTo>
                    <a:pt x="483" y="15"/>
                    <a:pt x="494" y="15"/>
                    <a:pt x="506" y="16"/>
                  </a:cubicBezTo>
                  <a:cubicBezTo>
                    <a:pt x="514" y="17"/>
                    <a:pt x="522" y="17"/>
                    <a:pt x="530" y="18"/>
                  </a:cubicBezTo>
                  <a:cubicBezTo>
                    <a:pt x="530" y="17"/>
                    <a:pt x="530" y="17"/>
                    <a:pt x="530" y="17"/>
                  </a:cubicBezTo>
                  <a:cubicBezTo>
                    <a:pt x="529" y="17"/>
                    <a:pt x="529" y="17"/>
                    <a:pt x="529" y="17"/>
                  </a:cubicBezTo>
                  <a:cubicBezTo>
                    <a:pt x="523" y="16"/>
                    <a:pt x="517" y="16"/>
                    <a:pt x="511" y="16"/>
                  </a:cubicBezTo>
                  <a:cubicBezTo>
                    <a:pt x="507" y="15"/>
                    <a:pt x="503" y="15"/>
                    <a:pt x="499" y="15"/>
                  </a:cubicBezTo>
                  <a:cubicBezTo>
                    <a:pt x="493" y="15"/>
                    <a:pt x="486" y="14"/>
                    <a:pt x="479" y="14"/>
                  </a:cubicBezTo>
                  <a:cubicBezTo>
                    <a:pt x="476" y="14"/>
                    <a:pt x="473" y="14"/>
                    <a:pt x="470" y="14"/>
                  </a:cubicBezTo>
                  <a:cubicBezTo>
                    <a:pt x="460" y="13"/>
                    <a:pt x="450" y="13"/>
                    <a:pt x="440" y="13"/>
                  </a:cubicBezTo>
                  <a:cubicBezTo>
                    <a:pt x="426" y="13"/>
                    <a:pt x="412" y="13"/>
                    <a:pt x="398" y="14"/>
                  </a:cubicBezTo>
                  <a:cubicBezTo>
                    <a:pt x="396" y="14"/>
                    <a:pt x="393" y="14"/>
                    <a:pt x="391" y="14"/>
                  </a:cubicBezTo>
                  <a:cubicBezTo>
                    <a:pt x="379" y="15"/>
                    <a:pt x="368" y="16"/>
                    <a:pt x="356" y="17"/>
                  </a:cubicBezTo>
                  <a:cubicBezTo>
                    <a:pt x="353" y="17"/>
                    <a:pt x="350" y="17"/>
                    <a:pt x="347" y="17"/>
                  </a:cubicBezTo>
                  <a:cubicBezTo>
                    <a:pt x="346" y="18"/>
                    <a:pt x="344" y="18"/>
                    <a:pt x="343" y="18"/>
                  </a:cubicBezTo>
                  <a:cubicBezTo>
                    <a:pt x="343" y="18"/>
                    <a:pt x="342" y="18"/>
                    <a:pt x="342" y="18"/>
                  </a:cubicBezTo>
                  <a:cubicBezTo>
                    <a:pt x="338" y="18"/>
                    <a:pt x="333" y="19"/>
                    <a:pt x="329" y="19"/>
                  </a:cubicBezTo>
                  <a:cubicBezTo>
                    <a:pt x="324" y="19"/>
                    <a:pt x="319" y="20"/>
                    <a:pt x="314" y="20"/>
                  </a:cubicBezTo>
                  <a:cubicBezTo>
                    <a:pt x="310" y="21"/>
                    <a:pt x="306" y="21"/>
                    <a:pt x="301" y="21"/>
                  </a:cubicBezTo>
                  <a:cubicBezTo>
                    <a:pt x="297" y="22"/>
                    <a:pt x="292" y="22"/>
                    <a:pt x="287" y="23"/>
                  </a:cubicBezTo>
                  <a:cubicBezTo>
                    <a:pt x="285" y="23"/>
                    <a:pt x="284" y="23"/>
                    <a:pt x="282" y="24"/>
                  </a:cubicBezTo>
                  <a:cubicBezTo>
                    <a:pt x="281" y="20"/>
                    <a:pt x="277" y="17"/>
                    <a:pt x="273" y="17"/>
                  </a:cubicBezTo>
                  <a:cubicBezTo>
                    <a:pt x="272" y="17"/>
                    <a:pt x="271" y="17"/>
                    <a:pt x="270" y="17"/>
                  </a:cubicBezTo>
                  <a:cubicBezTo>
                    <a:pt x="270" y="17"/>
                    <a:pt x="270" y="17"/>
                    <a:pt x="270" y="17"/>
                  </a:cubicBezTo>
                  <a:cubicBezTo>
                    <a:pt x="272" y="15"/>
                    <a:pt x="273" y="13"/>
                    <a:pt x="273" y="10"/>
                  </a:cubicBezTo>
                  <a:cubicBezTo>
                    <a:pt x="273" y="10"/>
                    <a:pt x="273" y="10"/>
                    <a:pt x="273" y="10"/>
                  </a:cubicBezTo>
                  <a:cubicBezTo>
                    <a:pt x="307" y="6"/>
                    <a:pt x="341" y="5"/>
                    <a:pt x="375" y="5"/>
                  </a:cubicBezTo>
                  <a:cubicBezTo>
                    <a:pt x="386" y="5"/>
                    <a:pt x="397" y="5"/>
                    <a:pt x="408" y="5"/>
                  </a:cubicBezTo>
                  <a:cubicBezTo>
                    <a:pt x="412" y="5"/>
                    <a:pt x="416" y="6"/>
                    <a:pt x="419" y="6"/>
                  </a:cubicBezTo>
                  <a:cubicBezTo>
                    <a:pt x="427" y="6"/>
                    <a:pt x="434" y="6"/>
                    <a:pt x="441" y="7"/>
                  </a:cubicBezTo>
                  <a:cubicBezTo>
                    <a:pt x="446" y="7"/>
                    <a:pt x="450" y="7"/>
                    <a:pt x="454" y="8"/>
                  </a:cubicBezTo>
                  <a:cubicBezTo>
                    <a:pt x="461" y="8"/>
                    <a:pt x="467" y="9"/>
                    <a:pt x="474" y="9"/>
                  </a:cubicBezTo>
                  <a:cubicBezTo>
                    <a:pt x="479" y="10"/>
                    <a:pt x="483" y="10"/>
                    <a:pt x="488" y="10"/>
                  </a:cubicBezTo>
                  <a:cubicBezTo>
                    <a:pt x="494" y="11"/>
                    <a:pt x="501" y="12"/>
                    <a:pt x="507" y="12"/>
                  </a:cubicBezTo>
                  <a:cubicBezTo>
                    <a:pt x="512" y="13"/>
                    <a:pt x="516" y="14"/>
                    <a:pt x="521" y="14"/>
                  </a:cubicBezTo>
                  <a:cubicBezTo>
                    <a:pt x="524" y="15"/>
                    <a:pt x="527" y="15"/>
                    <a:pt x="530" y="15"/>
                  </a:cubicBezTo>
                  <a:cubicBezTo>
                    <a:pt x="530" y="15"/>
                    <a:pt x="530" y="15"/>
                    <a:pt x="530" y="15"/>
                  </a:cubicBezTo>
                  <a:cubicBezTo>
                    <a:pt x="490" y="9"/>
                    <a:pt x="451" y="6"/>
                    <a:pt x="411" y="4"/>
                  </a:cubicBezTo>
                  <a:cubicBezTo>
                    <a:pt x="410" y="4"/>
                    <a:pt x="410" y="4"/>
                    <a:pt x="409" y="4"/>
                  </a:cubicBezTo>
                  <a:cubicBezTo>
                    <a:pt x="398" y="4"/>
                    <a:pt x="387" y="4"/>
                    <a:pt x="375" y="4"/>
                  </a:cubicBezTo>
                  <a:cubicBezTo>
                    <a:pt x="374" y="4"/>
                    <a:pt x="374" y="4"/>
                    <a:pt x="374" y="4"/>
                  </a:cubicBezTo>
                  <a:cubicBezTo>
                    <a:pt x="379" y="4"/>
                    <a:pt x="383" y="4"/>
                    <a:pt x="387" y="4"/>
                  </a:cubicBezTo>
                  <a:cubicBezTo>
                    <a:pt x="435" y="4"/>
                    <a:pt x="482" y="7"/>
                    <a:pt x="530" y="13"/>
                  </a:cubicBezTo>
                  <a:cubicBezTo>
                    <a:pt x="530" y="12"/>
                    <a:pt x="530" y="12"/>
                    <a:pt x="530" y="12"/>
                  </a:cubicBezTo>
                  <a:cubicBezTo>
                    <a:pt x="524" y="11"/>
                    <a:pt x="518" y="10"/>
                    <a:pt x="512" y="10"/>
                  </a:cubicBezTo>
                  <a:cubicBezTo>
                    <a:pt x="507" y="9"/>
                    <a:pt x="501" y="9"/>
                    <a:pt x="496" y="8"/>
                  </a:cubicBezTo>
                  <a:cubicBezTo>
                    <a:pt x="489" y="7"/>
                    <a:pt x="482" y="7"/>
                    <a:pt x="475" y="6"/>
                  </a:cubicBezTo>
                  <a:cubicBezTo>
                    <a:pt x="470" y="6"/>
                    <a:pt x="465" y="5"/>
                    <a:pt x="459" y="5"/>
                  </a:cubicBezTo>
                  <a:cubicBezTo>
                    <a:pt x="452" y="5"/>
                    <a:pt x="444" y="4"/>
                    <a:pt x="436" y="4"/>
                  </a:cubicBezTo>
                  <a:cubicBezTo>
                    <a:pt x="432" y="4"/>
                    <a:pt x="428" y="4"/>
                    <a:pt x="423" y="3"/>
                  </a:cubicBezTo>
                  <a:cubicBezTo>
                    <a:pt x="411" y="3"/>
                    <a:pt x="399" y="3"/>
                    <a:pt x="387" y="3"/>
                  </a:cubicBezTo>
                  <a:cubicBezTo>
                    <a:pt x="377" y="3"/>
                    <a:pt x="366" y="3"/>
                    <a:pt x="356" y="3"/>
                  </a:cubicBezTo>
                  <a:cubicBezTo>
                    <a:pt x="353" y="3"/>
                    <a:pt x="349" y="4"/>
                    <a:pt x="346" y="4"/>
                  </a:cubicBezTo>
                  <a:cubicBezTo>
                    <a:pt x="339" y="4"/>
                    <a:pt x="332" y="4"/>
                    <a:pt x="325" y="5"/>
                  </a:cubicBezTo>
                  <a:cubicBezTo>
                    <a:pt x="322" y="5"/>
                    <a:pt x="318" y="5"/>
                    <a:pt x="315" y="5"/>
                  </a:cubicBezTo>
                  <a:cubicBezTo>
                    <a:pt x="308" y="6"/>
                    <a:pt x="301" y="6"/>
                    <a:pt x="294" y="7"/>
                  </a:cubicBezTo>
                  <a:cubicBezTo>
                    <a:pt x="291" y="7"/>
                    <a:pt x="287" y="7"/>
                    <a:pt x="284" y="8"/>
                  </a:cubicBezTo>
                  <a:cubicBezTo>
                    <a:pt x="280" y="8"/>
                    <a:pt x="276" y="8"/>
                    <a:pt x="273" y="9"/>
                  </a:cubicBezTo>
                  <a:cubicBezTo>
                    <a:pt x="272" y="4"/>
                    <a:pt x="269" y="1"/>
                    <a:pt x="264" y="0"/>
                  </a:cubicBezTo>
                  <a:moveTo>
                    <a:pt x="132" y="529"/>
                  </a:moveTo>
                  <a:cubicBezTo>
                    <a:pt x="131" y="529"/>
                    <a:pt x="131" y="529"/>
                    <a:pt x="131" y="529"/>
                  </a:cubicBezTo>
                  <a:cubicBezTo>
                    <a:pt x="117" y="568"/>
                    <a:pt x="102" y="608"/>
                    <a:pt x="88" y="648"/>
                  </a:cubicBezTo>
                  <a:cubicBezTo>
                    <a:pt x="82" y="663"/>
                    <a:pt x="76" y="679"/>
                    <a:pt x="71" y="695"/>
                  </a:cubicBezTo>
                  <a:cubicBezTo>
                    <a:pt x="68" y="701"/>
                    <a:pt x="66" y="708"/>
                    <a:pt x="64" y="715"/>
                  </a:cubicBezTo>
                  <a:cubicBezTo>
                    <a:pt x="63" y="714"/>
                    <a:pt x="62" y="714"/>
                    <a:pt x="62" y="714"/>
                  </a:cubicBezTo>
                  <a:cubicBezTo>
                    <a:pt x="62" y="699"/>
                    <a:pt x="63" y="685"/>
                    <a:pt x="64" y="670"/>
                  </a:cubicBezTo>
                  <a:cubicBezTo>
                    <a:pt x="64" y="666"/>
                    <a:pt x="64" y="662"/>
                    <a:pt x="65" y="658"/>
                  </a:cubicBezTo>
                  <a:cubicBezTo>
                    <a:pt x="66" y="641"/>
                    <a:pt x="66" y="624"/>
                    <a:pt x="67" y="607"/>
                  </a:cubicBezTo>
                  <a:cubicBezTo>
                    <a:pt x="67" y="603"/>
                    <a:pt x="67" y="599"/>
                    <a:pt x="68" y="595"/>
                  </a:cubicBezTo>
                  <a:cubicBezTo>
                    <a:pt x="68" y="579"/>
                    <a:pt x="69" y="563"/>
                    <a:pt x="70" y="547"/>
                  </a:cubicBezTo>
                  <a:cubicBezTo>
                    <a:pt x="70" y="542"/>
                    <a:pt x="70" y="538"/>
                    <a:pt x="70" y="533"/>
                  </a:cubicBezTo>
                  <a:cubicBezTo>
                    <a:pt x="70" y="532"/>
                    <a:pt x="70" y="530"/>
                    <a:pt x="70" y="529"/>
                  </a:cubicBezTo>
                  <a:cubicBezTo>
                    <a:pt x="69" y="529"/>
                    <a:pt x="69" y="529"/>
                    <a:pt x="69" y="529"/>
                  </a:cubicBezTo>
                  <a:cubicBezTo>
                    <a:pt x="69" y="544"/>
                    <a:pt x="68" y="560"/>
                    <a:pt x="68" y="576"/>
                  </a:cubicBezTo>
                  <a:cubicBezTo>
                    <a:pt x="67" y="582"/>
                    <a:pt x="67" y="589"/>
                    <a:pt x="67" y="595"/>
                  </a:cubicBezTo>
                  <a:cubicBezTo>
                    <a:pt x="66" y="604"/>
                    <a:pt x="66" y="613"/>
                    <a:pt x="66" y="622"/>
                  </a:cubicBezTo>
                  <a:cubicBezTo>
                    <a:pt x="65" y="634"/>
                    <a:pt x="64" y="646"/>
                    <a:pt x="64" y="659"/>
                  </a:cubicBezTo>
                  <a:cubicBezTo>
                    <a:pt x="64" y="663"/>
                    <a:pt x="63" y="667"/>
                    <a:pt x="63" y="672"/>
                  </a:cubicBezTo>
                  <a:cubicBezTo>
                    <a:pt x="62" y="686"/>
                    <a:pt x="62" y="700"/>
                    <a:pt x="61" y="714"/>
                  </a:cubicBezTo>
                  <a:cubicBezTo>
                    <a:pt x="61" y="714"/>
                    <a:pt x="61" y="714"/>
                    <a:pt x="61" y="714"/>
                  </a:cubicBezTo>
                  <a:cubicBezTo>
                    <a:pt x="57" y="714"/>
                    <a:pt x="54" y="716"/>
                    <a:pt x="52" y="719"/>
                  </a:cubicBezTo>
                  <a:cubicBezTo>
                    <a:pt x="49" y="717"/>
                    <a:pt x="45" y="715"/>
                    <a:pt x="42" y="713"/>
                  </a:cubicBezTo>
                  <a:cubicBezTo>
                    <a:pt x="40" y="712"/>
                    <a:pt x="37" y="711"/>
                    <a:pt x="35" y="710"/>
                  </a:cubicBezTo>
                  <a:cubicBezTo>
                    <a:pt x="29" y="706"/>
                    <a:pt x="23" y="703"/>
                    <a:pt x="17" y="700"/>
                  </a:cubicBezTo>
                  <a:cubicBezTo>
                    <a:pt x="14" y="699"/>
                    <a:pt x="12" y="698"/>
                    <a:pt x="10" y="697"/>
                  </a:cubicBezTo>
                  <a:cubicBezTo>
                    <a:pt x="6" y="695"/>
                    <a:pt x="3" y="693"/>
                    <a:pt x="0" y="692"/>
                  </a:cubicBezTo>
                  <a:cubicBezTo>
                    <a:pt x="0" y="693"/>
                    <a:pt x="0" y="693"/>
                    <a:pt x="0" y="693"/>
                  </a:cubicBezTo>
                  <a:cubicBezTo>
                    <a:pt x="3" y="694"/>
                    <a:pt x="6" y="696"/>
                    <a:pt x="9" y="698"/>
                  </a:cubicBezTo>
                  <a:cubicBezTo>
                    <a:pt x="14" y="700"/>
                    <a:pt x="19" y="702"/>
                    <a:pt x="23" y="705"/>
                  </a:cubicBezTo>
                  <a:cubicBezTo>
                    <a:pt x="27" y="707"/>
                    <a:pt x="31" y="708"/>
                    <a:pt x="35" y="710"/>
                  </a:cubicBezTo>
                  <a:cubicBezTo>
                    <a:pt x="40" y="713"/>
                    <a:pt x="46" y="716"/>
                    <a:pt x="51" y="719"/>
                  </a:cubicBezTo>
                  <a:cubicBezTo>
                    <a:pt x="52" y="720"/>
                    <a:pt x="52" y="720"/>
                    <a:pt x="52" y="720"/>
                  </a:cubicBezTo>
                  <a:cubicBezTo>
                    <a:pt x="51" y="721"/>
                    <a:pt x="51" y="722"/>
                    <a:pt x="51" y="724"/>
                  </a:cubicBezTo>
                  <a:cubicBezTo>
                    <a:pt x="51" y="725"/>
                    <a:pt x="51" y="727"/>
                    <a:pt x="52" y="728"/>
                  </a:cubicBezTo>
                  <a:cubicBezTo>
                    <a:pt x="49" y="730"/>
                    <a:pt x="47" y="731"/>
                    <a:pt x="45" y="732"/>
                  </a:cubicBezTo>
                  <a:cubicBezTo>
                    <a:pt x="30" y="740"/>
                    <a:pt x="16" y="748"/>
                    <a:pt x="2" y="756"/>
                  </a:cubicBezTo>
                  <a:cubicBezTo>
                    <a:pt x="1" y="756"/>
                    <a:pt x="0" y="757"/>
                    <a:pt x="0" y="757"/>
                  </a:cubicBezTo>
                  <a:cubicBezTo>
                    <a:pt x="0" y="758"/>
                    <a:pt x="0" y="758"/>
                    <a:pt x="0" y="758"/>
                  </a:cubicBezTo>
                  <a:cubicBezTo>
                    <a:pt x="1" y="757"/>
                    <a:pt x="2" y="757"/>
                    <a:pt x="3" y="756"/>
                  </a:cubicBezTo>
                  <a:cubicBezTo>
                    <a:pt x="5" y="755"/>
                    <a:pt x="8" y="753"/>
                    <a:pt x="11" y="752"/>
                  </a:cubicBezTo>
                  <a:cubicBezTo>
                    <a:pt x="24" y="744"/>
                    <a:pt x="38" y="737"/>
                    <a:pt x="52" y="729"/>
                  </a:cubicBezTo>
                  <a:cubicBezTo>
                    <a:pt x="53" y="730"/>
                    <a:pt x="54" y="732"/>
                    <a:pt x="56" y="732"/>
                  </a:cubicBezTo>
                  <a:cubicBezTo>
                    <a:pt x="46" y="752"/>
                    <a:pt x="37" y="773"/>
                    <a:pt x="27" y="793"/>
                  </a:cubicBezTo>
                  <a:cubicBezTo>
                    <a:pt x="27" y="793"/>
                    <a:pt x="27" y="793"/>
                    <a:pt x="27" y="793"/>
                  </a:cubicBezTo>
                  <a:cubicBezTo>
                    <a:pt x="37" y="773"/>
                    <a:pt x="47" y="753"/>
                    <a:pt x="57" y="733"/>
                  </a:cubicBezTo>
                  <a:cubicBezTo>
                    <a:pt x="58" y="733"/>
                    <a:pt x="59" y="734"/>
                    <a:pt x="61" y="734"/>
                  </a:cubicBezTo>
                  <a:cubicBezTo>
                    <a:pt x="61" y="734"/>
                    <a:pt x="61" y="734"/>
                    <a:pt x="61" y="734"/>
                  </a:cubicBezTo>
                  <a:cubicBezTo>
                    <a:pt x="61" y="736"/>
                    <a:pt x="61" y="738"/>
                    <a:pt x="61" y="740"/>
                  </a:cubicBezTo>
                  <a:cubicBezTo>
                    <a:pt x="62" y="752"/>
                    <a:pt x="63" y="764"/>
                    <a:pt x="64" y="776"/>
                  </a:cubicBezTo>
                  <a:cubicBezTo>
                    <a:pt x="64" y="782"/>
                    <a:pt x="65" y="787"/>
                    <a:pt x="65" y="793"/>
                  </a:cubicBezTo>
                  <a:cubicBezTo>
                    <a:pt x="66" y="793"/>
                    <a:pt x="66" y="793"/>
                    <a:pt x="66" y="793"/>
                  </a:cubicBezTo>
                  <a:cubicBezTo>
                    <a:pt x="65" y="773"/>
                    <a:pt x="63" y="753"/>
                    <a:pt x="62" y="734"/>
                  </a:cubicBezTo>
                  <a:cubicBezTo>
                    <a:pt x="65" y="733"/>
                    <a:pt x="67" y="732"/>
                    <a:pt x="69" y="729"/>
                  </a:cubicBezTo>
                  <a:cubicBezTo>
                    <a:pt x="71" y="731"/>
                    <a:pt x="74" y="733"/>
                    <a:pt x="77" y="734"/>
                  </a:cubicBezTo>
                  <a:cubicBezTo>
                    <a:pt x="81" y="737"/>
                    <a:pt x="85" y="739"/>
                    <a:pt x="89" y="742"/>
                  </a:cubicBezTo>
                  <a:cubicBezTo>
                    <a:pt x="94" y="746"/>
                    <a:pt x="100" y="749"/>
                    <a:pt x="105" y="753"/>
                  </a:cubicBezTo>
                  <a:cubicBezTo>
                    <a:pt x="109" y="755"/>
                    <a:pt x="113" y="758"/>
                    <a:pt x="117" y="761"/>
                  </a:cubicBezTo>
                  <a:cubicBezTo>
                    <a:pt x="123" y="764"/>
                    <a:pt x="128" y="768"/>
                    <a:pt x="133" y="772"/>
                  </a:cubicBezTo>
                  <a:cubicBezTo>
                    <a:pt x="138" y="775"/>
                    <a:pt x="142" y="778"/>
                    <a:pt x="146" y="781"/>
                  </a:cubicBezTo>
                  <a:cubicBezTo>
                    <a:pt x="151" y="784"/>
                    <a:pt x="155" y="787"/>
                    <a:pt x="160" y="790"/>
                  </a:cubicBezTo>
                  <a:cubicBezTo>
                    <a:pt x="161" y="791"/>
                    <a:pt x="163" y="792"/>
                    <a:pt x="164" y="793"/>
                  </a:cubicBezTo>
                  <a:cubicBezTo>
                    <a:pt x="165" y="793"/>
                    <a:pt x="165" y="793"/>
                    <a:pt x="165" y="793"/>
                  </a:cubicBezTo>
                  <a:cubicBezTo>
                    <a:pt x="165" y="793"/>
                    <a:pt x="165" y="793"/>
                    <a:pt x="165" y="793"/>
                  </a:cubicBezTo>
                  <a:cubicBezTo>
                    <a:pt x="156" y="786"/>
                    <a:pt x="147" y="780"/>
                    <a:pt x="139" y="774"/>
                  </a:cubicBezTo>
                  <a:cubicBezTo>
                    <a:pt x="132" y="769"/>
                    <a:pt x="125" y="765"/>
                    <a:pt x="118" y="760"/>
                  </a:cubicBezTo>
                  <a:cubicBezTo>
                    <a:pt x="116" y="759"/>
                    <a:pt x="115" y="758"/>
                    <a:pt x="113" y="757"/>
                  </a:cubicBezTo>
                  <a:cubicBezTo>
                    <a:pt x="105" y="752"/>
                    <a:pt x="97" y="746"/>
                    <a:pt x="89" y="741"/>
                  </a:cubicBezTo>
                  <a:cubicBezTo>
                    <a:pt x="88" y="741"/>
                    <a:pt x="88" y="740"/>
                    <a:pt x="87" y="740"/>
                  </a:cubicBezTo>
                  <a:cubicBezTo>
                    <a:pt x="81" y="736"/>
                    <a:pt x="75" y="732"/>
                    <a:pt x="69" y="729"/>
                  </a:cubicBezTo>
                  <a:cubicBezTo>
                    <a:pt x="70" y="727"/>
                    <a:pt x="71" y="726"/>
                    <a:pt x="71" y="724"/>
                  </a:cubicBezTo>
                  <a:cubicBezTo>
                    <a:pt x="71" y="720"/>
                    <a:pt x="68" y="716"/>
                    <a:pt x="64" y="715"/>
                  </a:cubicBezTo>
                  <a:cubicBezTo>
                    <a:pt x="67" y="706"/>
                    <a:pt x="70" y="698"/>
                    <a:pt x="73" y="690"/>
                  </a:cubicBezTo>
                  <a:cubicBezTo>
                    <a:pt x="79" y="676"/>
                    <a:pt x="84" y="662"/>
                    <a:pt x="88" y="648"/>
                  </a:cubicBezTo>
                  <a:cubicBezTo>
                    <a:pt x="103" y="608"/>
                    <a:pt x="118" y="568"/>
                    <a:pt x="132" y="529"/>
                  </a:cubicBezTo>
                  <a:moveTo>
                    <a:pt x="261" y="529"/>
                  </a:moveTo>
                  <a:cubicBezTo>
                    <a:pt x="261" y="529"/>
                    <a:pt x="261" y="529"/>
                    <a:pt x="261" y="529"/>
                  </a:cubicBezTo>
                  <a:cubicBezTo>
                    <a:pt x="262" y="538"/>
                    <a:pt x="263" y="547"/>
                    <a:pt x="264" y="556"/>
                  </a:cubicBezTo>
                  <a:cubicBezTo>
                    <a:pt x="264" y="556"/>
                    <a:pt x="264" y="556"/>
                    <a:pt x="264" y="556"/>
                  </a:cubicBezTo>
                  <a:cubicBezTo>
                    <a:pt x="264" y="549"/>
                    <a:pt x="264" y="549"/>
                    <a:pt x="264" y="549"/>
                  </a:cubicBezTo>
                  <a:cubicBezTo>
                    <a:pt x="263" y="543"/>
                    <a:pt x="262" y="536"/>
                    <a:pt x="261" y="529"/>
                  </a:cubicBezTo>
                  <a:moveTo>
                    <a:pt x="648" y="529"/>
                  </a:moveTo>
                  <a:cubicBezTo>
                    <a:pt x="647" y="529"/>
                    <a:pt x="647" y="529"/>
                    <a:pt x="647" y="529"/>
                  </a:cubicBezTo>
                  <a:cubicBezTo>
                    <a:pt x="644" y="537"/>
                    <a:pt x="642" y="544"/>
                    <a:pt x="639" y="552"/>
                  </a:cubicBezTo>
                  <a:cubicBezTo>
                    <a:pt x="638" y="552"/>
                    <a:pt x="637" y="552"/>
                    <a:pt x="636" y="552"/>
                  </a:cubicBezTo>
                  <a:cubicBezTo>
                    <a:pt x="633" y="552"/>
                    <a:pt x="631" y="553"/>
                    <a:pt x="629" y="555"/>
                  </a:cubicBezTo>
                  <a:cubicBezTo>
                    <a:pt x="624" y="551"/>
                    <a:pt x="619" y="547"/>
                    <a:pt x="614" y="543"/>
                  </a:cubicBezTo>
                  <a:cubicBezTo>
                    <a:pt x="612" y="541"/>
                    <a:pt x="611" y="540"/>
                    <a:pt x="609" y="539"/>
                  </a:cubicBezTo>
                  <a:cubicBezTo>
                    <a:pt x="605" y="535"/>
                    <a:pt x="601" y="532"/>
                    <a:pt x="597" y="529"/>
                  </a:cubicBezTo>
                  <a:cubicBezTo>
                    <a:pt x="596" y="529"/>
                    <a:pt x="596" y="529"/>
                    <a:pt x="596" y="529"/>
                  </a:cubicBezTo>
                  <a:cubicBezTo>
                    <a:pt x="607" y="538"/>
                    <a:pt x="617" y="547"/>
                    <a:pt x="628" y="556"/>
                  </a:cubicBezTo>
                  <a:cubicBezTo>
                    <a:pt x="627" y="557"/>
                    <a:pt x="626" y="559"/>
                    <a:pt x="626" y="562"/>
                  </a:cubicBezTo>
                  <a:cubicBezTo>
                    <a:pt x="626" y="564"/>
                    <a:pt x="627" y="566"/>
                    <a:pt x="629" y="568"/>
                  </a:cubicBezTo>
                  <a:cubicBezTo>
                    <a:pt x="623" y="573"/>
                    <a:pt x="617" y="579"/>
                    <a:pt x="611" y="584"/>
                  </a:cubicBezTo>
                  <a:cubicBezTo>
                    <a:pt x="605" y="589"/>
                    <a:pt x="599" y="594"/>
                    <a:pt x="593" y="600"/>
                  </a:cubicBezTo>
                  <a:cubicBezTo>
                    <a:pt x="584" y="608"/>
                    <a:pt x="575" y="617"/>
                    <a:pt x="565" y="626"/>
                  </a:cubicBezTo>
                  <a:cubicBezTo>
                    <a:pt x="560" y="630"/>
                    <a:pt x="555" y="635"/>
                    <a:pt x="550" y="640"/>
                  </a:cubicBezTo>
                  <a:cubicBezTo>
                    <a:pt x="543" y="646"/>
                    <a:pt x="537" y="653"/>
                    <a:pt x="530" y="659"/>
                  </a:cubicBezTo>
                  <a:cubicBezTo>
                    <a:pt x="530" y="661"/>
                    <a:pt x="530" y="661"/>
                    <a:pt x="530" y="661"/>
                  </a:cubicBezTo>
                  <a:cubicBezTo>
                    <a:pt x="551" y="640"/>
                    <a:pt x="572" y="620"/>
                    <a:pt x="594" y="600"/>
                  </a:cubicBezTo>
                  <a:cubicBezTo>
                    <a:pt x="594" y="600"/>
                    <a:pt x="595" y="599"/>
                    <a:pt x="595" y="599"/>
                  </a:cubicBezTo>
                  <a:cubicBezTo>
                    <a:pt x="606" y="589"/>
                    <a:pt x="618" y="579"/>
                    <a:pt x="629" y="569"/>
                  </a:cubicBezTo>
                  <a:cubicBezTo>
                    <a:pt x="631" y="570"/>
                    <a:pt x="633" y="572"/>
                    <a:pt x="636" y="572"/>
                  </a:cubicBezTo>
                  <a:cubicBezTo>
                    <a:pt x="638" y="572"/>
                    <a:pt x="639" y="571"/>
                    <a:pt x="641" y="571"/>
                  </a:cubicBezTo>
                  <a:cubicBezTo>
                    <a:pt x="677" y="637"/>
                    <a:pt x="714" y="711"/>
                    <a:pt x="753" y="793"/>
                  </a:cubicBezTo>
                  <a:cubicBezTo>
                    <a:pt x="754" y="793"/>
                    <a:pt x="754" y="793"/>
                    <a:pt x="754" y="793"/>
                  </a:cubicBezTo>
                  <a:cubicBezTo>
                    <a:pt x="752" y="789"/>
                    <a:pt x="750" y="784"/>
                    <a:pt x="747" y="780"/>
                  </a:cubicBezTo>
                  <a:cubicBezTo>
                    <a:pt x="746" y="776"/>
                    <a:pt x="744" y="772"/>
                    <a:pt x="742" y="769"/>
                  </a:cubicBezTo>
                  <a:cubicBezTo>
                    <a:pt x="738" y="760"/>
                    <a:pt x="734" y="752"/>
                    <a:pt x="730" y="743"/>
                  </a:cubicBezTo>
                  <a:cubicBezTo>
                    <a:pt x="728" y="739"/>
                    <a:pt x="726" y="735"/>
                    <a:pt x="724" y="731"/>
                  </a:cubicBezTo>
                  <a:cubicBezTo>
                    <a:pt x="719" y="720"/>
                    <a:pt x="714" y="710"/>
                    <a:pt x="708" y="699"/>
                  </a:cubicBezTo>
                  <a:cubicBezTo>
                    <a:pt x="708" y="698"/>
                    <a:pt x="707" y="696"/>
                    <a:pt x="707" y="695"/>
                  </a:cubicBezTo>
                  <a:cubicBezTo>
                    <a:pt x="701" y="683"/>
                    <a:pt x="695" y="672"/>
                    <a:pt x="689" y="660"/>
                  </a:cubicBezTo>
                  <a:cubicBezTo>
                    <a:pt x="689" y="660"/>
                    <a:pt x="689" y="660"/>
                    <a:pt x="689" y="660"/>
                  </a:cubicBezTo>
                  <a:cubicBezTo>
                    <a:pt x="683" y="649"/>
                    <a:pt x="677" y="637"/>
                    <a:pt x="671" y="626"/>
                  </a:cubicBezTo>
                  <a:cubicBezTo>
                    <a:pt x="670" y="624"/>
                    <a:pt x="669" y="622"/>
                    <a:pt x="668" y="620"/>
                  </a:cubicBezTo>
                  <a:cubicBezTo>
                    <a:pt x="664" y="611"/>
                    <a:pt x="659" y="602"/>
                    <a:pt x="654" y="594"/>
                  </a:cubicBezTo>
                  <a:cubicBezTo>
                    <a:pt x="651" y="588"/>
                    <a:pt x="648" y="582"/>
                    <a:pt x="644" y="576"/>
                  </a:cubicBezTo>
                  <a:cubicBezTo>
                    <a:pt x="643" y="574"/>
                    <a:pt x="642" y="572"/>
                    <a:pt x="641" y="570"/>
                  </a:cubicBezTo>
                  <a:cubicBezTo>
                    <a:pt x="644" y="568"/>
                    <a:pt x="646" y="565"/>
                    <a:pt x="646" y="562"/>
                  </a:cubicBezTo>
                  <a:cubicBezTo>
                    <a:pt x="646" y="561"/>
                    <a:pt x="646" y="561"/>
                    <a:pt x="646" y="560"/>
                  </a:cubicBezTo>
                  <a:cubicBezTo>
                    <a:pt x="647" y="560"/>
                    <a:pt x="649" y="560"/>
                    <a:pt x="650" y="559"/>
                  </a:cubicBezTo>
                  <a:cubicBezTo>
                    <a:pt x="659" y="558"/>
                    <a:pt x="667" y="556"/>
                    <a:pt x="675" y="554"/>
                  </a:cubicBezTo>
                  <a:cubicBezTo>
                    <a:pt x="683" y="553"/>
                    <a:pt x="690" y="552"/>
                    <a:pt x="697" y="550"/>
                  </a:cubicBezTo>
                  <a:cubicBezTo>
                    <a:pt x="703" y="549"/>
                    <a:pt x="708" y="548"/>
                    <a:pt x="713" y="548"/>
                  </a:cubicBezTo>
                  <a:cubicBezTo>
                    <a:pt x="722" y="546"/>
                    <a:pt x="731" y="545"/>
                    <a:pt x="740" y="543"/>
                  </a:cubicBezTo>
                  <a:cubicBezTo>
                    <a:pt x="744" y="543"/>
                    <a:pt x="747" y="542"/>
                    <a:pt x="751" y="542"/>
                  </a:cubicBezTo>
                  <a:cubicBezTo>
                    <a:pt x="761" y="540"/>
                    <a:pt x="770" y="539"/>
                    <a:pt x="780" y="538"/>
                  </a:cubicBezTo>
                  <a:cubicBezTo>
                    <a:pt x="783" y="538"/>
                    <a:pt x="785" y="537"/>
                    <a:pt x="788" y="537"/>
                  </a:cubicBezTo>
                  <a:cubicBezTo>
                    <a:pt x="790" y="537"/>
                    <a:pt x="792" y="537"/>
                    <a:pt x="794" y="536"/>
                  </a:cubicBezTo>
                  <a:cubicBezTo>
                    <a:pt x="794" y="536"/>
                    <a:pt x="794" y="536"/>
                    <a:pt x="794" y="536"/>
                  </a:cubicBezTo>
                  <a:cubicBezTo>
                    <a:pt x="792" y="536"/>
                    <a:pt x="790" y="536"/>
                    <a:pt x="788" y="536"/>
                  </a:cubicBezTo>
                  <a:cubicBezTo>
                    <a:pt x="784" y="537"/>
                    <a:pt x="780" y="537"/>
                    <a:pt x="776" y="538"/>
                  </a:cubicBezTo>
                  <a:cubicBezTo>
                    <a:pt x="768" y="539"/>
                    <a:pt x="759" y="540"/>
                    <a:pt x="751" y="541"/>
                  </a:cubicBezTo>
                  <a:cubicBezTo>
                    <a:pt x="747" y="542"/>
                    <a:pt x="742" y="542"/>
                    <a:pt x="738" y="543"/>
                  </a:cubicBezTo>
                  <a:cubicBezTo>
                    <a:pt x="730" y="544"/>
                    <a:pt x="722" y="545"/>
                    <a:pt x="713" y="547"/>
                  </a:cubicBezTo>
                  <a:cubicBezTo>
                    <a:pt x="708" y="548"/>
                    <a:pt x="703" y="549"/>
                    <a:pt x="698" y="549"/>
                  </a:cubicBezTo>
                  <a:cubicBezTo>
                    <a:pt x="690" y="551"/>
                    <a:pt x="683" y="552"/>
                    <a:pt x="675" y="553"/>
                  </a:cubicBezTo>
                  <a:cubicBezTo>
                    <a:pt x="669" y="555"/>
                    <a:pt x="662" y="556"/>
                    <a:pt x="656" y="557"/>
                  </a:cubicBezTo>
                  <a:cubicBezTo>
                    <a:pt x="652" y="558"/>
                    <a:pt x="649" y="559"/>
                    <a:pt x="646" y="559"/>
                  </a:cubicBezTo>
                  <a:cubicBezTo>
                    <a:pt x="645" y="556"/>
                    <a:pt x="643" y="554"/>
                    <a:pt x="640" y="552"/>
                  </a:cubicBezTo>
                  <a:cubicBezTo>
                    <a:pt x="642" y="544"/>
                    <a:pt x="645" y="537"/>
                    <a:pt x="648" y="529"/>
                  </a:cubicBezTo>
                  <a:moveTo>
                    <a:pt x="264" y="319"/>
                  </a:moveTo>
                  <a:cubicBezTo>
                    <a:pt x="264" y="320"/>
                    <a:pt x="264" y="320"/>
                    <a:pt x="264" y="320"/>
                  </a:cubicBezTo>
                  <a:cubicBezTo>
                    <a:pt x="266" y="321"/>
                    <a:pt x="268" y="322"/>
                    <a:pt x="270" y="322"/>
                  </a:cubicBezTo>
                  <a:cubicBezTo>
                    <a:pt x="273" y="324"/>
                    <a:pt x="275" y="325"/>
                    <a:pt x="277" y="326"/>
                  </a:cubicBezTo>
                  <a:cubicBezTo>
                    <a:pt x="283" y="329"/>
                    <a:pt x="289" y="331"/>
                    <a:pt x="296" y="334"/>
                  </a:cubicBezTo>
                  <a:cubicBezTo>
                    <a:pt x="297" y="335"/>
                    <a:pt x="298" y="335"/>
                    <a:pt x="299" y="336"/>
                  </a:cubicBezTo>
                  <a:cubicBezTo>
                    <a:pt x="288" y="335"/>
                    <a:pt x="276" y="334"/>
                    <a:pt x="264" y="334"/>
                  </a:cubicBezTo>
                  <a:cubicBezTo>
                    <a:pt x="264" y="335"/>
                    <a:pt x="264" y="335"/>
                    <a:pt x="264" y="335"/>
                  </a:cubicBezTo>
                  <a:cubicBezTo>
                    <a:pt x="277" y="335"/>
                    <a:pt x="289" y="336"/>
                    <a:pt x="301" y="337"/>
                  </a:cubicBezTo>
                  <a:cubicBezTo>
                    <a:pt x="302" y="338"/>
                    <a:pt x="302" y="338"/>
                    <a:pt x="302" y="338"/>
                  </a:cubicBezTo>
                  <a:cubicBezTo>
                    <a:pt x="309" y="341"/>
                    <a:pt x="315" y="344"/>
                    <a:pt x="321" y="347"/>
                  </a:cubicBezTo>
                  <a:cubicBezTo>
                    <a:pt x="323" y="348"/>
                    <a:pt x="325" y="349"/>
                    <a:pt x="327" y="350"/>
                  </a:cubicBezTo>
                  <a:cubicBezTo>
                    <a:pt x="333" y="353"/>
                    <a:pt x="340" y="357"/>
                    <a:pt x="346" y="360"/>
                  </a:cubicBezTo>
                  <a:cubicBezTo>
                    <a:pt x="348" y="361"/>
                    <a:pt x="351" y="363"/>
                    <a:pt x="353" y="364"/>
                  </a:cubicBezTo>
                  <a:cubicBezTo>
                    <a:pt x="359" y="367"/>
                    <a:pt x="365" y="371"/>
                    <a:pt x="371" y="374"/>
                  </a:cubicBezTo>
                  <a:cubicBezTo>
                    <a:pt x="374" y="375"/>
                    <a:pt x="376" y="377"/>
                    <a:pt x="378" y="378"/>
                  </a:cubicBezTo>
                  <a:cubicBezTo>
                    <a:pt x="385" y="382"/>
                    <a:pt x="391" y="385"/>
                    <a:pt x="397" y="389"/>
                  </a:cubicBezTo>
                  <a:cubicBezTo>
                    <a:pt x="399" y="390"/>
                    <a:pt x="401" y="392"/>
                    <a:pt x="403" y="393"/>
                  </a:cubicBezTo>
                  <a:cubicBezTo>
                    <a:pt x="410" y="397"/>
                    <a:pt x="416" y="401"/>
                    <a:pt x="423" y="405"/>
                  </a:cubicBezTo>
                  <a:cubicBezTo>
                    <a:pt x="426" y="407"/>
                    <a:pt x="430" y="409"/>
                    <a:pt x="433" y="411"/>
                  </a:cubicBezTo>
                  <a:cubicBezTo>
                    <a:pt x="438" y="415"/>
                    <a:pt x="443" y="418"/>
                    <a:pt x="449" y="421"/>
                  </a:cubicBezTo>
                  <a:cubicBezTo>
                    <a:pt x="454" y="425"/>
                    <a:pt x="459" y="428"/>
                    <a:pt x="464" y="432"/>
                  </a:cubicBezTo>
                  <a:cubicBezTo>
                    <a:pt x="468" y="434"/>
                    <a:pt x="471" y="436"/>
                    <a:pt x="475" y="439"/>
                  </a:cubicBezTo>
                  <a:cubicBezTo>
                    <a:pt x="492" y="451"/>
                    <a:pt x="510" y="463"/>
                    <a:pt x="527" y="476"/>
                  </a:cubicBezTo>
                  <a:cubicBezTo>
                    <a:pt x="528" y="477"/>
                    <a:pt x="528" y="477"/>
                    <a:pt x="528" y="477"/>
                  </a:cubicBezTo>
                  <a:cubicBezTo>
                    <a:pt x="528" y="477"/>
                    <a:pt x="529" y="478"/>
                    <a:pt x="530" y="478"/>
                  </a:cubicBezTo>
                  <a:cubicBezTo>
                    <a:pt x="530" y="477"/>
                    <a:pt x="530" y="477"/>
                    <a:pt x="530" y="477"/>
                  </a:cubicBezTo>
                  <a:cubicBezTo>
                    <a:pt x="529" y="477"/>
                    <a:pt x="529" y="476"/>
                    <a:pt x="528" y="476"/>
                  </a:cubicBezTo>
                  <a:cubicBezTo>
                    <a:pt x="526" y="474"/>
                    <a:pt x="524" y="473"/>
                    <a:pt x="521" y="471"/>
                  </a:cubicBezTo>
                  <a:cubicBezTo>
                    <a:pt x="515" y="466"/>
                    <a:pt x="508" y="461"/>
                    <a:pt x="502" y="457"/>
                  </a:cubicBezTo>
                  <a:cubicBezTo>
                    <a:pt x="499" y="455"/>
                    <a:pt x="496" y="453"/>
                    <a:pt x="493" y="450"/>
                  </a:cubicBezTo>
                  <a:cubicBezTo>
                    <a:pt x="487" y="446"/>
                    <a:pt x="481" y="442"/>
                    <a:pt x="475" y="438"/>
                  </a:cubicBezTo>
                  <a:cubicBezTo>
                    <a:pt x="472" y="436"/>
                    <a:pt x="469" y="434"/>
                    <a:pt x="466" y="432"/>
                  </a:cubicBezTo>
                  <a:cubicBezTo>
                    <a:pt x="461" y="428"/>
                    <a:pt x="455" y="425"/>
                    <a:pt x="449" y="421"/>
                  </a:cubicBezTo>
                  <a:cubicBezTo>
                    <a:pt x="446" y="419"/>
                    <a:pt x="443" y="417"/>
                    <a:pt x="440" y="415"/>
                  </a:cubicBezTo>
                  <a:cubicBezTo>
                    <a:pt x="434" y="411"/>
                    <a:pt x="429" y="408"/>
                    <a:pt x="423" y="404"/>
                  </a:cubicBezTo>
                  <a:cubicBezTo>
                    <a:pt x="420" y="402"/>
                    <a:pt x="417" y="400"/>
                    <a:pt x="414" y="399"/>
                  </a:cubicBezTo>
                  <a:cubicBezTo>
                    <a:pt x="409" y="395"/>
                    <a:pt x="403" y="392"/>
                    <a:pt x="398" y="388"/>
                  </a:cubicBezTo>
                  <a:cubicBezTo>
                    <a:pt x="395" y="387"/>
                    <a:pt x="391" y="385"/>
                    <a:pt x="388" y="383"/>
                  </a:cubicBezTo>
                  <a:cubicBezTo>
                    <a:pt x="383" y="380"/>
                    <a:pt x="377" y="377"/>
                    <a:pt x="372" y="374"/>
                  </a:cubicBezTo>
                  <a:cubicBezTo>
                    <a:pt x="369" y="372"/>
                    <a:pt x="366" y="370"/>
                    <a:pt x="363" y="368"/>
                  </a:cubicBezTo>
                  <a:cubicBezTo>
                    <a:pt x="357" y="365"/>
                    <a:pt x="352" y="362"/>
                    <a:pt x="347" y="359"/>
                  </a:cubicBezTo>
                  <a:cubicBezTo>
                    <a:pt x="343" y="358"/>
                    <a:pt x="340" y="356"/>
                    <a:pt x="337" y="354"/>
                  </a:cubicBezTo>
                  <a:cubicBezTo>
                    <a:pt x="332" y="351"/>
                    <a:pt x="327" y="349"/>
                    <a:pt x="321" y="346"/>
                  </a:cubicBezTo>
                  <a:cubicBezTo>
                    <a:pt x="318" y="344"/>
                    <a:pt x="315" y="343"/>
                    <a:pt x="311" y="341"/>
                  </a:cubicBezTo>
                  <a:cubicBezTo>
                    <a:pt x="309" y="340"/>
                    <a:pt x="306" y="339"/>
                    <a:pt x="304" y="337"/>
                  </a:cubicBezTo>
                  <a:cubicBezTo>
                    <a:pt x="379" y="343"/>
                    <a:pt x="454" y="354"/>
                    <a:pt x="530" y="370"/>
                  </a:cubicBezTo>
                  <a:cubicBezTo>
                    <a:pt x="530" y="369"/>
                    <a:pt x="530" y="369"/>
                    <a:pt x="530" y="369"/>
                  </a:cubicBezTo>
                  <a:cubicBezTo>
                    <a:pt x="454" y="353"/>
                    <a:pt x="377" y="342"/>
                    <a:pt x="302" y="336"/>
                  </a:cubicBezTo>
                  <a:cubicBezTo>
                    <a:pt x="300" y="335"/>
                    <a:pt x="298" y="334"/>
                    <a:pt x="296" y="334"/>
                  </a:cubicBezTo>
                  <a:cubicBezTo>
                    <a:pt x="293" y="332"/>
                    <a:pt x="289" y="330"/>
                    <a:pt x="286" y="329"/>
                  </a:cubicBezTo>
                  <a:cubicBezTo>
                    <a:pt x="281" y="326"/>
                    <a:pt x="276" y="324"/>
                    <a:pt x="271" y="322"/>
                  </a:cubicBezTo>
                  <a:cubicBezTo>
                    <a:pt x="269" y="321"/>
                    <a:pt x="267" y="320"/>
                    <a:pt x="264" y="319"/>
                  </a:cubicBezTo>
                  <a:moveTo>
                    <a:pt x="264" y="304"/>
                  </a:moveTo>
                  <a:cubicBezTo>
                    <a:pt x="264" y="305"/>
                    <a:pt x="264" y="305"/>
                    <a:pt x="264" y="305"/>
                  </a:cubicBezTo>
                  <a:cubicBezTo>
                    <a:pt x="265" y="305"/>
                    <a:pt x="266" y="305"/>
                    <a:pt x="267" y="305"/>
                  </a:cubicBezTo>
                  <a:cubicBezTo>
                    <a:pt x="270" y="305"/>
                    <a:pt x="274" y="305"/>
                    <a:pt x="278" y="306"/>
                  </a:cubicBezTo>
                  <a:cubicBezTo>
                    <a:pt x="284" y="306"/>
                    <a:pt x="290" y="307"/>
                    <a:pt x="295" y="308"/>
                  </a:cubicBezTo>
                  <a:cubicBezTo>
                    <a:pt x="299" y="308"/>
                    <a:pt x="303" y="309"/>
                    <a:pt x="307" y="309"/>
                  </a:cubicBezTo>
                  <a:cubicBezTo>
                    <a:pt x="313" y="310"/>
                    <a:pt x="318" y="311"/>
                    <a:pt x="324" y="311"/>
                  </a:cubicBezTo>
                  <a:cubicBezTo>
                    <a:pt x="328" y="312"/>
                    <a:pt x="332" y="312"/>
                    <a:pt x="335" y="313"/>
                  </a:cubicBezTo>
                  <a:cubicBezTo>
                    <a:pt x="342" y="314"/>
                    <a:pt x="348" y="315"/>
                    <a:pt x="354" y="316"/>
                  </a:cubicBezTo>
                  <a:cubicBezTo>
                    <a:pt x="357" y="316"/>
                    <a:pt x="361" y="317"/>
                    <a:pt x="364" y="317"/>
                  </a:cubicBezTo>
                  <a:cubicBezTo>
                    <a:pt x="370" y="318"/>
                    <a:pt x="377" y="320"/>
                    <a:pt x="383" y="321"/>
                  </a:cubicBezTo>
                  <a:cubicBezTo>
                    <a:pt x="386" y="321"/>
                    <a:pt x="390" y="322"/>
                    <a:pt x="393" y="323"/>
                  </a:cubicBezTo>
                  <a:cubicBezTo>
                    <a:pt x="400" y="324"/>
                    <a:pt x="406" y="325"/>
                    <a:pt x="412" y="326"/>
                  </a:cubicBezTo>
                  <a:cubicBezTo>
                    <a:pt x="416" y="327"/>
                    <a:pt x="419" y="328"/>
                    <a:pt x="422" y="328"/>
                  </a:cubicBezTo>
                  <a:cubicBezTo>
                    <a:pt x="429" y="330"/>
                    <a:pt x="435" y="331"/>
                    <a:pt x="441" y="332"/>
                  </a:cubicBezTo>
                  <a:cubicBezTo>
                    <a:pt x="445" y="333"/>
                    <a:pt x="448" y="334"/>
                    <a:pt x="452" y="335"/>
                  </a:cubicBezTo>
                  <a:cubicBezTo>
                    <a:pt x="458" y="336"/>
                    <a:pt x="464" y="338"/>
                    <a:pt x="471" y="339"/>
                  </a:cubicBezTo>
                  <a:cubicBezTo>
                    <a:pt x="474" y="340"/>
                    <a:pt x="478" y="341"/>
                    <a:pt x="481" y="342"/>
                  </a:cubicBezTo>
                  <a:cubicBezTo>
                    <a:pt x="488" y="343"/>
                    <a:pt x="494" y="345"/>
                    <a:pt x="501" y="347"/>
                  </a:cubicBezTo>
                  <a:cubicBezTo>
                    <a:pt x="504" y="348"/>
                    <a:pt x="507" y="349"/>
                    <a:pt x="511" y="349"/>
                  </a:cubicBezTo>
                  <a:cubicBezTo>
                    <a:pt x="517" y="351"/>
                    <a:pt x="523" y="353"/>
                    <a:pt x="530" y="355"/>
                  </a:cubicBezTo>
                  <a:cubicBezTo>
                    <a:pt x="530" y="354"/>
                    <a:pt x="530" y="354"/>
                    <a:pt x="530" y="354"/>
                  </a:cubicBezTo>
                  <a:cubicBezTo>
                    <a:pt x="528" y="354"/>
                    <a:pt x="526" y="353"/>
                    <a:pt x="525" y="353"/>
                  </a:cubicBezTo>
                  <a:cubicBezTo>
                    <a:pt x="520" y="351"/>
                    <a:pt x="515" y="350"/>
                    <a:pt x="511" y="349"/>
                  </a:cubicBezTo>
                  <a:cubicBezTo>
                    <a:pt x="506" y="347"/>
                    <a:pt x="501" y="346"/>
                    <a:pt x="496" y="345"/>
                  </a:cubicBezTo>
                  <a:cubicBezTo>
                    <a:pt x="491" y="344"/>
                    <a:pt x="486" y="342"/>
                    <a:pt x="481" y="341"/>
                  </a:cubicBezTo>
                  <a:cubicBezTo>
                    <a:pt x="477" y="340"/>
                    <a:pt x="472" y="339"/>
                    <a:pt x="468" y="338"/>
                  </a:cubicBezTo>
                  <a:cubicBezTo>
                    <a:pt x="462" y="336"/>
                    <a:pt x="457" y="335"/>
                    <a:pt x="452" y="334"/>
                  </a:cubicBezTo>
                  <a:cubicBezTo>
                    <a:pt x="447" y="333"/>
                    <a:pt x="443" y="332"/>
                    <a:pt x="439" y="331"/>
                  </a:cubicBezTo>
                  <a:cubicBezTo>
                    <a:pt x="433" y="330"/>
                    <a:pt x="428" y="329"/>
                    <a:pt x="423" y="327"/>
                  </a:cubicBezTo>
                  <a:cubicBezTo>
                    <a:pt x="418" y="327"/>
                    <a:pt x="414" y="326"/>
                    <a:pt x="410" y="325"/>
                  </a:cubicBezTo>
                  <a:cubicBezTo>
                    <a:pt x="404" y="324"/>
                    <a:pt x="399" y="323"/>
                    <a:pt x="393" y="322"/>
                  </a:cubicBezTo>
                  <a:cubicBezTo>
                    <a:pt x="389" y="321"/>
                    <a:pt x="385" y="320"/>
                    <a:pt x="380" y="319"/>
                  </a:cubicBezTo>
                  <a:cubicBezTo>
                    <a:pt x="375" y="318"/>
                    <a:pt x="370" y="317"/>
                    <a:pt x="364" y="317"/>
                  </a:cubicBezTo>
                  <a:cubicBezTo>
                    <a:pt x="360" y="316"/>
                    <a:pt x="356" y="315"/>
                    <a:pt x="352" y="315"/>
                  </a:cubicBezTo>
                  <a:cubicBezTo>
                    <a:pt x="346" y="314"/>
                    <a:pt x="341" y="313"/>
                    <a:pt x="335" y="312"/>
                  </a:cubicBezTo>
                  <a:cubicBezTo>
                    <a:pt x="331" y="311"/>
                    <a:pt x="327" y="311"/>
                    <a:pt x="323" y="310"/>
                  </a:cubicBezTo>
                  <a:cubicBezTo>
                    <a:pt x="317" y="310"/>
                    <a:pt x="312" y="309"/>
                    <a:pt x="307" y="308"/>
                  </a:cubicBezTo>
                  <a:cubicBezTo>
                    <a:pt x="302" y="308"/>
                    <a:pt x="298" y="307"/>
                    <a:pt x="294" y="307"/>
                  </a:cubicBezTo>
                  <a:cubicBezTo>
                    <a:pt x="289" y="306"/>
                    <a:pt x="283" y="306"/>
                    <a:pt x="278" y="305"/>
                  </a:cubicBezTo>
                  <a:cubicBezTo>
                    <a:pt x="274" y="305"/>
                    <a:pt x="269" y="304"/>
                    <a:pt x="265" y="304"/>
                  </a:cubicBezTo>
                  <a:cubicBezTo>
                    <a:pt x="265" y="304"/>
                    <a:pt x="265" y="304"/>
                    <a:pt x="264" y="304"/>
                  </a:cubicBezTo>
                  <a:moveTo>
                    <a:pt x="264" y="296"/>
                  </a:moveTo>
                  <a:cubicBezTo>
                    <a:pt x="264" y="297"/>
                    <a:pt x="264" y="297"/>
                    <a:pt x="264" y="297"/>
                  </a:cubicBezTo>
                  <a:cubicBezTo>
                    <a:pt x="270" y="298"/>
                    <a:pt x="276" y="298"/>
                    <a:pt x="282" y="299"/>
                  </a:cubicBezTo>
                  <a:cubicBezTo>
                    <a:pt x="290" y="300"/>
                    <a:pt x="298" y="301"/>
                    <a:pt x="306" y="302"/>
                  </a:cubicBezTo>
                  <a:cubicBezTo>
                    <a:pt x="313" y="303"/>
                    <a:pt x="321" y="304"/>
                    <a:pt x="329" y="305"/>
                  </a:cubicBezTo>
                  <a:cubicBezTo>
                    <a:pt x="337" y="307"/>
                    <a:pt x="344" y="308"/>
                    <a:pt x="352" y="309"/>
                  </a:cubicBezTo>
                  <a:cubicBezTo>
                    <a:pt x="360" y="311"/>
                    <a:pt x="368" y="312"/>
                    <a:pt x="376" y="313"/>
                  </a:cubicBezTo>
                  <a:cubicBezTo>
                    <a:pt x="383" y="315"/>
                    <a:pt x="391" y="316"/>
                    <a:pt x="399" y="318"/>
                  </a:cubicBezTo>
                  <a:cubicBezTo>
                    <a:pt x="407" y="319"/>
                    <a:pt x="415" y="321"/>
                    <a:pt x="423" y="322"/>
                  </a:cubicBezTo>
                  <a:cubicBezTo>
                    <a:pt x="430" y="324"/>
                    <a:pt x="438" y="326"/>
                    <a:pt x="446" y="328"/>
                  </a:cubicBezTo>
                  <a:cubicBezTo>
                    <a:pt x="454" y="329"/>
                    <a:pt x="462" y="331"/>
                    <a:pt x="470" y="333"/>
                  </a:cubicBezTo>
                  <a:cubicBezTo>
                    <a:pt x="477" y="335"/>
                    <a:pt x="485" y="337"/>
                    <a:pt x="493" y="339"/>
                  </a:cubicBezTo>
                  <a:cubicBezTo>
                    <a:pt x="501" y="341"/>
                    <a:pt x="509" y="343"/>
                    <a:pt x="517" y="345"/>
                  </a:cubicBezTo>
                  <a:cubicBezTo>
                    <a:pt x="521" y="346"/>
                    <a:pt x="525" y="347"/>
                    <a:pt x="530" y="348"/>
                  </a:cubicBezTo>
                  <a:cubicBezTo>
                    <a:pt x="530" y="347"/>
                    <a:pt x="530" y="347"/>
                    <a:pt x="530" y="347"/>
                  </a:cubicBezTo>
                  <a:cubicBezTo>
                    <a:pt x="512" y="342"/>
                    <a:pt x="493" y="338"/>
                    <a:pt x="475" y="333"/>
                  </a:cubicBezTo>
                  <a:cubicBezTo>
                    <a:pt x="404" y="316"/>
                    <a:pt x="334" y="304"/>
                    <a:pt x="264" y="296"/>
                  </a:cubicBezTo>
                  <a:moveTo>
                    <a:pt x="311" y="264"/>
                  </a:moveTo>
                  <a:cubicBezTo>
                    <a:pt x="308" y="264"/>
                    <a:pt x="308" y="264"/>
                    <a:pt x="308" y="264"/>
                  </a:cubicBezTo>
                  <a:cubicBezTo>
                    <a:pt x="299" y="267"/>
                    <a:pt x="291" y="271"/>
                    <a:pt x="282" y="274"/>
                  </a:cubicBezTo>
                  <a:cubicBezTo>
                    <a:pt x="280" y="275"/>
                    <a:pt x="278" y="276"/>
                    <a:pt x="276" y="277"/>
                  </a:cubicBezTo>
                  <a:cubicBezTo>
                    <a:pt x="272" y="278"/>
                    <a:pt x="268" y="280"/>
                    <a:pt x="264" y="281"/>
                  </a:cubicBezTo>
                  <a:cubicBezTo>
                    <a:pt x="264" y="282"/>
                    <a:pt x="264" y="282"/>
                    <a:pt x="264" y="282"/>
                  </a:cubicBezTo>
                  <a:cubicBezTo>
                    <a:pt x="265" y="282"/>
                    <a:pt x="265" y="282"/>
                    <a:pt x="266" y="282"/>
                  </a:cubicBezTo>
                  <a:cubicBezTo>
                    <a:pt x="272" y="279"/>
                    <a:pt x="278" y="277"/>
                    <a:pt x="285" y="274"/>
                  </a:cubicBezTo>
                  <a:cubicBezTo>
                    <a:pt x="289" y="272"/>
                    <a:pt x="294" y="271"/>
                    <a:pt x="298" y="269"/>
                  </a:cubicBezTo>
                  <a:cubicBezTo>
                    <a:pt x="302" y="267"/>
                    <a:pt x="306" y="266"/>
                    <a:pt x="311" y="264"/>
                  </a:cubicBezTo>
                  <a:moveTo>
                    <a:pt x="470" y="264"/>
                  </a:moveTo>
                  <a:cubicBezTo>
                    <a:pt x="465" y="264"/>
                    <a:pt x="465" y="264"/>
                    <a:pt x="465" y="264"/>
                  </a:cubicBezTo>
                  <a:cubicBezTo>
                    <a:pt x="468" y="265"/>
                    <a:pt x="472" y="265"/>
                    <a:pt x="475" y="266"/>
                  </a:cubicBezTo>
                  <a:cubicBezTo>
                    <a:pt x="493" y="269"/>
                    <a:pt x="511" y="273"/>
                    <a:pt x="530" y="277"/>
                  </a:cubicBezTo>
                  <a:cubicBezTo>
                    <a:pt x="530" y="276"/>
                    <a:pt x="530" y="276"/>
                    <a:pt x="530" y="276"/>
                  </a:cubicBezTo>
                  <a:cubicBezTo>
                    <a:pt x="528" y="276"/>
                    <a:pt x="526" y="275"/>
                    <a:pt x="525" y="275"/>
                  </a:cubicBezTo>
                  <a:cubicBezTo>
                    <a:pt x="519" y="274"/>
                    <a:pt x="512" y="272"/>
                    <a:pt x="506" y="271"/>
                  </a:cubicBezTo>
                  <a:cubicBezTo>
                    <a:pt x="495" y="269"/>
                    <a:pt x="484" y="267"/>
                    <a:pt x="473" y="265"/>
                  </a:cubicBezTo>
                  <a:cubicBezTo>
                    <a:pt x="472" y="265"/>
                    <a:pt x="471" y="264"/>
                    <a:pt x="470" y="264"/>
                  </a:cubicBezTo>
                  <a:moveTo>
                    <a:pt x="530" y="236"/>
                  </a:moveTo>
                  <a:cubicBezTo>
                    <a:pt x="530" y="237"/>
                    <a:pt x="530" y="237"/>
                    <a:pt x="530" y="237"/>
                  </a:cubicBezTo>
                  <a:cubicBezTo>
                    <a:pt x="533" y="239"/>
                    <a:pt x="537" y="242"/>
                    <a:pt x="540" y="244"/>
                  </a:cubicBezTo>
                  <a:cubicBezTo>
                    <a:pt x="544" y="248"/>
                    <a:pt x="549" y="251"/>
                    <a:pt x="553" y="254"/>
                  </a:cubicBezTo>
                  <a:cubicBezTo>
                    <a:pt x="557" y="257"/>
                    <a:pt x="562" y="261"/>
                    <a:pt x="566" y="264"/>
                  </a:cubicBezTo>
                  <a:cubicBezTo>
                    <a:pt x="568" y="264"/>
                    <a:pt x="568" y="264"/>
                    <a:pt x="568" y="264"/>
                  </a:cubicBezTo>
                  <a:cubicBezTo>
                    <a:pt x="565" y="262"/>
                    <a:pt x="563" y="261"/>
                    <a:pt x="561" y="259"/>
                  </a:cubicBezTo>
                  <a:cubicBezTo>
                    <a:pt x="554" y="254"/>
                    <a:pt x="548" y="249"/>
                    <a:pt x="541" y="244"/>
                  </a:cubicBezTo>
                  <a:cubicBezTo>
                    <a:pt x="537" y="241"/>
                    <a:pt x="534" y="239"/>
                    <a:pt x="530" y="236"/>
                  </a:cubicBezTo>
                  <a:cubicBezTo>
                    <a:pt x="530" y="236"/>
                    <a:pt x="530" y="236"/>
                    <a:pt x="530" y="236"/>
                  </a:cubicBezTo>
                  <a:moveTo>
                    <a:pt x="794" y="235"/>
                  </a:moveTo>
                  <a:cubicBezTo>
                    <a:pt x="794" y="235"/>
                    <a:pt x="794" y="236"/>
                    <a:pt x="794" y="236"/>
                  </a:cubicBezTo>
                  <a:cubicBezTo>
                    <a:pt x="793" y="237"/>
                    <a:pt x="792" y="238"/>
                    <a:pt x="791" y="239"/>
                  </a:cubicBezTo>
                  <a:cubicBezTo>
                    <a:pt x="789" y="242"/>
                    <a:pt x="787" y="245"/>
                    <a:pt x="785" y="248"/>
                  </a:cubicBezTo>
                  <a:cubicBezTo>
                    <a:pt x="784" y="249"/>
                    <a:pt x="783" y="250"/>
                    <a:pt x="783" y="251"/>
                  </a:cubicBezTo>
                  <a:cubicBezTo>
                    <a:pt x="780" y="254"/>
                    <a:pt x="778" y="257"/>
                    <a:pt x="776" y="260"/>
                  </a:cubicBezTo>
                  <a:cubicBezTo>
                    <a:pt x="775" y="261"/>
                    <a:pt x="775" y="262"/>
                    <a:pt x="774" y="263"/>
                  </a:cubicBezTo>
                  <a:cubicBezTo>
                    <a:pt x="774" y="263"/>
                    <a:pt x="773" y="264"/>
                    <a:pt x="773" y="264"/>
                  </a:cubicBezTo>
                  <a:cubicBezTo>
                    <a:pt x="774" y="264"/>
                    <a:pt x="774" y="264"/>
                    <a:pt x="774" y="264"/>
                  </a:cubicBezTo>
                  <a:cubicBezTo>
                    <a:pt x="774" y="264"/>
                    <a:pt x="774" y="263"/>
                    <a:pt x="775" y="263"/>
                  </a:cubicBezTo>
                  <a:cubicBezTo>
                    <a:pt x="776" y="261"/>
                    <a:pt x="778" y="258"/>
                    <a:pt x="780" y="256"/>
                  </a:cubicBezTo>
                  <a:cubicBezTo>
                    <a:pt x="781" y="254"/>
                    <a:pt x="782" y="253"/>
                    <a:pt x="783" y="251"/>
                  </a:cubicBezTo>
                  <a:cubicBezTo>
                    <a:pt x="785" y="249"/>
                    <a:pt x="786" y="247"/>
                    <a:pt x="788" y="246"/>
                  </a:cubicBezTo>
                  <a:cubicBezTo>
                    <a:pt x="789" y="244"/>
                    <a:pt x="790" y="242"/>
                    <a:pt x="792" y="240"/>
                  </a:cubicBezTo>
                  <a:cubicBezTo>
                    <a:pt x="793" y="239"/>
                    <a:pt x="794" y="238"/>
                    <a:pt x="794" y="237"/>
                  </a:cubicBezTo>
                  <a:cubicBezTo>
                    <a:pt x="794" y="235"/>
                    <a:pt x="794" y="235"/>
                    <a:pt x="794" y="235"/>
                  </a:cubicBezTo>
                  <a:moveTo>
                    <a:pt x="794" y="217"/>
                  </a:moveTo>
                  <a:cubicBezTo>
                    <a:pt x="793" y="218"/>
                    <a:pt x="792" y="219"/>
                    <a:pt x="790" y="220"/>
                  </a:cubicBezTo>
                  <a:cubicBezTo>
                    <a:pt x="788" y="222"/>
                    <a:pt x="786" y="223"/>
                    <a:pt x="784" y="225"/>
                  </a:cubicBezTo>
                  <a:cubicBezTo>
                    <a:pt x="780" y="228"/>
                    <a:pt x="777" y="231"/>
                    <a:pt x="774" y="234"/>
                  </a:cubicBezTo>
                  <a:cubicBezTo>
                    <a:pt x="772" y="235"/>
                    <a:pt x="770" y="237"/>
                    <a:pt x="768" y="239"/>
                  </a:cubicBezTo>
                  <a:cubicBezTo>
                    <a:pt x="764" y="242"/>
                    <a:pt x="761" y="246"/>
                    <a:pt x="757" y="249"/>
                  </a:cubicBezTo>
                  <a:cubicBezTo>
                    <a:pt x="755" y="251"/>
                    <a:pt x="753" y="253"/>
                    <a:pt x="751" y="254"/>
                  </a:cubicBezTo>
                  <a:cubicBezTo>
                    <a:pt x="748" y="258"/>
                    <a:pt x="745" y="261"/>
                    <a:pt x="742" y="264"/>
                  </a:cubicBezTo>
                  <a:cubicBezTo>
                    <a:pt x="743" y="264"/>
                    <a:pt x="743" y="264"/>
                    <a:pt x="743" y="264"/>
                  </a:cubicBezTo>
                  <a:cubicBezTo>
                    <a:pt x="751" y="255"/>
                    <a:pt x="760" y="247"/>
                    <a:pt x="768" y="239"/>
                  </a:cubicBezTo>
                  <a:cubicBezTo>
                    <a:pt x="770" y="238"/>
                    <a:pt x="771" y="237"/>
                    <a:pt x="773" y="236"/>
                  </a:cubicBezTo>
                  <a:cubicBezTo>
                    <a:pt x="777" y="232"/>
                    <a:pt x="781" y="229"/>
                    <a:pt x="785" y="225"/>
                  </a:cubicBezTo>
                  <a:cubicBezTo>
                    <a:pt x="787" y="224"/>
                    <a:pt x="789" y="222"/>
                    <a:pt x="791" y="221"/>
                  </a:cubicBezTo>
                  <a:cubicBezTo>
                    <a:pt x="792" y="220"/>
                    <a:pt x="793" y="219"/>
                    <a:pt x="794" y="218"/>
                  </a:cubicBezTo>
                  <a:cubicBezTo>
                    <a:pt x="794" y="217"/>
                    <a:pt x="794" y="217"/>
                    <a:pt x="794" y="217"/>
                  </a:cubicBezTo>
                  <a:moveTo>
                    <a:pt x="794" y="200"/>
                  </a:moveTo>
                  <a:cubicBezTo>
                    <a:pt x="793" y="200"/>
                    <a:pt x="791" y="201"/>
                    <a:pt x="790" y="201"/>
                  </a:cubicBezTo>
                  <a:cubicBezTo>
                    <a:pt x="786" y="203"/>
                    <a:pt x="781" y="204"/>
                    <a:pt x="777" y="205"/>
                  </a:cubicBezTo>
                  <a:cubicBezTo>
                    <a:pt x="772" y="207"/>
                    <a:pt x="767" y="209"/>
                    <a:pt x="762" y="210"/>
                  </a:cubicBezTo>
                  <a:cubicBezTo>
                    <a:pt x="757" y="212"/>
                    <a:pt x="753" y="213"/>
                    <a:pt x="749" y="215"/>
                  </a:cubicBezTo>
                  <a:cubicBezTo>
                    <a:pt x="743" y="217"/>
                    <a:pt x="738" y="220"/>
                    <a:pt x="733" y="222"/>
                  </a:cubicBezTo>
                  <a:cubicBezTo>
                    <a:pt x="729" y="224"/>
                    <a:pt x="725" y="225"/>
                    <a:pt x="721" y="227"/>
                  </a:cubicBezTo>
                  <a:cubicBezTo>
                    <a:pt x="714" y="230"/>
                    <a:pt x="708" y="233"/>
                    <a:pt x="702" y="236"/>
                  </a:cubicBezTo>
                  <a:cubicBezTo>
                    <a:pt x="699" y="238"/>
                    <a:pt x="695" y="239"/>
                    <a:pt x="692" y="241"/>
                  </a:cubicBezTo>
                  <a:cubicBezTo>
                    <a:pt x="685" y="245"/>
                    <a:pt x="677" y="249"/>
                    <a:pt x="670" y="253"/>
                  </a:cubicBezTo>
                  <a:cubicBezTo>
                    <a:pt x="668" y="254"/>
                    <a:pt x="665" y="255"/>
                    <a:pt x="663" y="257"/>
                  </a:cubicBezTo>
                  <a:cubicBezTo>
                    <a:pt x="659" y="259"/>
                    <a:pt x="655" y="262"/>
                    <a:pt x="651" y="264"/>
                  </a:cubicBezTo>
                  <a:cubicBezTo>
                    <a:pt x="652" y="264"/>
                    <a:pt x="652" y="264"/>
                    <a:pt x="652" y="264"/>
                  </a:cubicBezTo>
                  <a:cubicBezTo>
                    <a:pt x="656" y="262"/>
                    <a:pt x="659" y="260"/>
                    <a:pt x="662" y="259"/>
                  </a:cubicBezTo>
                  <a:cubicBezTo>
                    <a:pt x="663" y="258"/>
                    <a:pt x="663" y="258"/>
                    <a:pt x="664" y="257"/>
                  </a:cubicBezTo>
                  <a:cubicBezTo>
                    <a:pt x="673" y="252"/>
                    <a:pt x="683" y="246"/>
                    <a:pt x="692" y="242"/>
                  </a:cubicBezTo>
                  <a:cubicBezTo>
                    <a:pt x="695" y="240"/>
                    <a:pt x="698" y="239"/>
                    <a:pt x="702" y="237"/>
                  </a:cubicBezTo>
                  <a:cubicBezTo>
                    <a:pt x="708" y="234"/>
                    <a:pt x="714" y="231"/>
                    <a:pt x="721" y="228"/>
                  </a:cubicBezTo>
                  <a:cubicBezTo>
                    <a:pt x="724" y="226"/>
                    <a:pt x="728" y="225"/>
                    <a:pt x="731" y="223"/>
                  </a:cubicBezTo>
                  <a:cubicBezTo>
                    <a:pt x="737" y="221"/>
                    <a:pt x="743" y="218"/>
                    <a:pt x="749" y="216"/>
                  </a:cubicBezTo>
                  <a:cubicBezTo>
                    <a:pt x="753" y="214"/>
                    <a:pt x="756" y="213"/>
                    <a:pt x="760" y="212"/>
                  </a:cubicBezTo>
                  <a:cubicBezTo>
                    <a:pt x="766" y="210"/>
                    <a:pt x="771" y="208"/>
                    <a:pt x="777" y="206"/>
                  </a:cubicBezTo>
                  <a:cubicBezTo>
                    <a:pt x="781" y="205"/>
                    <a:pt x="785" y="204"/>
                    <a:pt x="788" y="203"/>
                  </a:cubicBezTo>
                  <a:cubicBezTo>
                    <a:pt x="790" y="202"/>
                    <a:pt x="792" y="202"/>
                    <a:pt x="794" y="201"/>
                  </a:cubicBezTo>
                  <a:cubicBezTo>
                    <a:pt x="794" y="200"/>
                    <a:pt x="794" y="200"/>
                    <a:pt x="794" y="200"/>
                  </a:cubicBezTo>
                  <a:moveTo>
                    <a:pt x="715" y="184"/>
                  </a:moveTo>
                  <a:cubicBezTo>
                    <a:pt x="655" y="184"/>
                    <a:pt x="593" y="190"/>
                    <a:pt x="530" y="202"/>
                  </a:cubicBezTo>
                  <a:cubicBezTo>
                    <a:pt x="530" y="203"/>
                    <a:pt x="530" y="203"/>
                    <a:pt x="530" y="203"/>
                  </a:cubicBezTo>
                  <a:cubicBezTo>
                    <a:pt x="532" y="202"/>
                    <a:pt x="534" y="202"/>
                    <a:pt x="536" y="201"/>
                  </a:cubicBezTo>
                  <a:cubicBezTo>
                    <a:pt x="541" y="200"/>
                    <a:pt x="547" y="200"/>
                    <a:pt x="553" y="199"/>
                  </a:cubicBezTo>
                  <a:cubicBezTo>
                    <a:pt x="557" y="198"/>
                    <a:pt x="562" y="197"/>
                    <a:pt x="566" y="196"/>
                  </a:cubicBezTo>
                  <a:cubicBezTo>
                    <a:pt x="572" y="195"/>
                    <a:pt x="578" y="195"/>
                    <a:pt x="584" y="194"/>
                  </a:cubicBezTo>
                  <a:cubicBezTo>
                    <a:pt x="588" y="193"/>
                    <a:pt x="592" y="193"/>
                    <a:pt x="597" y="192"/>
                  </a:cubicBezTo>
                  <a:cubicBezTo>
                    <a:pt x="602" y="191"/>
                    <a:pt x="608" y="191"/>
                    <a:pt x="614" y="190"/>
                  </a:cubicBezTo>
                  <a:cubicBezTo>
                    <a:pt x="618" y="190"/>
                    <a:pt x="622" y="189"/>
                    <a:pt x="627" y="189"/>
                  </a:cubicBezTo>
                  <a:cubicBezTo>
                    <a:pt x="632" y="188"/>
                    <a:pt x="638" y="188"/>
                    <a:pt x="644" y="188"/>
                  </a:cubicBezTo>
                  <a:cubicBezTo>
                    <a:pt x="648" y="187"/>
                    <a:pt x="652" y="187"/>
                    <a:pt x="657" y="187"/>
                  </a:cubicBezTo>
                  <a:cubicBezTo>
                    <a:pt x="663" y="186"/>
                    <a:pt x="669" y="186"/>
                    <a:pt x="676" y="186"/>
                  </a:cubicBezTo>
                  <a:cubicBezTo>
                    <a:pt x="679" y="185"/>
                    <a:pt x="682" y="185"/>
                    <a:pt x="686" y="185"/>
                  </a:cubicBezTo>
                  <a:cubicBezTo>
                    <a:pt x="696" y="185"/>
                    <a:pt x="705" y="185"/>
                    <a:pt x="715" y="185"/>
                  </a:cubicBezTo>
                  <a:cubicBezTo>
                    <a:pt x="725" y="185"/>
                    <a:pt x="735" y="185"/>
                    <a:pt x="745" y="185"/>
                  </a:cubicBezTo>
                  <a:cubicBezTo>
                    <a:pt x="748" y="185"/>
                    <a:pt x="751" y="186"/>
                    <a:pt x="754" y="186"/>
                  </a:cubicBezTo>
                  <a:cubicBezTo>
                    <a:pt x="761" y="186"/>
                    <a:pt x="768" y="186"/>
                    <a:pt x="775" y="187"/>
                  </a:cubicBezTo>
                  <a:cubicBezTo>
                    <a:pt x="779" y="187"/>
                    <a:pt x="782" y="187"/>
                    <a:pt x="786" y="188"/>
                  </a:cubicBezTo>
                  <a:cubicBezTo>
                    <a:pt x="789" y="188"/>
                    <a:pt x="792" y="188"/>
                    <a:pt x="794" y="188"/>
                  </a:cubicBezTo>
                  <a:cubicBezTo>
                    <a:pt x="794" y="187"/>
                    <a:pt x="794" y="187"/>
                    <a:pt x="794" y="187"/>
                  </a:cubicBezTo>
                  <a:cubicBezTo>
                    <a:pt x="792" y="187"/>
                    <a:pt x="789" y="187"/>
                    <a:pt x="787" y="187"/>
                  </a:cubicBezTo>
                  <a:cubicBezTo>
                    <a:pt x="783" y="187"/>
                    <a:pt x="779" y="186"/>
                    <a:pt x="775" y="186"/>
                  </a:cubicBezTo>
                  <a:cubicBezTo>
                    <a:pt x="768" y="185"/>
                    <a:pt x="762" y="185"/>
                    <a:pt x="755" y="185"/>
                  </a:cubicBezTo>
                  <a:cubicBezTo>
                    <a:pt x="752" y="185"/>
                    <a:pt x="748" y="184"/>
                    <a:pt x="745" y="184"/>
                  </a:cubicBezTo>
                  <a:cubicBezTo>
                    <a:pt x="735" y="184"/>
                    <a:pt x="725" y="184"/>
                    <a:pt x="715" y="184"/>
                  </a:cubicBezTo>
                  <a:moveTo>
                    <a:pt x="530" y="132"/>
                  </a:moveTo>
                  <a:cubicBezTo>
                    <a:pt x="530" y="133"/>
                    <a:pt x="530" y="133"/>
                    <a:pt x="530" y="133"/>
                  </a:cubicBezTo>
                  <a:cubicBezTo>
                    <a:pt x="533" y="133"/>
                    <a:pt x="537" y="133"/>
                    <a:pt x="540" y="134"/>
                  </a:cubicBezTo>
                  <a:cubicBezTo>
                    <a:pt x="546" y="134"/>
                    <a:pt x="553" y="135"/>
                    <a:pt x="559" y="135"/>
                  </a:cubicBezTo>
                  <a:cubicBezTo>
                    <a:pt x="569" y="136"/>
                    <a:pt x="580" y="137"/>
                    <a:pt x="590" y="138"/>
                  </a:cubicBezTo>
                  <a:cubicBezTo>
                    <a:pt x="597" y="139"/>
                    <a:pt x="604" y="140"/>
                    <a:pt x="610" y="141"/>
                  </a:cubicBezTo>
                  <a:cubicBezTo>
                    <a:pt x="620" y="142"/>
                    <a:pt x="630" y="144"/>
                    <a:pt x="640" y="145"/>
                  </a:cubicBezTo>
                  <a:cubicBezTo>
                    <a:pt x="647" y="146"/>
                    <a:pt x="654" y="148"/>
                    <a:pt x="660" y="149"/>
                  </a:cubicBezTo>
                  <a:cubicBezTo>
                    <a:pt x="670" y="150"/>
                    <a:pt x="680" y="152"/>
                    <a:pt x="689" y="154"/>
                  </a:cubicBezTo>
                  <a:cubicBezTo>
                    <a:pt x="696" y="155"/>
                    <a:pt x="703" y="157"/>
                    <a:pt x="710" y="159"/>
                  </a:cubicBezTo>
                  <a:cubicBezTo>
                    <a:pt x="719" y="161"/>
                    <a:pt x="728" y="162"/>
                    <a:pt x="738" y="165"/>
                  </a:cubicBezTo>
                  <a:cubicBezTo>
                    <a:pt x="745" y="166"/>
                    <a:pt x="752" y="168"/>
                    <a:pt x="759" y="170"/>
                  </a:cubicBezTo>
                  <a:cubicBezTo>
                    <a:pt x="768" y="172"/>
                    <a:pt x="777" y="175"/>
                    <a:pt x="785" y="177"/>
                  </a:cubicBezTo>
                  <a:cubicBezTo>
                    <a:pt x="788" y="178"/>
                    <a:pt x="791" y="179"/>
                    <a:pt x="794" y="180"/>
                  </a:cubicBezTo>
                  <a:cubicBezTo>
                    <a:pt x="794" y="179"/>
                    <a:pt x="794" y="179"/>
                    <a:pt x="794" y="179"/>
                  </a:cubicBezTo>
                  <a:cubicBezTo>
                    <a:pt x="792" y="178"/>
                    <a:pt x="789" y="177"/>
                    <a:pt x="786" y="176"/>
                  </a:cubicBezTo>
                  <a:cubicBezTo>
                    <a:pt x="777" y="174"/>
                    <a:pt x="768" y="172"/>
                    <a:pt x="759" y="169"/>
                  </a:cubicBezTo>
                  <a:cubicBezTo>
                    <a:pt x="752" y="167"/>
                    <a:pt x="745" y="165"/>
                    <a:pt x="738" y="164"/>
                  </a:cubicBezTo>
                  <a:cubicBezTo>
                    <a:pt x="729" y="162"/>
                    <a:pt x="719" y="160"/>
                    <a:pt x="710" y="158"/>
                  </a:cubicBezTo>
                  <a:cubicBezTo>
                    <a:pt x="703" y="156"/>
                    <a:pt x="696" y="154"/>
                    <a:pt x="689" y="153"/>
                  </a:cubicBezTo>
                  <a:cubicBezTo>
                    <a:pt x="680" y="151"/>
                    <a:pt x="670" y="150"/>
                    <a:pt x="661" y="148"/>
                  </a:cubicBezTo>
                  <a:cubicBezTo>
                    <a:pt x="654" y="147"/>
                    <a:pt x="647" y="145"/>
                    <a:pt x="640" y="144"/>
                  </a:cubicBezTo>
                  <a:cubicBezTo>
                    <a:pt x="630" y="143"/>
                    <a:pt x="621" y="142"/>
                    <a:pt x="611" y="140"/>
                  </a:cubicBezTo>
                  <a:cubicBezTo>
                    <a:pt x="604" y="139"/>
                    <a:pt x="597" y="138"/>
                    <a:pt x="591" y="138"/>
                  </a:cubicBezTo>
                  <a:cubicBezTo>
                    <a:pt x="580" y="136"/>
                    <a:pt x="570" y="136"/>
                    <a:pt x="560" y="135"/>
                  </a:cubicBezTo>
                  <a:cubicBezTo>
                    <a:pt x="553" y="134"/>
                    <a:pt x="547" y="133"/>
                    <a:pt x="540" y="133"/>
                  </a:cubicBezTo>
                  <a:cubicBezTo>
                    <a:pt x="537" y="132"/>
                    <a:pt x="533" y="132"/>
                    <a:pt x="530" y="132"/>
                  </a:cubicBezTo>
                  <a:moveTo>
                    <a:pt x="530" y="61"/>
                  </a:moveTo>
                  <a:cubicBezTo>
                    <a:pt x="530" y="62"/>
                    <a:pt x="530" y="62"/>
                    <a:pt x="530" y="62"/>
                  </a:cubicBezTo>
                  <a:cubicBezTo>
                    <a:pt x="532" y="62"/>
                    <a:pt x="535" y="63"/>
                    <a:pt x="537" y="64"/>
                  </a:cubicBezTo>
                  <a:cubicBezTo>
                    <a:pt x="544" y="66"/>
                    <a:pt x="550" y="67"/>
                    <a:pt x="557" y="69"/>
                  </a:cubicBezTo>
                  <a:cubicBezTo>
                    <a:pt x="562" y="71"/>
                    <a:pt x="567" y="72"/>
                    <a:pt x="572" y="74"/>
                  </a:cubicBezTo>
                  <a:cubicBezTo>
                    <a:pt x="579" y="76"/>
                    <a:pt x="585" y="78"/>
                    <a:pt x="592" y="80"/>
                  </a:cubicBezTo>
                  <a:cubicBezTo>
                    <a:pt x="597" y="82"/>
                    <a:pt x="602" y="84"/>
                    <a:pt x="607" y="86"/>
                  </a:cubicBezTo>
                  <a:cubicBezTo>
                    <a:pt x="614" y="88"/>
                    <a:pt x="620" y="90"/>
                    <a:pt x="627" y="93"/>
                  </a:cubicBezTo>
                  <a:cubicBezTo>
                    <a:pt x="632" y="95"/>
                    <a:pt x="637" y="97"/>
                    <a:pt x="642" y="99"/>
                  </a:cubicBezTo>
                  <a:cubicBezTo>
                    <a:pt x="649" y="101"/>
                    <a:pt x="655" y="104"/>
                    <a:pt x="662" y="106"/>
                  </a:cubicBezTo>
                  <a:cubicBezTo>
                    <a:pt x="667" y="108"/>
                    <a:pt x="672" y="111"/>
                    <a:pt x="677" y="113"/>
                  </a:cubicBezTo>
                  <a:cubicBezTo>
                    <a:pt x="684" y="115"/>
                    <a:pt x="690" y="118"/>
                    <a:pt x="697" y="121"/>
                  </a:cubicBezTo>
                  <a:cubicBezTo>
                    <a:pt x="702" y="123"/>
                    <a:pt x="707" y="126"/>
                    <a:pt x="712" y="128"/>
                  </a:cubicBezTo>
                  <a:cubicBezTo>
                    <a:pt x="718" y="131"/>
                    <a:pt x="725" y="134"/>
                    <a:pt x="731" y="137"/>
                  </a:cubicBezTo>
                  <a:cubicBezTo>
                    <a:pt x="736" y="139"/>
                    <a:pt x="741" y="142"/>
                    <a:pt x="746" y="145"/>
                  </a:cubicBezTo>
                  <a:cubicBezTo>
                    <a:pt x="753" y="148"/>
                    <a:pt x="759" y="151"/>
                    <a:pt x="765" y="154"/>
                  </a:cubicBezTo>
                  <a:cubicBezTo>
                    <a:pt x="770" y="157"/>
                    <a:pt x="776" y="160"/>
                    <a:pt x="781" y="163"/>
                  </a:cubicBezTo>
                  <a:cubicBezTo>
                    <a:pt x="785" y="165"/>
                    <a:pt x="790" y="167"/>
                    <a:pt x="794" y="170"/>
                  </a:cubicBezTo>
                  <a:cubicBezTo>
                    <a:pt x="794" y="169"/>
                    <a:pt x="794" y="169"/>
                    <a:pt x="794" y="169"/>
                  </a:cubicBezTo>
                  <a:cubicBezTo>
                    <a:pt x="791" y="167"/>
                    <a:pt x="788" y="166"/>
                    <a:pt x="785" y="164"/>
                  </a:cubicBezTo>
                  <a:cubicBezTo>
                    <a:pt x="779" y="161"/>
                    <a:pt x="772" y="157"/>
                    <a:pt x="766" y="154"/>
                  </a:cubicBezTo>
                  <a:cubicBezTo>
                    <a:pt x="761" y="151"/>
                    <a:pt x="755" y="148"/>
                    <a:pt x="750" y="146"/>
                  </a:cubicBezTo>
                  <a:cubicBezTo>
                    <a:pt x="744" y="143"/>
                    <a:pt x="738" y="139"/>
                    <a:pt x="732" y="136"/>
                  </a:cubicBezTo>
                  <a:cubicBezTo>
                    <a:pt x="726" y="133"/>
                    <a:pt x="719" y="131"/>
                    <a:pt x="713" y="128"/>
                  </a:cubicBezTo>
                  <a:cubicBezTo>
                    <a:pt x="708" y="125"/>
                    <a:pt x="703" y="123"/>
                    <a:pt x="697" y="120"/>
                  </a:cubicBezTo>
                  <a:cubicBezTo>
                    <a:pt x="687" y="116"/>
                    <a:pt x="677" y="111"/>
                    <a:pt x="666" y="107"/>
                  </a:cubicBezTo>
                  <a:cubicBezTo>
                    <a:pt x="665" y="107"/>
                    <a:pt x="664" y="106"/>
                    <a:pt x="663" y="106"/>
                  </a:cubicBezTo>
                  <a:cubicBezTo>
                    <a:pt x="651" y="101"/>
                    <a:pt x="640" y="96"/>
                    <a:pt x="628" y="92"/>
                  </a:cubicBezTo>
                  <a:cubicBezTo>
                    <a:pt x="626" y="91"/>
                    <a:pt x="624" y="91"/>
                    <a:pt x="622" y="90"/>
                  </a:cubicBezTo>
                  <a:cubicBezTo>
                    <a:pt x="612" y="86"/>
                    <a:pt x="603" y="83"/>
                    <a:pt x="593" y="80"/>
                  </a:cubicBezTo>
                  <a:cubicBezTo>
                    <a:pt x="590" y="79"/>
                    <a:pt x="587" y="78"/>
                    <a:pt x="583" y="77"/>
                  </a:cubicBezTo>
                  <a:cubicBezTo>
                    <a:pt x="575" y="74"/>
                    <a:pt x="567" y="71"/>
                    <a:pt x="558" y="69"/>
                  </a:cubicBezTo>
                  <a:cubicBezTo>
                    <a:pt x="554" y="68"/>
                    <a:pt x="551" y="67"/>
                    <a:pt x="547" y="66"/>
                  </a:cubicBezTo>
                  <a:cubicBezTo>
                    <a:pt x="541" y="64"/>
                    <a:pt x="535" y="62"/>
                    <a:pt x="530" y="61"/>
                  </a:cubicBezTo>
                  <a:moveTo>
                    <a:pt x="791" y="83"/>
                  </a:moveTo>
                  <a:cubicBezTo>
                    <a:pt x="789" y="83"/>
                    <a:pt x="788" y="83"/>
                    <a:pt x="787" y="82"/>
                  </a:cubicBezTo>
                  <a:cubicBezTo>
                    <a:pt x="783" y="81"/>
                    <a:pt x="780" y="81"/>
                    <a:pt x="777" y="80"/>
                  </a:cubicBezTo>
                  <a:cubicBezTo>
                    <a:pt x="772" y="78"/>
                    <a:pt x="766" y="77"/>
                    <a:pt x="761" y="75"/>
                  </a:cubicBezTo>
                  <a:cubicBezTo>
                    <a:pt x="761" y="75"/>
                    <a:pt x="761" y="74"/>
                    <a:pt x="761" y="74"/>
                  </a:cubicBezTo>
                  <a:cubicBezTo>
                    <a:pt x="761" y="73"/>
                    <a:pt x="761" y="73"/>
                    <a:pt x="761" y="72"/>
                  </a:cubicBezTo>
                  <a:cubicBezTo>
                    <a:pt x="766" y="74"/>
                    <a:pt x="771" y="76"/>
                    <a:pt x="776" y="78"/>
                  </a:cubicBezTo>
                  <a:cubicBezTo>
                    <a:pt x="780" y="79"/>
                    <a:pt x="784" y="81"/>
                    <a:pt x="788" y="82"/>
                  </a:cubicBezTo>
                  <a:cubicBezTo>
                    <a:pt x="789" y="83"/>
                    <a:pt x="790" y="83"/>
                    <a:pt x="791" y="83"/>
                  </a:cubicBezTo>
                  <a:moveTo>
                    <a:pt x="743" y="68"/>
                  </a:moveTo>
                  <a:cubicBezTo>
                    <a:pt x="741" y="67"/>
                    <a:pt x="739" y="66"/>
                    <a:pt x="736" y="64"/>
                  </a:cubicBezTo>
                  <a:cubicBezTo>
                    <a:pt x="735" y="64"/>
                    <a:pt x="734" y="63"/>
                    <a:pt x="733" y="63"/>
                  </a:cubicBezTo>
                  <a:cubicBezTo>
                    <a:pt x="737" y="64"/>
                    <a:pt x="740" y="65"/>
                    <a:pt x="744" y="67"/>
                  </a:cubicBezTo>
                  <a:cubicBezTo>
                    <a:pt x="744" y="67"/>
                    <a:pt x="744" y="68"/>
                    <a:pt x="743" y="68"/>
                  </a:cubicBezTo>
                  <a:moveTo>
                    <a:pt x="745" y="66"/>
                  </a:moveTo>
                  <a:cubicBezTo>
                    <a:pt x="742" y="65"/>
                    <a:pt x="739" y="64"/>
                    <a:pt x="736" y="63"/>
                  </a:cubicBezTo>
                  <a:cubicBezTo>
                    <a:pt x="734" y="62"/>
                    <a:pt x="731" y="61"/>
                    <a:pt x="728" y="60"/>
                  </a:cubicBezTo>
                  <a:cubicBezTo>
                    <a:pt x="726" y="59"/>
                    <a:pt x="723" y="58"/>
                    <a:pt x="721" y="57"/>
                  </a:cubicBezTo>
                  <a:cubicBezTo>
                    <a:pt x="719" y="56"/>
                    <a:pt x="717" y="55"/>
                    <a:pt x="716" y="54"/>
                  </a:cubicBezTo>
                  <a:cubicBezTo>
                    <a:pt x="715" y="54"/>
                    <a:pt x="715" y="54"/>
                    <a:pt x="714" y="53"/>
                  </a:cubicBezTo>
                  <a:cubicBezTo>
                    <a:pt x="718" y="54"/>
                    <a:pt x="721" y="55"/>
                    <a:pt x="725" y="56"/>
                  </a:cubicBezTo>
                  <a:cubicBezTo>
                    <a:pt x="729" y="57"/>
                    <a:pt x="733" y="59"/>
                    <a:pt x="738" y="60"/>
                  </a:cubicBezTo>
                  <a:cubicBezTo>
                    <a:pt x="742" y="61"/>
                    <a:pt x="746" y="62"/>
                    <a:pt x="751" y="64"/>
                  </a:cubicBezTo>
                  <a:cubicBezTo>
                    <a:pt x="749" y="64"/>
                    <a:pt x="747" y="65"/>
                    <a:pt x="745" y="66"/>
                  </a:cubicBezTo>
                  <a:moveTo>
                    <a:pt x="723" y="58"/>
                  </a:moveTo>
                  <a:cubicBezTo>
                    <a:pt x="718" y="57"/>
                    <a:pt x="714" y="56"/>
                    <a:pt x="709" y="54"/>
                  </a:cubicBezTo>
                  <a:cubicBezTo>
                    <a:pt x="705" y="53"/>
                    <a:pt x="701" y="52"/>
                    <a:pt x="697" y="51"/>
                  </a:cubicBezTo>
                  <a:cubicBezTo>
                    <a:pt x="696" y="50"/>
                    <a:pt x="695" y="50"/>
                    <a:pt x="694" y="50"/>
                  </a:cubicBezTo>
                  <a:cubicBezTo>
                    <a:pt x="694" y="49"/>
                    <a:pt x="694" y="49"/>
                    <a:pt x="695" y="48"/>
                  </a:cubicBezTo>
                  <a:cubicBezTo>
                    <a:pt x="695" y="49"/>
                    <a:pt x="696" y="49"/>
                    <a:pt x="697" y="49"/>
                  </a:cubicBezTo>
                  <a:cubicBezTo>
                    <a:pt x="701" y="50"/>
                    <a:pt x="705" y="51"/>
                    <a:pt x="709" y="52"/>
                  </a:cubicBezTo>
                  <a:cubicBezTo>
                    <a:pt x="712" y="53"/>
                    <a:pt x="715" y="55"/>
                    <a:pt x="718" y="56"/>
                  </a:cubicBezTo>
                  <a:cubicBezTo>
                    <a:pt x="720" y="57"/>
                    <a:pt x="721" y="58"/>
                    <a:pt x="723" y="58"/>
                  </a:cubicBezTo>
                  <a:moveTo>
                    <a:pt x="704" y="50"/>
                  </a:moveTo>
                  <a:cubicBezTo>
                    <a:pt x="701" y="49"/>
                    <a:pt x="698" y="48"/>
                    <a:pt x="695" y="48"/>
                  </a:cubicBezTo>
                  <a:cubicBezTo>
                    <a:pt x="695" y="47"/>
                    <a:pt x="696" y="47"/>
                    <a:pt x="696" y="47"/>
                  </a:cubicBezTo>
                  <a:cubicBezTo>
                    <a:pt x="698" y="47"/>
                    <a:pt x="700" y="48"/>
                    <a:pt x="703" y="49"/>
                  </a:cubicBezTo>
                  <a:cubicBezTo>
                    <a:pt x="703" y="49"/>
                    <a:pt x="704" y="50"/>
                    <a:pt x="704" y="50"/>
                  </a:cubicBezTo>
                  <a:moveTo>
                    <a:pt x="677" y="45"/>
                  </a:moveTo>
                  <a:cubicBezTo>
                    <a:pt x="675" y="44"/>
                    <a:pt x="672" y="44"/>
                    <a:pt x="669" y="43"/>
                  </a:cubicBezTo>
                  <a:cubicBezTo>
                    <a:pt x="668" y="42"/>
                    <a:pt x="667" y="42"/>
                    <a:pt x="665" y="42"/>
                  </a:cubicBezTo>
                  <a:cubicBezTo>
                    <a:pt x="667" y="42"/>
                    <a:pt x="668" y="42"/>
                    <a:pt x="669" y="42"/>
                  </a:cubicBezTo>
                  <a:cubicBezTo>
                    <a:pt x="672" y="43"/>
                    <a:pt x="674" y="44"/>
                    <a:pt x="677" y="44"/>
                  </a:cubicBezTo>
                  <a:cubicBezTo>
                    <a:pt x="677" y="45"/>
                    <a:pt x="677" y="45"/>
                    <a:pt x="677" y="45"/>
                  </a:cubicBezTo>
                  <a:moveTo>
                    <a:pt x="675" y="52"/>
                  </a:moveTo>
                  <a:cubicBezTo>
                    <a:pt x="672" y="52"/>
                    <a:pt x="668" y="50"/>
                    <a:pt x="664" y="50"/>
                  </a:cubicBezTo>
                  <a:cubicBezTo>
                    <a:pt x="659" y="48"/>
                    <a:pt x="654" y="47"/>
                    <a:pt x="649" y="46"/>
                  </a:cubicBezTo>
                  <a:cubicBezTo>
                    <a:pt x="651" y="46"/>
                    <a:pt x="653" y="44"/>
                    <a:pt x="654" y="42"/>
                  </a:cubicBezTo>
                  <a:cubicBezTo>
                    <a:pt x="661" y="45"/>
                    <a:pt x="668" y="48"/>
                    <a:pt x="675" y="52"/>
                  </a:cubicBezTo>
                  <a:moveTo>
                    <a:pt x="742" y="70"/>
                  </a:moveTo>
                  <a:cubicBezTo>
                    <a:pt x="737" y="69"/>
                    <a:pt x="732" y="67"/>
                    <a:pt x="727" y="66"/>
                  </a:cubicBezTo>
                  <a:cubicBezTo>
                    <a:pt x="720" y="64"/>
                    <a:pt x="714" y="62"/>
                    <a:pt x="707" y="60"/>
                  </a:cubicBezTo>
                  <a:cubicBezTo>
                    <a:pt x="699" y="58"/>
                    <a:pt x="692" y="56"/>
                    <a:pt x="684" y="55"/>
                  </a:cubicBezTo>
                  <a:cubicBezTo>
                    <a:pt x="682" y="54"/>
                    <a:pt x="680" y="54"/>
                    <a:pt x="679" y="53"/>
                  </a:cubicBezTo>
                  <a:cubicBezTo>
                    <a:pt x="678" y="53"/>
                    <a:pt x="677" y="52"/>
                    <a:pt x="676" y="52"/>
                  </a:cubicBezTo>
                  <a:cubicBezTo>
                    <a:pt x="674" y="51"/>
                    <a:pt x="672" y="50"/>
                    <a:pt x="670" y="49"/>
                  </a:cubicBezTo>
                  <a:cubicBezTo>
                    <a:pt x="669" y="48"/>
                    <a:pt x="667" y="47"/>
                    <a:pt x="665" y="46"/>
                  </a:cubicBezTo>
                  <a:cubicBezTo>
                    <a:pt x="663" y="45"/>
                    <a:pt x="661" y="44"/>
                    <a:pt x="659" y="43"/>
                  </a:cubicBezTo>
                  <a:cubicBezTo>
                    <a:pt x="658" y="42"/>
                    <a:pt x="656" y="41"/>
                    <a:pt x="655" y="41"/>
                  </a:cubicBezTo>
                  <a:cubicBezTo>
                    <a:pt x="655" y="40"/>
                    <a:pt x="655" y="40"/>
                    <a:pt x="655" y="40"/>
                  </a:cubicBezTo>
                  <a:cubicBezTo>
                    <a:pt x="658" y="41"/>
                    <a:pt x="660" y="41"/>
                    <a:pt x="663" y="42"/>
                  </a:cubicBezTo>
                  <a:cubicBezTo>
                    <a:pt x="667" y="43"/>
                    <a:pt x="672" y="44"/>
                    <a:pt x="676" y="45"/>
                  </a:cubicBezTo>
                  <a:cubicBezTo>
                    <a:pt x="676" y="46"/>
                    <a:pt x="677" y="46"/>
                    <a:pt x="677" y="46"/>
                  </a:cubicBezTo>
                  <a:cubicBezTo>
                    <a:pt x="679" y="50"/>
                    <a:pt x="682" y="53"/>
                    <a:pt x="687" y="53"/>
                  </a:cubicBezTo>
                  <a:cubicBezTo>
                    <a:pt x="689" y="53"/>
                    <a:pt x="691" y="52"/>
                    <a:pt x="693" y="50"/>
                  </a:cubicBezTo>
                  <a:cubicBezTo>
                    <a:pt x="697" y="51"/>
                    <a:pt x="700" y="52"/>
                    <a:pt x="704" y="54"/>
                  </a:cubicBezTo>
                  <a:cubicBezTo>
                    <a:pt x="709" y="55"/>
                    <a:pt x="714" y="57"/>
                    <a:pt x="719" y="58"/>
                  </a:cubicBezTo>
                  <a:cubicBezTo>
                    <a:pt x="722" y="59"/>
                    <a:pt x="725" y="60"/>
                    <a:pt x="728" y="61"/>
                  </a:cubicBezTo>
                  <a:cubicBezTo>
                    <a:pt x="730" y="62"/>
                    <a:pt x="732" y="63"/>
                    <a:pt x="734" y="64"/>
                  </a:cubicBezTo>
                  <a:cubicBezTo>
                    <a:pt x="736" y="65"/>
                    <a:pt x="739" y="67"/>
                    <a:pt x="741" y="68"/>
                  </a:cubicBezTo>
                  <a:cubicBezTo>
                    <a:pt x="742" y="68"/>
                    <a:pt x="742" y="69"/>
                    <a:pt x="743" y="69"/>
                  </a:cubicBezTo>
                  <a:cubicBezTo>
                    <a:pt x="742" y="69"/>
                    <a:pt x="742" y="70"/>
                    <a:pt x="742" y="70"/>
                  </a:cubicBezTo>
                  <a:moveTo>
                    <a:pt x="677" y="40"/>
                  </a:moveTo>
                  <a:cubicBezTo>
                    <a:pt x="674" y="39"/>
                    <a:pt x="670" y="38"/>
                    <a:pt x="667" y="37"/>
                  </a:cubicBezTo>
                  <a:cubicBezTo>
                    <a:pt x="667" y="37"/>
                    <a:pt x="668" y="37"/>
                    <a:pt x="669" y="37"/>
                  </a:cubicBezTo>
                  <a:cubicBezTo>
                    <a:pt x="670" y="38"/>
                    <a:pt x="672" y="38"/>
                    <a:pt x="673" y="38"/>
                  </a:cubicBezTo>
                  <a:cubicBezTo>
                    <a:pt x="674" y="38"/>
                    <a:pt x="675" y="39"/>
                    <a:pt x="676" y="39"/>
                  </a:cubicBezTo>
                  <a:cubicBezTo>
                    <a:pt x="677" y="39"/>
                    <a:pt x="677" y="39"/>
                    <a:pt x="677" y="40"/>
                  </a:cubicBezTo>
                  <a:cubicBezTo>
                    <a:pt x="677" y="40"/>
                    <a:pt x="677" y="40"/>
                    <a:pt x="677" y="40"/>
                  </a:cubicBezTo>
                  <a:moveTo>
                    <a:pt x="639" y="44"/>
                  </a:moveTo>
                  <a:cubicBezTo>
                    <a:pt x="633" y="43"/>
                    <a:pt x="626" y="42"/>
                    <a:pt x="620" y="41"/>
                  </a:cubicBezTo>
                  <a:cubicBezTo>
                    <a:pt x="614" y="39"/>
                    <a:pt x="608" y="38"/>
                    <a:pt x="602" y="37"/>
                  </a:cubicBezTo>
                  <a:cubicBezTo>
                    <a:pt x="604" y="37"/>
                    <a:pt x="605" y="37"/>
                    <a:pt x="607" y="37"/>
                  </a:cubicBezTo>
                  <a:cubicBezTo>
                    <a:pt x="612" y="37"/>
                    <a:pt x="618" y="37"/>
                    <a:pt x="623" y="37"/>
                  </a:cubicBezTo>
                  <a:cubicBezTo>
                    <a:pt x="627" y="37"/>
                    <a:pt x="631" y="37"/>
                    <a:pt x="636" y="37"/>
                  </a:cubicBezTo>
                  <a:cubicBezTo>
                    <a:pt x="636" y="40"/>
                    <a:pt x="637" y="43"/>
                    <a:pt x="639" y="44"/>
                  </a:cubicBezTo>
                  <a:moveTo>
                    <a:pt x="677" y="43"/>
                  </a:moveTo>
                  <a:cubicBezTo>
                    <a:pt x="676" y="43"/>
                    <a:pt x="676" y="43"/>
                    <a:pt x="676" y="43"/>
                  </a:cubicBezTo>
                  <a:cubicBezTo>
                    <a:pt x="670" y="42"/>
                    <a:pt x="664" y="40"/>
                    <a:pt x="657" y="39"/>
                  </a:cubicBezTo>
                  <a:cubicBezTo>
                    <a:pt x="656" y="39"/>
                    <a:pt x="656" y="39"/>
                    <a:pt x="655" y="39"/>
                  </a:cubicBezTo>
                  <a:cubicBezTo>
                    <a:pt x="655" y="38"/>
                    <a:pt x="655" y="38"/>
                    <a:pt x="655" y="37"/>
                  </a:cubicBezTo>
                  <a:cubicBezTo>
                    <a:pt x="655" y="36"/>
                    <a:pt x="655" y="36"/>
                    <a:pt x="655" y="36"/>
                  </a:cubicBezTo>
                  <a:cubicBezTo>
                    <a:pt x="656" y="36"/>
                    <a:pt x="656" y="36"/>
                    <a:pt x="656" y="36"/>
                  </a:cubicBezTo>
                  <a:cubicBezTo>
                    <a:pt x="657" y="36"/>
                    <a:pt x="657" y="36"/>
                    <a:pt x="657" y="36"/>
                  </a:cubicBezTo>
                  <a:cubicBezTo>
                    <a:pt x="664" y="38"/>
                    <a:pt x="670" y="39"/>
                    <a:pt x="677" y="41"/>
                  </a:cubicBezTo>
                  <a:cubicBezTo>
                    <a:pt x="677" y="42"/>
                    <a:pt x="677" y="42"/>
                    <a:pt x="677" y="43"/>
                  </a:cubicBezTo>
                  <a:cubicBezTo>
                    <a:pt x="677" y="43"/>
                    <a:pt x="677" y="43"/>
                    <a:pt x="677" y="43"/>
                  </a:cubicBezTo>
                  <a:moveTo>
                    <a:pt x="656" y="35"/>
                  </a:moveTo>
                  <a:cubicBezTo>
                    <a:pt x="656" y="35"/>
                    <a:pt x="655" y="35"/>
                    <a:pt x="655" y="35"/>
                  </a:cubicBezTo>
                  <a:cubicBezTo>
                    <a:pt x="655" y="35"/>
                    <a:pt x="655" y="35"/>
                    <a:pt x="655" y="35"/>
                  </a:cubicBezTo>
                  <a:cubicBezTo>
                    <a:pt x="655" y="35"/>
                    <a:pt x="656" y="35"/>
                    <a:pt x="656" y="35"/>
                  </a:cubicBezTo>
                  <a:moveTo>
                    <a:pt x="636" y="34"/>
                  </a:moveTo>
                  <a:cubicBezTo>
                    <a:pt x="621" y="31"/>
                    <a:pt x="607" y="28"/>
                    <a:pt x="592" y="25"/>
                  </a:cubicBezTo>
                  <a:cubicBezTo>
                    <a:pt x="607" y="27"/>
                    <a:pt x="622" y="30"/>
                    <a:pt x="637" y="32"/>
                  </a:cubicBezTo>
                  <a:cubicBezTo>
                    <a:pt x="637" y="33"/>
                    <a:pt x="636" y="34"/>
                    <a:pt x="636" y="34"/>
                  </a:cubicBezTo>
                  <a:moveTo>
                    <a:pt x="530" y="12"/>
                  </a:moveTo>
                  <a:cubicBezTo>
                    <a:pt x="530" y="13"/>
                    <a:pt x="530" y="13"/>
                    <a:pt x="530" y="13"/>
                  </a:cubicBezTo>
                  <a:cubicBezTo>
                    <a:pt x="562" y="17"/>
                    <a:pt x="594" y="22"/>
                    <a:pt x="626" y="29"/>
                  </a:cubicBezTo>
                  <a:cubicBezTo>
                    <a:pt x="630" y="29"/>
                    <a:pt x="634" y="30"/>
                    <a:pt x="638" y="31"/>
                  </a:cubicBezTo>
                  <a:cubicBezTo>
                    <a:pt x="637" y="32"/>
                    <a:pt x="637" y="32"/>
                    <a:pt x="637" y="32"/>
                  </a:cubicBezTo>
                  <a:cubicBezTo>
                    <a:pt x="634" y="31"/>
                    <a:pt x="631" y="30"/>
                    <a:pt x="628" y="30"/>
                  </a:cubicBezTo>
                  <a:cubicBezTo>
                    <a:pt x="625" y="29"/>
                    <a:pt x="622" y="29"/>
                    <a:pt x="618" y="28"/>
                  </a:cubicBezTo>
                  <a:cubicBezTo>
                    <a:pt x="612" y="27"/>
                    <a:pt x="606" y="26"/>
                    <a:pt x="599" y="25"/>
                  </a:cubicBezTo>
                  <a:cubicBezTo>
                    <a:pt x="595" y="25"/>
                    <a:pt x="592" y="24"/>
                    <a:pt x="588" y="24"/>
                  </a:cubicBezTo>
                  <a:cubicBezTo>
                    <a:pt x="584" y="23"/>
                    <a:pt x="580" y="22"/>
                    <a:pt x="576" y="22"/>
                  </a:cubicBezTo>
                  <a:cubicBezTo>
                    <a:pt x="560" y="19"/>
                    <a:pt x="545" y="17"/>
                    <a:pt x="530" y="15"/>
                  </a:cubicBezTo>
                  <a:cubicBezTo>
                    <a:pt x="530" y="15"/>
                    <a:pt x="530" y="15"/>
                    <a:pt x="530" y="15"/>
                  </a:cubicBezTo>
                  <a:cubicBezTo>
                    <a:pt x="533" y="16"/>
                    <a:pt x="536" y="16"/>
                    <a:pt x="540" y="17"/>
                  </a:cubicBezTo>
                  <a:cubicBezTo>
                    <a:pt x="544" y="18"/>
                    <a:pt x="549" y="18"/>
                    <a:pt x="554" y="19"/>
                  </a:cubicBezTo>
                  <a:cubicBezTo>
                    <a:pt x="556" y="19"/>
                    <a:pt x="557" y="20"/>
                    <a:pt x="559" y="20"/>
                  </a:cubicBezTo>
                  <a:cubicBezTo>
                    <a:pt x="558" y="20"/>
                    <a:pt x="558" y="20"/>
                    <a:pt x="558" y="20"/>
                  </a:cubicBezTo>
                  <a:cubicBezTo>
                    <a:pt x="552" y="19"/>
                    <a:pt x="546" y="19"/>
                    <a:pt x="540" y="18"/>
                  </a:cubicBezTo>
                  <a:cubicBezTo>
                    <a:pt x="537" y="18"/>
                    <a:pt x="533" y="17"/>
                    <a:pt x="530" y="17"/>
                  </a:cubicBezTo>
                  <a:cubicBezTo>
                    <a:pt x="530" y="18"/>
                    <a:pt x="530" y="18"/>
                    <a:pt x="530" y="18"/>
                  </a:cubicBezTo>
                  <a:cubicBezTo>
                    <a:pt x="545" y="19"/>
                    <a:pt x="561" y="21"/>
                    <a:pt x="576" y="23"/>
                  </a:cubicBezTo>
                  <a:cubicBezTo>
                    <a:pt x="580" y="24"/>
                    <a:pt x="583" y="24"/>
                    <a:pt x="587" y="25"/>
                  </a:cubicBezTo>
                  <a:cubicBezTo>
                    <a:pt x="593" y="26"/>
                    <a:pt x="599" y="27"/>
                    <a:pt x="605" y="28"/>
                  </a:cubicBezTo>
                  <a:cubicBezTo>
                    <a:pt x="609" y="29"/>
                    <a:pt x="614" y="30"/>
                    <a:pt x="619" y="31"/>
                  </a:cubicBezTo>
                  <a:cubicBezTo>
                    <a:pt x="621" y="32"/>
                    <a:pt x="623" y="32"/>
                    <a:pt x="625" y="33"/>
                  </a:cubicBezTo>
                  <a:cubicBezTo>
                    <a:pt x="624" y="33"/>
                    <a:pt x="623" y="33"/>
                    <a:pt x="622" y="32"/>
                  </a:cubicBezTo>
                  <a:cubicBezTo>
                    <a:pt x="619" y="32"/>
                    <a:pt x="615" y="31"/>
                    <a:pt x="611" y="30"/>
                  </a:cubicBezTo>
                  <a:cubicBezTo>
                    <a:pt x="606" y="30"/>
                    <a:pt x="601" y="29"/>
                    <a:pt x="596" y="28"/>
                  </a:cubicBezTo>
                  <a:cubicBezTo>
                    <a:pt x="592" y="27"/>
                    <a:pt x="588" y="27"/>
                    <a:pt x="585" y="26"/>
                  </a:cubicBezTo>
                  <a:cubicBezTo>
                    <a:pt x="580" y="26"/>
                    <a:pt x="575" y="25"/>
                    <a:pt x="570" y="24"/>
                  </a:cubicBezTo>
                  <a:cubicBezTo>
                    <a:pt x="566" y="24"/>
                    <a:pt x="562" y="23"/>
                    <a:pt x="558" y="23"/>
                  </a:cubicBezTo>
                  <a:cubicBezTo>
                    <a:pt x="553" y="22"/>
                    <a:pt x="548" y="22"/>
                    <a:pt x="543" y="21"/>
                  </a:cubicBezTo>
                  <a:cubicBezTo>
                    <a:pt x="539" y="21"/>
                    <a:pt x="535" y="20"/>
                    <a:pt x="531" y="20"/>
                  </a:cubicBezTo>
                  <a:cubicBezTo>
                    <a:pt x="531" y="20"/>
                    <a:pt x="530" y="20"/>
                    <a:pt x="530" y="20"/>
                  </a:cubicBezTo>
                  <a:cubicBezTo>
                    <a:pt x="530" y="21"/>
                    <a:pt x="530" y="21"/>
                    <a:pt x="530" y="21"/>
                  </a:cubicBezTo>
                  <a:cubicBezTo>
                    <a:pt x="531" y="21"/>
                    <a:pt x="533" y="21"/>
                    <a:pt x="534" y="21"/>
                  </a:cubicBezTo>
                  <a:cubicBezTo>
                    <a:pt x="538" y="22"/>
                    <a:pt x="542" y="22"/>
                    <a:pt x="545" y="22"/>
                  </a:cubicBezTo>
                  <a:cubicBezTo>
                    <a:pt x="551" y="23"/>
                    <a:pt x="556" y="24"/>
                    <a:pt x="562" y="24"/>
                  </a:cubicBezTo>
                  <a:cubicBezTo>
                    <a:pt x="565" y="25"/>
                    <a:pt x="569" y="25"/>
                    <a:pt x="573" y="26"/>
                  </a:cubicBezTo>
                  <a:cubicBezTo>
                    <a:pt x="578" y="26"/>
                    <a:pt x="584" y="27"/>
                    <a:pt x="589" y="28"/>
                  </a:cubicBezTo>
                  <a:cubicBezTo>
                    <a:pt x="593" y="28"/>
                    <a:pt x="597" y="29"/>
                    <a:pt x="601" y="30"/>
                  </a:cubicBezTo>
                  <a:cubicBezTo>
                    <a:pt x="606" y="30"/>
                    <a:pt x="611" y="31"/>
                    <a:pt x="616" y="32"/>
                  </a:cubicBezTo>
                  <a:cubicBezTo>
                    <a:pt x="620" y="33"/>
                    <a:pt x="624" y="33"/>
                    <a:pt x="628" y="34"/>
                  </a:cubicBezTo>
                  <a:cubicBezTo>
                    <a:pt x="630" y="35"/>
                    <a:pt x="633" y="35"/>
                    <a:pt x="636" y="36"/>
                  </a:cubicBezTo>
                  <a:cubicBezTo>
                    <a:pt x="636" y="36"/>
                    <a:pt x="636" y="36"/>
                    <a:pt x="636" y="36"/>
                  </a:cubicBezTo>
                  <a:cubicBezTo>
                    <a:pt x="632" y="36"/>
                    <a:pt x="627" y="36"/>
                    <a:pt x="623" y="36"/>
                  </a:cubicBezTo>
                  <a:cubicBezTo>
                    <a:pt x="615" y="36"/>
                    <a:pt x="607" y="36"/>
                    <a:pt x="599" y="37"/>
                  </a:cubicBezTo>
                  <a:cubicBezTo>
                    <a:pt x="598" y="37"/>
                    <a:pt x="598" y="37"/>
                    <a:pt x="597" y="37"/>
                  </a:cubicBezTo>
                  <a:cubicBezTo>
                    <a:pt x="590" y="35"/>
                    <a:pt x="583" y="34"/>
                    <a:pt x="576" y="33"/>
                  </a:cubicBezTo>
                  <a:cubicBezTo>
                    <a:pt x="568" y="32"/>
                    <a:pt x="560" y="31"/>
                    <a:pt x="552" y="30"/>
                  </a:cubicBezTo>
                  <a:cubicBezTo>
                    <a:pt x="545" y="29"/>
                    <a:pt x="539" y="28"/>
                    <a:pt x="532" y="27"/>
                  </a:cubicBezTo>
                  <a:cubicBezTo>
                    <a:pt x="531" y="27"/>
                    <a:pt x="531" y="27"/>
                    <a:pt x="530" y="27"/>
                  </a:cubicBezTo>
                  <a:cubicBezTo>
                    <a:pt x="530" y="28"/>
                    <a:pt x="530" y="28"/>
                    <a:pt x="530" y="28"/>
                  </a:cubicBezTo>
                  <a:cubicBezTo>
                    <a:pt x="552" y="30"/>
                    <a:pt x="573" y="34"/>
                    <a:pt x="595" y="37"/>
                  </a:cubicBezTo>
                  <a:cubicBezTo>
                    <a:pt x="574" y="39"/>
                    <a:pt x="552" y="43"/>
                    <a:pt x="530" y="48"/>
                  </a:cubicBezTo>
                  <a:cubicBezTo>
                    <a:pt x="530" y="49"/>
                    <a:pt x="530" y="49"/>
                    <a:pt x="530" y="49"/>
                  </a:cubicBezTo>
                  <a:cubicBezTo>
                    <a:pt x="530" y="49"/>
                    <a:pt x="531" y="49"/>
                    <a:pt x="532" y="49"/>
                  </a:cubicBezTo>
                  <a:cubicBezTo>
                    <a:pt x="535" y="48"/>
                    <a:pt x="538" y="47"/>
                    <a:pt x="541" y="46"/>
                  </a:cubicBezTo>
                  <a:cubicBezTo>
                    <a:pt x="544" y="46"/>
                    <a:pt x="546" y="45"/>
                    <a:pt x="549" y="45"/>
                  </a:cubicBezTo>
                  <a:cubicBezTo>
                    <a:pt x="552" y="44"/>
                    <a:pt x="555" y="43"/>
                    <a:pt x="558" y="43"/>
                  </a:cubicBezTo>
                  <a:cubicBezTo>
                    <a:pt x="561" y="42"/>
                    <a:pt x="563" y="42"/>
                    <a:pt x="566" y="41"/>
                  </a:cubicBezTo>
                  <a:cubicBezTo>
                    <a:pt x="569" y="41"/>
                    <a:pt x="572" y="41"/>
                    <a:pt x="574" y="40"/>
                  </a:cubicBezTo>
                  <a:cubicBezTo>
                    <a:pt x="577" y="40"/>
                    <a:pt x="580" y="39"/>
                    <a:pt x="583" y="39"/>
                  </a:cubicBezTo>
                  <a:cubicBezTo>
                    <a:pt x="586" y="39"/>
                    <a:pt x="588" y="39"/>
                    <a:pt x="591" y="38"/>
                  </a:cubicBezTo>
                  <a:cubicBezTo>
                    <a:pt x="593" y="38"/>
                    <a:pt x="596" y="38"/>
                    <a:pt x="599" y="38"/>
                  </a:cubicBezTo>
                  <a:cubicBezTo>
                    <a:pt x="613" y="40"/>
                    <a:pt x="627" y="43"/>
                    <a:pt x="641" y="46"/>
                  </a:cubicBezTo>
                  <a:cubicBezTo>
                    <a:pt x="642" y="46"/>
                    <a:pt x="644" y="47"/>
                    <a:pt x="646" y="47"/>
                  </a:cubicBezTo>
                  <a:cubicBezTo>
                    <a:pt x="646" y="47"/>
                    <a:pt x="646" y="47"/>
                    <a:pt x="646" y="47"/>
                  </a:cubicBezTo>
                  <a:cubicBezTo>
                    <a:pt x="657" y="49"/>
                    <a:pt x="668" y="51"/>
                    <a:pt x="678" y="54"/>
                  </a:cubicBezTo>
                  <a:cubicBezTo>
                    <a:pt x="679" y="54"/>
                    <a:pt x="679" y="54"/>
                    <a:pt x="679" y="55"/>
                  </a:cubicBezTo>
                  <a:cubicBezTo>
                    <a:pt x="680" y="55"/>
                    <a:pt x="680" y="55"/>
                    <a:pt x="681" y="55"/>
                  </a:cubicBezTo>
                  <a:cubicBezTo>
                    <a:pt x="684" y="57"/>
                    <a:pt x="687" y="59"/>
                    <a:pt x="691" y="61"/>
                  </a:cubicBezTo>
                  <a:cubicBezTo>
                    <a:pt x="692" y="62"/>
                    <a:pt x="693" y="63"/>
                    <a:pt x="695" y="64"/>
                  </a:cubicBezTo>
                  <a:cubicBezTo>
                    <a:pt x="697" y="66"/>
                    <a:pt x="700" y="67"/>
                    <a:pt x="702" y="69"/>
                  </a:cubicBezTo>
                  <a:cubicBezTo>
                    <a:pt x="704" y="70"/>
                    <a:pt x="706" y="72"/>
                    <a:pt x="708" y="73"/>
                  </a:cubicBezTo>
                  <a:cubicBezTo>
                    <a:pt x="710" y="74"/>
                    <a:pt x="712" y="76"/>
                    <a:pt x="714" y="77"/>
                  </a:cubicBezTo>
                  <a:cubicBezTo>
                    <a:pt x="716" y="79"/>
                    <a:pt x="718" y="80"/>
                    <a:pt x="720" y="82"/>
                  </a:cubicBezTo>
                  <a:cubicBezTo>
                    <a:pt x="722" y="83"/>
                    <a:pt x="723" y="84"/>
                    <a:pt x="725" y="86"/>
                  </a:cubicBezTo>
                  <a:cubicBezTo>
                    <a:pt x="727" y="87"/>
                    <a:pt x="730" y="89"/>
                    <a:pt x="732" y="91"/>
                  </a:cubicBezTo>
                  <a:cubicBezTo>
                    <a:pt x="733" y="92"/>
                    <a:pt x="735" y="93"/>
                    <a:pt x="737" y="95"/>
                  </a:cubicBezTo>
                  <a:cubicBezTo>
                    <a:pt x="739" y="97"/>
                    <a:pt x="741" y="99"/>
                    <a:pt x="744" y="101"/>
                  </a:cubicBezTo>
                  <a:cubicBezTo>
                    <a:pt x="745" y="102"/>
                    <a:pt x="747" y="103"/>
                    <a:pt x="748" y="105"/>
                  </a:cubicBezTo>
                  <a:cubicBezTo>
                    <a:pt x="751" y="107"/>
                    <a:pt x="753" y="109"/>
                    <a:pt x="755" y="111"/>
                  </a:cubicBezTo>
                  <a:cubicBezTo>
                    <a:pt x="757" y="112"/>
                    <a:pt x="759" y="114"/>
                    <a:pt x="760" y="115"/>
                  </a:cubicBezTo>
                  <a:cubicBezTo>
                    <a:pt x="762" y="117"/>
                    <a:pt x="765" y="120"/>
                    <a:pt x="767" y="122"/>
                  </a:cubicBezTo>
                  <a:cubicBezTo>
                    <a:pt x="769" y="123"/>
                    <a:pt x="770" y="125"/>
                    <a:pt x="772" y="126"/>
                  </a:cubicBezTo>
                  <a:cubicBezTo>
                    <a:pt x="774" y="128"/>
                    <a:pt x="777" y="131"/>
                    <a:pt x="779" y="133"/>
                  </a:cubicBezTo>
                  <a:cubicBezTo>
                    <a:pt x="781" y="135"/>
                    <a:pt x="782" y="136"/>
                    <a:pt x="784" y="138"/>
                  </a:cubicBezTo>
                  <a:cubicBezTo>
                    <a:pt x="786" y="140"/>
                    <a:pt x="788" y="143"/>
                    <a:pt x="790" y="145"/>
                  </a:cubicBezTo>
                  <a:cubicBezTo>
                    <a:pt x="792" y="146"/>
                    <a:pt x="793" y="147"/>
                    <a:pt x="794" y="149"/>
                  </a:cubicBezTo>
                  <a:cubicBezTo>
                    <a:pt x="794" y="148"/>
                    <a:pt x="794" y="148"/>
                    <a:pt x="794" y="148"/>
                  </a:cubicBezTo>
                  <a:cubicBezTo>
                    <a:pt x="794" y="147"/>
                    <a:pt x="793" y="146"/>
                    <a:pt x="792" y="145"/>
                  </a:cubicBezTo>
                  <a:cubicBezTo>
                    <a:pt x="790" y="143"/>
                    <a:pt x="788" y="141"/>
                    <a:pt x="785" y="138"/>
                  </a:cubicBezTo>
                  <a:cubicBezTo>
                    <a:pt x="784" y="137"/>
                    <a:pt x="782" y="135"/>
                    <a:pt x="780" y="133"/>
                  </a:cubicBezTo>
                  <a:cubicBezTo>
                    <a:pt x="778" y="131"/>
                    <a:pt x="776" y="129"/>
                    <a:pt x="774" y="127"/>
                  </a:cubicBezTo>
                  <a:cubicBezTo>
                    <a:pt x="772" y="125"/>
                    <a:pt x="770" y="123"/>
                    <a:pt x="768" y="122"/>
                  </a:cubicBezTo>
                  <a:cubicBezTo>
                    <a:pt x="766" y="120"/>
                    <a:pt x="764" y="118"/>
                    <a:pt x="762" y="116"/>
                  </a:cubicBezTo>
                  <a:cubicBezTo>
                    <a:pt x="760" y="114"/>
                    <a:pt x="758" y="112"/>
                    <a:pt x="756" y="111"/>
                  </a:cubicBezTo>
                  <a:cubicBezTo>
                    <a:pt x="754" y="109"/>
                    <a:pt x="752" y="107"/>
                    <a:pt x="750" y="105"/>
                  </a:cubicBezTo>
                  <a:cubicBezTo>
                    <a:pt x="748" y="104"/>
                    <a:pt x="747" y="102"/>
                    <a:pt x="745" y="101"/>
                  </a:cubicBezTo>
                  <a:cubicBezTo>
                    <a:pt x="743" y="99"/>
                    <a:pt x="741" y="97"/>
                    <a:pt x="739" y="95"/>
                  </a:cubicBezTo>
                  <a:cubicBezTo>
                    <a:pt x="737" y="94"/>
                    <a:pt x="735" y="92"/>
                    <a:pt x="733" y="91"/>
                  </a:cubicBezTo>
                  <a:cubicBezTo>
                    <a:pt x="731" y="89"/>
                    <a:pt x="729" y="88"/>
                    <a:pt x="727" y="86"/>
                  </a:cubicBezTo>
                  <a:cubicBezTo>
                    <a:pt x="725" y="85"/>
                    <a:pt x="723" y="83"/>
                    <a:pt x="722" y="82"/>
                  </a:cubicBezTo>
                  <a:cubicBezTo>
                    <a:pt x="720" y="80"/>
                    <a:pt x="718" y="79"/>
                    <a:pt x="716" y="77"/>
                  </a:cubicBezTo>
                  <a:cubicBezTo>
                    <a:pt x="714" y="76"/>
                    <a:pt x="712" y="75"/>
                    <a:pt x="710" y="74"/>
                  </a:cubicBezTo>
                  <a:cubicBezTo>
                    <a:pt x="708" y="72"/>
                    <a:pt x="706" y="71"/>
                    <a:pt x="704" y="69"/>
                  </a:cubicBezTo>
                  <a:cubicBezTo>
                    <a:pt x="702" y="68"/>
                    <a:pt x="701" y="67"/>
                    <a:pt x="699" y="66"/>
                  </a:cubicBezTo>
                  <a:cubicBezTo>
                    <a:pt x="697" y="64"/>
                    <a:pt x="695" y="63"/>
                    <a:pt x="693" y="62"/>
                  </a:cubicBezTo>
                  <a:cubicBezTo>
                    <a:pt x="691" y="61"/>
                    <a:pt x="689" y="60"/>
                    <a:pt x="688" y="59"/>
                  </a:cubicBezTo>
                  <a:cubicBezTo>
                    <a:pt x="686" y="57"/>
                    <a:pt x="684" y="56"/>
                    <a:pt x="682" y="55"/>
                  </a:cubicBezTo>
                  <a:cubicBezTo>
                    <a:pt x="681" y="55"/>
                    <a:pt x="681" y="55"/>
                    <a:pt x="681" y="55"/>
                  </a:cubicBezTo>
                  <a:cubicBezTo>
                    <a:pt x="690" y="57"/>
                    <a:pt x="699" y="59"/>
                    <a:pt x="708" y="62"/>
                  </a:cubicBezTo>
                  <a:cubicBezTo>
                    <a:pt x="712" y="62"/>
                    <a:pt x="715" y="64"/>
                    <a:pt x="719" y="64"/>
                  </a:cubicBezTo>
                  <a:cubicBezTo>
                    <a:pt x="726" y="67"/>
                    <a:pt x="734" y="69"/>
                    <a:pt x="742" y="71"/>
                  </a:cubicBezTo>
                  <a:cubicBezTo>
                    <a:pt x="742" y="72"/>
                    <a:pt x="741" y="73"/>
                    <a:pt x="741" y="74"/>
                  </a:cubicBezTo>
                  <a:cubicBezTo>
                    <a:pt x="741" y="79"/>
                    <a:pt x="746" y="83"/>
                    <a:pt x="751" y="83"/>
                  </a:cubicBezTo>
                  <a:cubicBezTo>
                    <a:pt x="754" y="83"/>
                    <a:pt x="756" y="82"/>
                    <a:pt x="758" y="81"/>
                  </a:cubicBezTo>
                  <a:cubicBezTo>
                    <a:pt x="763" y="85"/>
                    <a:pt x="768" y="90"/>
                    <a:pt x="772" y="95"/>
                  </a:cubicBezTo>
                  <a:cubicBezTo>
                    <a:pt x="774" y="97"/>
                    <a:pt x="775" y="99"/>
                    <a:pt x="777" y="101"/>
                  </a:cubicBezTo>
                  <a:cubicBezTo>
                    <a:pt x="779" y="103"/>
                    <a:pt x="780" y="105"/>
                    <a:pt x="782" y="108"/>
                  </a:cubicBezTo>
                  <a:cubicBezTo>
                    <a:pt x="784" y="110"/>
                    <a:pt x="786" y="113"/>
                    <a:pt x="788" y="115"/>
                  </a:cubicBezTo>
                  <a:cubicBezTo>
                    <a:pt x="789" y="117"/>
                    <a:pt x="791" y="120"/>
                    <a:pt x="793" y="122"/>
                  </a:cubicBezTo>
                  <a:cubicBezTo>
                    <a:pt x="793" y="123"/>
                    <a:pt x="794" y="124"/>
                    <a:pt x="794" y="124"/>
                  </a:cubicBezTo>
                  <a:cubicBezTo>
                    <a:pt x="794" y="123"/>
                    <a:pt x="794" y="123"/>
                    <a:pt x="794" y="123"/>
                  </a:cubicBezTo>
                  <a:cubicBezTo>
                    <a:pt x="794" y="123"/>
                    <a:pt x="794" y="122"/>
                    <a:pt x="794" y="122"/>
                  </a:cubicBezTo>
                  <a:cubicBezTo>
                    <a:pt x="793" y="120"/>
                    <a:pt x="791" y="118"/>
                    <a:pt x="790" y="117"/>
                  </a:cubicBezTo>
                  <a:cubicBezTo>
                    <a:pt x="788" y="114"/>
                    <a:pt x="786" y="111"/>
                    <a:pt x="784" y="108"/>
                  </a:cubicBezTo>
                  <a:cubicBezTo>
                    <a:pt x="782" y="106"/>
                    <a:pt x="781" y="104"/>
                    <a:pt x="779" y="103"/>
                  </a:cubicBezTo>
                  <a:cubicBezTo>
                    <a:pt x="777" y="100"/>
                    <a:pt x="775" y="98"/>
                    <a:pt x="773" y="95"/>
                  </a:cubicBezTo>
                  <a:cubicBezTo>
                    <a:pt x="772" y="94"/>
                    <a:pt x="770" y="92"/>
                    <a:pt x="769" y="90"/>
                  </a:cubicBezTo>
                  <a:cubicBezTo>
                    <a:pt x="767" y="88"/>
                    <a:pt x="765" y="86"/>
                    <a:pt x="763" y="84"/>
                  </a:cubicBezTo>
                  <a:cubicBezTo>
                    <a:pt x="762" y="83"/>
                    <a:pt x="760" y="81"/>
                    <a:pt x="759" y="80"/>
                  </a:cubicBezTo>
                  <a:cubicBezTo>
                    <a:pt x="760" y="79"/>
                    <a:pt x="760" y="78"/>
                    <a:pt x="761" y="77"/>
                  </a:cubicBezTo>
                  <a:cubicBezTo>
                    <a:pt x="763" y="78"/>
                    <a:pt x="765" y="79"/>
                    <a:pt x="767" y="80"/>
                  </a:cubicBezTo>
                  <a:cubicBezTo>
                    <a:pt x="772" y="82"/>
                    <a:pt x="776" y="83"/>
                    <a:pt x="780" y="85"/>
                  </a:cubicBezTo>
                  <a:cubicBezTo>
                    <a:pt x="785" y="87"/>
                    <a:pt x="790" y="89"/>
                    <a:pt x="794" y="90"/>
                  </a:cubicBezTo>
                  <a:cubicBezTo>
                    <a:pt x="794" y="90"/>
                    <a:pt x="794" y="90"/>
                    <a:pt x="794" y="90"/>
                  </a:cubicBezTo>
                  <a:cubicBezTo>
                    <a:pt x="791" y="88"/>
                    <a:pt x="787" y="86"/>
                    <a:pt x="783" y="85"/>
                  </a:cubicBezTo>
                  <a:cubicBezTo>
                    <a:pt x="779" y="83"/>
                    <a:pt x="774" y="82"/>
                    <a:pt x="770" y="80"/>
                  </a:cubicBezTo>
                  <a:cubicBezTo>
                    <a:pt x="767" y="79"/>
                    <a:pt x="764" y="78"/>
                    <a:pt x="761" y="77"/>
                  </a:cubicBezTo>
                  <a:cubicBezTo>
                    <a:pt x="761" y="76"/>
                    <a:pt x="761" y="76"/>
                    <a:pt x="761" y="76"/>
                  </a:cubicBezTo>
                  <a:cubicBezTo>
                    <a:pt x="767" y="78"/>
                    <a:pt x="772" y="79"/>
                    <a:pt x="778" y="81"/>
                  </a:cubicBezTo>
                  <a:cubicBezTo>
                    <a:pt x="783" y="82"/>
                    <a:pt x="789" y="84"/>
                    <a:pt x="794" y="85"/>
                  </a:cubicBezTo>
                  <a:cubicBezTo>
                    <a:pt x="794" y="85"/>
                    <a:pt x="794" y="85"/>
                    <a:pt x="794" y="85"/>
                  </a:cubicBezTo>
                  <a:cubicBezTo>
                    <a:pt x="794" y="84"/>
                    <a:pt x="794" y="84"/>
                    <a:pt x="794" y="84"/>
                  </a:cubicBezTo>
                  <a:cubicBezTo>
                    <a:pt x="793" y="83"/>
                    <a:pt x="792" y="83"/>
                    <a:pt x="791" y="82"/>
                  </a:cubicBezTo>
                  <a:cubicBezTo>
                    <a:pt x="787" y="81"/>
                    <a:pt x="783" y="79"/>
                    <a:pt x="779" y="78"/>
                  </a:cubicBezTo>
                  <a:cubicBezTo>
                    <a:pt x="774" y="76"/>
                    <a:pt x="769" y="74"/>
                    <a:pt x="764" y="72"/>
                  </a:cubicBezTo>
                  <a:cubicBezTo>
                    <a:pt x="763" y="72"/>
                    <a:pt x="762" y="72"/>
                    <a:pt x="761" y="71"/>
                  </a:cubicBezTo>
                  <a:cubicBezTo>
                    <a:pt x="760" y="69"/>
                    <a:pt x="759" y="67"/>
                    <a:pt x="757" y="66"/>
                  </a:cubicBezTo>
                  <a:cubicBezTo>
                    <a:pt x="760" y="67"/>
                    <a:pt x="763" y="67"/>
                    <a:pt x="765" y="68"/>
                  </a:cubicBezTo>
                  <a:cubicBezTo>
                    <a:pt x="770" y="70"/>
                    <a:pt x="775" y="71"/>
                    <a:pt x="780" y="73"/>
                  </a:cubicBezTo>
                  <a:cubicBezTo>
                    <a:pt x="784" y="74"/>
                    <a:pt x="788" y="76"/>
                    <a:pt x="793" y="77"/>
                  </a:cubicBezTo>
                  <a:cubicBezTo>
                    <a:pt x="793" y="78"/>
                    <a:pt x="794" y="78"/>
                    <a:pt x="794" y="78"/>
                  </a:cubicBezTo>
                  <a:cubicBezTo>
                    <a:pt x="794" y="77"/>
                    <a:pt x="794" y="77"/>
                    <a:pt x="794" y="77"/>
                  </a:cubicBezTo>
                  <a:cubicBezTo>
                    <a:pt x="794" y="77"/>
                    <a:pt x="794" y="77"/>
                    <a:pt x="794" y="77"/>
                  </a:cubicBezTo>
                  <a:cubicBezTo>
                    <a:pt x="789" y="75"/>
                    <a:pt x="783" y="73"/>
                    <a:pt x="778" y="71"/>
                  </a:cubicBezTo>
                  <a:cubicBezTo>
                    <a:pt x="774" y="70"/>
                    <a:pt x="769" y="69"/>
                    <a:pt x="765" y="67"/>
                  </a:cubicBezTo>
                  <a:cubicBezTo>
                    <a:pt x="760" y="66"/>
                    <a:pt x="754" y="64"/>
                    <a:pt x="748" y="62"/>
                  </a:cubicBezTo>
                  <a:cubicBezTo>
                    <a:pt x="744" y="61"/>
                    <a:pt x="740" y="60"/>
                    <a:pt x="736" y="58"/>
                  </a:cubicBezTo>
                  <a:cubicBezTo>
                    <a:pt x="730" y="57"/>
                    <a:pt x="724" y="55"/>
                    <a:pt x="719" y="54"/>
                  </a:cubicBezTo>
                  <a:cubicBezTo>
                    <a:pt x="716" y="53"/>
                    <a:pt x="713" y="52"/>
                    <a:pt x="710" y="51"/>
                  </a:cubicBezTo>
                  <a:cubicBezTo>
                    <a:pt x="708" y="51"/>
                    <a:pt x="707" y="50"/>
                    <a:pt x="706" y="50"/>
                  </a:cubicBezTo>
                  <a:cubicBezTo>
                    <a:pt x="704" y="49"/>
                    <a:pt x="702" y="48"/>
                    <a:pt x="700" y="47"/>
                  </a:cubicBezTo>
                  <a:cubicBezTo>
                    <a:pt x="699" y="47"/>
                    <a:pt x="697" y="46"/>
                    <a:pt x="696" y="46"/>
                  </a:cubicBezTo>
                  <a:cubicBezTo>
                    <a:pt x="696" y="46"/>
                    <a:pt x="696" y="46"/>
                    <a:pt x="696" y="46"/>
                  </a:cubicBezTo>
                  <a:cubicBezTo>
                    <a:pt x="698" y="46"/>
                    <a:pt x="699" y="46"/>
                    <a:pt x="700" y="47"/>
                  </a:cubicBezTo>
                  <a:cubicBezTo>
                    <a:pt x="708" y="49"/>
                    <a:pt x="716" y="51"/>
                    <a:pt x="724" y="53"/>
                  </a:cubicBezTo>
                  <a:cubicBezTo>
                    <a:pt x="728" y="55"/>
                    <a:pt x="733" y="56"/>
                    <a:pt x="737" y="57"/>
                  </a:cubicBezTo>
                  <a:cubicBezTo>
                    <a:pt x="743" y="59"/>
                    <a:pt x="749" y="61"/>
                    <a:pt x="756" y="63"/>
                  </a:cubicBezTo>
                  <a:cubicBezTo>
                    <a:pt x="766" y="66"/>
                    <a:pt x="777" y="70"/>
                    <a:pt x="788" y="74"/>
                  </a:cubicBezTo>
                  <a:cubicBezTo>
                    <a:pt x="789" y="74"/>
                    <a:pt x="789" y="74"/>
                    <a:pt x="790" y="74"/>
                  </a:cubicBezTo>
                  <a:cubicBezTo>
                    <a:pt x="792" y="75"/>
                    <a:pt x="793" y="75"/>
                    <a:pt x="794" y="76"/>
                  </a:cubicBezTo>
                  <a:cubicBezTo>
                    <a:pt x="794" y="75"/>
                    <a:pt x="794" y="75"/>
                    <a:pt x="794" y="75"/>
                  </a:cubicBezTo>
                  <a:cubicBezTo>
                    <a:pt x="792" y="74"/>
                    <a:pt x="790" y="73"/>
                    <a:pt x="787" y="72"/>
                  </a:cubicBezTo>
                  <a:cubicBezTo>
                    <a:pt x="783" y="71"/>
                    <a:pt x="778" y="69"/>
                    <a:pt x="773" y="68"/>
                  </a:cubicBezTo>
                  <a:cubicBezTo>
                    <a:pt x="770" y="66"/>
                    <a:pt x="766" y="65"/>
                    <a:pt x="762" y="64"/>
                  </a:cubicBezTo>
                  <a:cubicBezTo>
                    <a:pt x="757" y="62"/>
                    <a:pt x="752" y="61"/>
                    <a:pt x="747" y="59"/>
                  </a:cubicBezTo>
                  <a:cubicBezTo>
                    <a:pt x="744" y="58"/>
                    <a:pt x="741" y="57"/>
                    <a:pt x="737" y="56"/>
                  </a:cubicBezTo>
                  <a:cubicBezTo>
                    <a:pt x="731" y="54"/>
                    <a:pt x="725" y="52"/>
                    <a:pt x="718" y="51"/>
                  </a:cubicBezTo>
                  <a:cubicBezTo>
                    <a:pt x="716" y="50"/>
                    <a:pt x="714" y="50"/>
                    <a:pt x="712" y="49"/>
                  </a:cubicBezTo>
                  <a:cubicBezTo>
                    <a:pt x="707" y="48"/>
                    <a:pt x="702" y="46"/>
                    <a:pt x="696" y="45"/>
                  </a:cubicBezTo>
                  <a:cubicBezTo>
                    <a:pt x="696" y="44"/>
                    <a:pt x="697" y="43"/>
                    <a:pt x="697" y="43"/>
                  </a:cubicBezTo>
                  <a:cubicBezTo>
                    <a:pt x="697" y="37"/>
                    <a:pt x="692" y="33"/>
                    <a:pt x="687" y="33"/>
                  </a:cubicBezTo>
                  <a:cubicBezTo>
                    <a:pt x="683" y="33"/>
                    <a:pt x="679" y="35"/>
                    <a:pt x="678" y="39"/>
                  </a:cubicBezTo>
                  <a:cubicBezTo>
                    <a:pt x="676" y="38"/>
                    <a:pt x="675" y="38"/>
                    <a:pt x="673" y="37"/>
                  </a:cubicBezTo>
                  <a:cubicBezTo>
                    <a:pt x="672" y="37"/>
                    <a:pt x="671" y="37"/>
                    <a:pt x="670" y="37"/>
                  </a:cubicBezTo>
                  <a:cubicBezTo>
                    <a:pt x="669" y="37"/>
                    <a:pt x="667" y="36"/>
                    <a:pt x="666" y="36"/>
                  </a:cubicBezTo>
                  <a:cubicBezTo>
                    <a:pt x="665" y="36"/>
                    <a:pt x="664" y="36"/>
                    <a:pt x="663" y="36"/>
                  </a:cubicBezTo>
                  <a:cubicBezTo>
                    <a:pt x="662" y="36"/>
                    <a:pt x="661" y="36"/>
                    <a:pt x="660" y="35"/>
                  </a:cubicBezTo>
                  <a:cubicBezTo>
                    <a:pt x="659" y="35"/>
                    <a:pt x="657" y="35"/>
                    <a:pt x="655" y="34"/>
                  </a:cubicBezTo>
                  <a:cubicBezTo>
                    <a:pt x="655" y="34"/>
                    <a:pt x="655" y="34"/>
                    <a:pt x="655" y="34"/>
                  </a:cubicBezTo>
                  <a:cubicBezTo>
                    <a:pt x="654" y="30"/>
                    <a:pt x="650" y="27"/>
                    <a:pt x="646" y="27"/>
                  </a:cubicBezTo>
                  <a:cubicBezTo>
                    <a:pt x="643" y="27"/>
                    <a:pt x="640" y="28"/>
                    <a:pt x="638" y="30"/>
                  </a:cubicBezTo>
                  <a:cubicBezTo>
                    <a:pt x="632" y="29"/>
                    <a:pt x="626" y="28"/>
                    <a:pt x="620" y="27"/>
                  </a:cubicBezTo>
                  <a:cubicBezTo>
                    <a:pt x="614" y="25"/>
                    <a:pt x="609" y="24"/>
                    <a:pt x="604" y="23"/>
                  </a:cubicBezTo>
                  <a:cubicBezTo>
                    <a:pt x="597" y="22"/>
                    <a:pt x="591" y="21"/>
                    <a:pt x="584" y="20"/>
                  </a:cubicBezTo>
                  <a:cubicBezTo>
                    <a:pt x="579" y="19"/>
                    <a:pt x="573" y="18"/>
                    <a:pt x="567" y="17"/>
                  </a:cubicBezTo>
                  <a:cubicBezTo>
                    <a:pt x="561" y="16"/>
                    <a:pt x="555" y="15"/>
                    <a:pt x="548" y="14"/>
                  </a:cubicBezTo>
                  <a:cubicBezTo>
                    <a:pt x="543" y="13"/>
                    <a:pt x="537" y="13"/>
                    <a:pt x="531" y="12"/>
                  </a:cubicBezTo>
                  <a:cubicBezTo>
                    <a:pt x="531" y="12"/>
                    <a:pt x="530" y="12"/>
                    <a:pt x="530" y="12"/>
                  </a:cubicBezTo>
                  <a:moveTo>
                    <a:pt x="27" y="253"/>
                  </a:moveTo>
                  <a:cubicBezTo>
                    <a:pt x="29" y="253"/>
                    <a:pt x="31" y="252"/>
                    <a:pt x="33" y="252"/>
                  </a:cubicBezTo>
                  <a:cubicBezTo>
                    <a:pt x="40" y="251"/>
                    <a:pt x="46" y="250"/>
                    <a:pt x="53" y="250"/>
                  </a:cubicBezTo>
                  <a:cubicBezTo>
                    <a:pt x="57" y="249"/>
                    <a:pt x="60" y="249"/>
                    <a:pt x="64" y="248"/>
                  </a:cubicBezTo>
                  <a:cubicBezTo>
                    <a:pt x="64" y="249"/>
                    <a:pt x="64" y="249"/>
                    <a:pt x="64" y="249"/>
                  </a:cubicBezTo>
                  <a:cubicBezTo>
                    <a:pt x="62" y="249"/>
                    <a:pt x="59" y="249"/>
                    <a:pt x="57" y="249"/>
                  </a:cubicBezTo>
                  <a:cubicBezTo>
                    <a:pt x="50" y="250"/>
                    <a:pt x="42" y="251"/>
                    <a:pt x="35" y="252"/>
                  </a:cubicBezTo>
                  <a:cubicBezTo>
                    <a:pt x="32" y="252"/>
                    <a:pt x="30" y="253"/>
                    <a:pt x="27" y="253"/>
                  </a:cubicBezTo>
                  <a:moveTo>
                    <a:pt x="69" y="238"/>
                  </a:moveTo>
                  <a:cubicBezTo>
                    <a:pt x="69" y="237"/>
                    <a:pt x="69" y="237"/>
                    <a:pt x="69" y="237"/>
                  </a:cubicBezTo>
                  <a:cubicBezTo>
                    <a:pt x="68" y="235"/>
                    <a:pt x="67" y="233"/>
                    <a:pt x="66" y="231"/>
                  </a:cubicBezTo>
                  <a:cubicBezTo>
                    <a:pt x="64" y="228"/>
                    <a:pt x="63" y="225"/>
                    <a:pt x="61" y="222"/>
                  </a:cubicBezTo>
                  <a:cubicBezTo>
                    <a:pt x="60" y="220"/>
                    <a:pt x="59" y="218"/>
                    <a:pt x="58" y="216"/>
                  </a:cubicBezTo>
                  <a:cubicBezTo>
                    <a:pt x="56" y="213"/>
                    <a:pt x="54" y="210"/>
                    <a:pt x="53" y="208"/>
                  </a:cubicBezTo>
                  <a:cubicBezTo>
                    <a:pt x="52" y="206"/>
                    <a:pt x="50" y="204"/>
                    <a:pt x="49" y="202"/>
                  </a:cubicBezTo>
                  <a:cubicBezTo>
                    <a:pt x="48" y="199"/>
                    <a:pt x="46" y="197"/>
                    <a:pt x="44" y="194"/>
                  </a:cubicBezTo>
                  <a:cubicBezTo>
                    <a:pt x="43" y="192"/>
                    <a:pt x="42" y="190"/>
                    <a:pt x="41" y="188"/>
                  </a:cubicBezTo>
                  <a:cubicBezTo>
                    <a:pt x="39" y="186"/>
                    <a:pt x="37" y="184"/>
                    <a:pt x="36" y="181"/>
                  </a:cubicBezTo>
                  <a:cubicBezTo>
                    <a:pt x="35" y="181"/>
                    <a:pt x="35" y="180"/>
                    <a:pt x="34" y="179"/>
                  </a:cubicBezTo>
                  <a:cubicBezTo>
                    <a:pt x="35" y="179"/>
                    <a:pt x="35" y="179"/>
                    <a:pt x="36" y="179"/>
                  </a:cubicBezTo>
                  <a:cubicBezTo>
                    <a:pt x="41" y="177"/>
                    <a:pt x="47" y="176"/>
                    <a:pt x="52" y="174"/>
                  </a:cubicBezTo>
                  <a:cubicBezTo>
                    <a:pt x="56" y="173"/>
                    <a:pt x="60" y="172"/>
                    <a:pt x="65" y="171"/>
                  </a:cubicBezTo>
                  <a:cubicBezTo>
                    <a:pt x="70" y="170"/>
                    <a:pt x="75" y="169"/>
                    <a:pt x="81" y="167"/>
                  </a:cubicBezTo>
                  <a:cubicBezTo>
                    <a:pt x="85" y="166"/>
                    <a:pt x="89" y="165"/>
                    <a:pt x="93" y="164"/>
                  </a:cubicBezTo>
                  <a:cubicBezTo>
                    <a:pt x="99" y="163"/>
                    <a:pt x="104" y="162"/>
                    <a:pt x="109" y="161"/>
                  </a:cubicBezTo>
                  <a:cubicBezTo>
                    <a:pt x="111" y="161"/>
                    <a:pt x="113" y="160"/>
                    <a:pt x="114" y="160"/>
                  </a:cubicBezTo>
                  <a:cubicBezTo>
                    <a:pt x="109" y="169"/>
                    <a:pt x="105" y="179"/>
                    <a:pt x="100" y="189"/>
                  </a:cubicBezTo>
                  <a:cubicBezTo>
                    <a:pt x="100" y="189"/>
                    <a:pt x="100" y="189"/>
                    <a:pt x="100" y="189"/>
                  </a:cubicBezTo>
                  <a:cubicBezTo>
                    <a:pt x="97" y="195"/>
                    <a:pt x="94" y="201"/>
                    <a:pt x="91" y="207"/>
                  </a:cubicBezTo>
                  <a:cubicBezTo>
                    <a:pt x="89" y="210"/>
                    <a:pt x="88" y="213"/>
                    <a:pt x="87" y="216"/>
                  </a:cubicBezTo>
                  <a:cubicBezTo>
                    <a:pt x="85" y="220"/>
                    <a:pt x="84" y="223"/>
                    <a:pt x="82" y="226"/>
                  </a:cubicBezTo>
                  <a:cubicBezTo>
                    <a:pt x="80" y="230"/>
                    <a:pt x="79" y="234"/>
                    <a:pt x="77" y="238"/>
                  </a:cubicBezTo>
                  <a:cubicBezTo>
                    <a:pt x="76" y="237"/>
                    <a:pt x="74" y="237"/>
                    <a:pt x="73" y="237"/>
                  </a:cubicBezTo>
                  <a:cubicBezTo>
                    <a:pt x="72" y="237"/>
                    <a:pt x="70" y="237"/>
                    <a:pt x="69" y="238"/>
                  </a:cubicBezTo>
                  <a:moveTo>
                    <a:pt x="78" y="238"/>
                  </a:moveTo>
                  <a:cubicBezTo>
                    <a:pt x="78" y="238"/>
                    <a:pt x="78" y="238"/>
                    <a:pt x="78" y="238"/>
                  </a:cubicBezTo>
                  <a:cubicBezTo>
                    <a:pt x="78" y="237"/>
                    <a:pt x="79" y="236"/>
                    <a:pt x="79" y="234"/>
                  </a:cubicBezTo>
                  <a:cubicBezTo>
                    <a:pt x="81" y="231"/>
                    <a:pt x="82" y="228"/>
                    <a:pt x="84" y="225"/>
                  </a:cubicBezTo>
                  <a:cubicBezTo>
                    <a:pt x="85" y="221"/>
                    <a:pt x="87" y="218"/>
                    <a:pt x="88" y="215"/>
                  </a:cubicBezTo>
                  <a:cubicBezTo>
                    <a:pt x="90" y="212"/>
                    <a:pt x="91" y="209"/>
                    <a:pt x="93" y="206"/>
                  </a:cubicBezTo>
                  <a:cubicBezTo>
                    <a:pt x="94" y="202"/>
                    <a:pt x="96" y="199"/>
                    <a:pt x="97" y="196"/>
                  </a:cubicBezTo>
                  <a:cubicBezTo>
                    <a:pt x="99" y="193"/>
                    <a:pt x="100" y="190"/>
                    <a:pt x="101" y="187"/>
                  </a:cubicBezTo>
                  <a:cubicBezTo>
                    <a:pt x="103" y="184"/>
                    <a:pt x="105" y="181"/>
                    <a:pt x="106" y="178"/>
                  </a:cubicBezTo>
                  <a:cubicBezTo>
                    <a:pt x="107" y="175"/>
                    <a:pt x="109" y="172"/>
                    <a:pt x="110" y="170"/>
                  </a:cubicBezTo>
                  <a:cubicBezTo>
                    <a:pt x="112" y="167"/>
                    <a:pt x="113" y="164"/>
                    <a:pt x="115" y="161"/>
                  </a:cubicBezTo>
                  <a:cubicBezTo>
                    <a:pt x="115" y="160"/>
                    <a:pt x="115" y="160"/>
                    <a:pt x="115" y="160"/>
                  </a:cubicBezTo>
                  <a:cubicBezTo>
                    <a:pt x="118" y="159"/>
                    <a:pt x="120" y="159"/>
                    <a:pt x="122" y="158"/>
                  </a:cubicBezTo>
                  <a:cubicBezTo>
                    <a:pt x="126" y="158"/>
                    <a:pt x="130" y="157"/>
                    <a:pt x="134" y="156"/>
                  </a:cubicBezTo>
                  <a:cubicBezTo>
                    <a:pt x="134" y="156"/>
                    <a:pt x="134" y="157"/>
                    <a:pt x="133" y="157"/>
                  </a:cubicBezTo>
                  <a:cubicBezTo>
                    <a:pt x="131" y="160"/>
                    <a:pt x="129" y="163"/>
                    <a:pt x="127" y="166"/>
                  </a:cubicBezTo>
                  <a:cubicBezTo>
                    <a:pt x="125" y="169"/>
                    <a:pt x="123" y="172"/>
                    <a:pt x="121" y="175"/>
                  </a:cubicBezTo>
                  <a:cubicBezTo>
                    <a:pt x="119" y="178"/>
                    <a:pt x="116" y="181"/>
                    <a:pt x="114" y="184"/>
                  </a:cubicBezTo>
                  <a:cubicBezTo>
                    <a:pt x="112" y="187"/>
                    <a:pt x="110" y="190"/>
                    <a:pt x="108" y="193"/>
                  </a:cubicBezTo>
                  <a:cubicBezTo>
                    <a:pt x="106" y="196"/>
                    <a:pt x="103" y="199"/>
                    <a:pt x="101" y="203"/>
                  </a:cubicBezTo>
                  <a:cubicBezTo>
                    <a:pt x="99" y="206"/>
                    <a:pt x="97" y="209"/>
                    <a:pt x="95" y="212"/>
                  </a:cubicBezTo>
                  <a:cubicBezTo>
                    <a:pt x="93" y="216"/>
                    <a:pt x="90" y="219"/>
                    <a:pt x="88" y="223"/>
                  </a:cubicBezTo>
                  <a:cubicBezTo>
                    <a:pt x="86" y="226"/>
                    <a:pt x="84" y="229"/>
                    <a:pt x="82" y="232"/>
                  </a:cubicBezTo>
                  <a:cubicBezTo>
                    <a:pt x="81" y="234"/>
                    <a:pt x="79" y="236"/>
                    <a:pt x="78" y="238"/>
                  </a:cubicBezTo>
                  <a:moveTo>
                    <a:pt x="83" y="247"/>
                  </a:moveTo>
                  <a:cubicBezTo>
                    <a:pt x="83" y="247"/>
                    <a:pt x="83" y="247"/>
                    <a:pt x="83" y="247"/>
                  </a:cubicBezTo>
                  <a:cubicBezTo>
                    <a:pt x="83" y="243"/>
                    <a:pt x="81" y="241"/>
                    <a:pt x="79" y="239"/>
                  </a:cubicBezTo>
                  <a:cubicBezTo>
                    <a:pt x="98" y="208"/>
                    <a:pt x="117" y="180"/>
                    <a:pt x="136" y="156"/>
                  </a:cubicBezTo>
                  <a:cubicBezTo>
                    <a:pt x="137" y="156"/>
                    <a:pt x="137" y="155"/>
                    <a:pt x="138" y="155"/>
                  </a:cubicBezTo>
                  <a:cubicBezTo>
                    <a:pt x="143" y="154"/>
                    <a:pt x="147" y="154"/>
                    <a:pt x="151" y="153"/>
                  </a:cubicBezTo>
                  <a:cubicBezTo>
                    <a:pt x="156" y="152"/>
                    <a:pt x="162" y="151"/>
                    <a:pt x="168" y="150"/>
                  </a:cubicBezTo>
                  <a:cubicBezTo>
                    <a:pt x="172" y="149"/>
                    <a:pt x="176" y="149"/>
                    <a:pt x="180" y="148"/>
                  </a:cubicBezTo>
                  <a:cubicBezTo>
                    <a:pt x="186" y="147"/>
                    <a:pt x="191" y="146"/>
                    <a:pt x="197" y="146"/>
                  </a:cubicBezTo>
                  <a:cubicBezTo>
                    <a:pt x="201" y="145"/>
                    <a:pt x="205" y="144"/>
                    <a:pt x="209" y="144"/>
                  </a:cubicBezTo>
                  <a:cubicBezTo>
                    <a:pt x="215" y="143"/>
                    <a:pt x="221" y="142"/>
                    <a:pt x="227" y="142"/>
                  </a:cubicBezTo>
                  <a:cubicBezTo>
                    <a:pt x="231" y="141"/>
                    <a:pt x="235" y="141"/>
                    <a:pt x="239" y="140"/>
                  </a:cubicBezTo>
                  <a:cubicBezTo>
                    <a:pt x="241" y="140"/>
                    <a:pt x="243" y="140"/>
                    <a:pt x="245" y="139"/>
                  </a:cubicBezTo>
                  <a:cubicBezTo>
                    <a:pt x="240" y="170"/>
                    <a:pt x="235" y="203"/>
                    <a:pt x="229" y="241"/>
                  </a:cubicBezTo>
                  <a:cubicBezTo>
                    <a:pt x="222" y="241"/>
                    <a:pt x="215" y="241"/>
                    <a:pt x="208" y="241"/>
                  </a:cubicBezTo>
                  <a:cubicBezTo>
                    <a:pt x="208" y="241"/>
                    <a:pt x="208" y="241"/>
                    <a:pt x="208" y="241"/>
                  </a:cubicBezTo>
                  <a:cubicBezTo>
                    <a:pt x="208" y="241"/>
                    <a:pt x="208" y="241"/>
                    <a:pt x="208" y="241"/>
                  </a:cubicBezTo>
                  <a:cubicBezTo>
                    <a:pt x="208" y="241"/>
                    <a:pt x="208" y="241"/>
                    <a:pt x="208" y="241"/>
                  </a:cubicBezTo>
                  <a:cubicBezTo>
                    <a:pt x="191" y="241"/>
                    <a:pt x="174" y="241"/>
                    <a:pt x="157" y="242"/>
                  </a:cubicBezTo>
                  <a:cubicBezTo>
                    <a:pt x="151" y="242"/>
                    <a:pt x="144" y="243"/>
                    <a:pt x="138" y="243"/>
                  </a:cubicBezTo>
                  <a:cubicBezTo>
                    <a:pt x="127" y="243"/>
                    <a:pt x="117" y="244"/>
                    <a:pt x="107" y="245"/>
                  </a:cubicBezTo>
                  <a:cubicBezTo>
                    <a:pt x="100" y="245"/>
                    <a:pt x="92" y="246"/>
                    <a:pt x="85" y="247"/>
                  </a:cubicBezTo>
                  <a:cubicBezTo>
                    <a:pt x="84" y="247"/>
                    <a:pt x="84" y="247"/>
                    <a:pt x="83" y="247"/>
                  </a:cubicBezTo>
                  <a:moveTo>
                    <a:pt x="116" y="159"/>
                  </a:moveTo>
                  <a:cubicBezTo>
                    <a:pt x="117" y="157"/>
                    <a:pt x="118" y="155"/>
                    <a:pt x="119" y="153"/>
                  </a:cubicBezTo>
                  <a:cubicBezTo>
                    <a:pt x="121" y="150"/>
                    <a:pt x="122" y="147"/>
                    <a:pt x="124" y="144"/>
                  </a:cubicBezTo>
                  <a:cubicBezTo>
                    <a:pt x="125" y="142"/>
                    <a:pt x="126" y="139"/>
                    <a:pt x="128" y="137"/>
                  </a:cubicBezTo>
                  <a:cubicBezTo>
                    <a:pt x="129" y="134"/>
                    <a:pt x="131" y="131"/>
                    <a:pt x="133" y="128"/>
                  </a:cubicBezTo>
                  <a:cubicBezTo>
                    <a:pt x="134" y="126"/>
                    <a:pt x="135" y="124"/>
                    <a:pt x="137" y="122"/>
                  </a:cubicBezTo>
                  <a:cubicBezTo>
                    <a:pt x="137" y="121"/>
                    <a:pt x="137" y="121"/>
                    <a:pt x="138" y="120"/>
                  </a:cubicBezTo>
                  <a:cubicBezTo>
                    <a:pt x="146" y="120"/>
                    <a:pt x="155" y="119"/>
                    <a:pt x="164" y="119"/>
                  </a:cubicBezTo>
                  <a:cubicBezTo>
                    <a:pt x="162" y="121"/>
                    <a:pt x="160" y="124"/>
                    <a:pt x="158" y="126"/>
                  </a:cubicBezTo>
                  <a:cubicBezTo>
                    <a:pt x="156" y="128"/>
                    <a:pt x="154" y="131"/>
                    <a:pt x="152" y="133"/>
                  </a:cubicBezTo>
                  <a:cubicBezTo>
                    <a:pt x="150" y="136"/>
                    <a:pt x="148" y="139"/>
                    <a:pt x="146" y="141"/>
                  </a:cubicBezTo>
                  <a:cubicBezTo>
                    <a:pt x="144" y="144"/>
                    <a:pt x="142" y="146"/>
                    <a:pt x="139" y="149"/>
                  </a:cubicBezTo>
                  <a:cubicBezTo>
                    <a:pt x="138" y="151"/>
                    <a:pt x="137" y="153"/>
                    <a:pt x="135" y="155"/>
                  </a:cubicBezTo>
                  <a:cubicBezTo>
                    <a:pt x="130" y="156"/>
                    <a:pt x="125" y="157"/>
                    <a:pt x="120" y="158"/>
                  </a:cubicBezTo>
                  <a:cubicBezTo>
                    <a:pt x="119" y="158"/>
                    <a:pt x="117" y="159"/>
                    <a:pt x="116" y="159"/>
                  </a:cubicBezTo>
                  <a:moveTo>
                    <a:pt x="136" y="155"/>
                  </a:moveTo>
                  <a:cubicBezTo>
                    <a:pt x="137" y="154"/>
                    <a:pt x="138" y="152"/>
                    <a:pt x="139" y="151"/>
                  </a:cubicBezTo>
                  <a:cubicBezTo>
                    <a:pt x="140" y="150"/>
                    <a:pt x="140" y="150"/>
                    <a:pt x="141" y="149"/>
                  </a:cubicBezTo>
                  <a:cubicBezTo>
                    <a:pt x="144" y="144"/>
                    <a:pt x="148" y="140"/>
                    <a:pt x="152" y="135"/>
                  </a:cubicBezTo>
                  <a:cubicBezTo>
                    <a:pt x="153" y="134"/>
                    <a:pt x="154" y="133"/>
                    <a:pt x="155" y="131"/>
                  </a:cubicBezTo>
                  <a:cubicBezTo>
                    <a:pt x="158" y="127"/>
                    <a:pt x="161" y="124"/>
                    <a:pt x="164" y="120"/>
                  </a:cubicBezTo>
                  <a:cubicBezTo>
                    <a:pt x="165" y="119"/>
                    <a:pt x="165" y="119"/>
                    <a:pt x="165" y="119"/>
                  </a:cubicBezTo>
                  <a:cubicBezTo>
                    <a:pt x="172" y="119"/>
                    <a:pt x="178" y="119"/>
                    <a:pt x="185" y="119"/>
                  </a:cubicBezTo>
                  <a:cubicBezTo>
                    <a:pt x="199" y="119"/>
                    <a:pt x="213" y="119"/>
                    <a:pt x="227" y="120"/>
                  </a:cubicBezTo>
                  <a:cubicBezTo>
                    <a:pt x="232" y="120"/>
                    <a:pt x="236" y="120"/>
                    <a:pt x="241" y="121"/>
                  </a:cubicBezTo>
                  <a:cubicBezTo>
                    <a:pt x="239" y="122"/>
                    <a:pt x="238" y="125"/>
                    <a:pt x="238" y="127"/>
                  </a:cubicBezTo>
                  <a:cubicBezTo>
                    <a:pt x="238" y="132"/>
                    <a:pt x="242" y="136"/>
                    <a:pt x="246" y="137"/>
                  </a:cubicBezTo>
                  <a:cubicBezTo>
                    <a:pt x="246" y="137"/>
                    <a:pt x="246" y="138"/>
                    <a:pt x="246" y="139"/>
                  </a:cubicBezTo>
                  <a:cubicBezTo>
                    <a:pt x="243" y="139"/>
                    <a:pt x="240" y="139"/>
                    <a:pt x="237" y="140"/>
                  </a:cubicBezTo>
                  <a:cubicBezTo>
                    <a:pt x="232" y="140"/>
                    <a:pt x="226" y="141"/>
                    <a:pt x="221" y="142"/>
                  </a:cubicBezTo>
                  <a:cubicBezTo>
                    <a:pt x="217" y="142"/>
                    <a:pt x="212" y="143"/>
                    <a:pt x="208" y="143"/>
                  </a:cubicBezTo>
                  <a:cubicBezTo>
                    <a:pt x="202" y="144"/>
                    <a:pt x="196" y="145"/>
                    <a:pt x="190" y="146"/>
                  </a:cubicBezTo>
                  <a:cubicBezTo>
                    <a:pt x="186" y="146"/>
                    <a:pt x="183" y="147"/>
                    <a:pt x="179" y="148"/>
                  </a:cubicBezTo>
                  <a:cubicBezTo>
                    <a:pt x="172" y="149"/>
                    <a:pt x="165" y="150"/>
                    <a:pt x="159" y="151"/>
                  </a:cubicBezTo>
                  <a:cubicBezTo>
                    <a:pt x="156" y="151"/>
                    <a:pt x="153" y="152"/>
                    <a:pt x="149" y="152"/>
                  </a:cubicBezTo>
                  <a:cubicBezTo>
                    <a:pt x="145" y="153"/>
                    <a:pt x="141" y="154"/>
                    <a:pt x="136" y="155"/>
                  </a:cubicBezTo>
                  <a:moveTo>
                    <a:pt x="166" y="118"/>
                  </a:moveTo>
                  <a:cubicBezTo>
                    <a:pt x="167" y="117"/>
                    <a:pt x="168" y="116"/>
                    <a:pt x="168" y="115"/>
                  </a:cubicBezTo>
                  <a:cubicBezTo>
                    <a:pt x="171" y="112"/>
                    <a:pt x="174" y="109"/>
                    <a:pt x="176" y="106"/>
                  </a:cubicBezTo>
                  <a:cubicBezTo>
                    <a:pt x="178" y="104"/>
                    <a:pt x="180" y="103"/>
                    <a:pt x="181" y="101"/>
                  </a:cubicBezTo>
                  <a:cubicBezTo>
                    <a:pt x="184" y="98"/>
                    <a:pt x="186" y="96"/>
                    <a:pt x="188" y="93"/>
                  </a:cubicBezTo>
                  <a:cubicBezTo>
                    <a:pt x="190" y="91"/>
                    <a:pt x="192" y="90"/>
                    <a:pt x="194" y="88"/>
                  </a:cubicBezTo>
                  <a:cubicBezTo>
                    <a:pt x="196" y="86"/>
                    <a:pt x="198" y="83"/>
                    <a:pt x="200" y="81"/>
                  </a:cubicBezTo>
                  <a:cubicBezTo>
                    <a:pt x="202" y="79"/>
                    <a:pt x="204" y="78"/>
                    <a:pt x="206" y="76"/>
                  </a:cubicBezTo>
                  <a:cubicBezTo>
                    <a:pt x="208" y="74"/>
                    <a:pt x="210" y="72"/>
                    <a:pt x="212" y="70"/>
                  </a:cubicBezTo>
                  <a:cubicBezTo>
                    <a:pt x="214" y="68"/>
                    <a:pt x="216" y="67"/>
                    <a:pt x="218" y="65"/>
                  </a:cubicBezTo>
                  <a:cubicBezTo>
                    <a:pt x="220" y="63"/>
                    <a:pt x="222" y="62"/>
                    <a:pt x="224" y="60"/>
                  </a:cubicBezTo>
                  <a:cubicBezTo>
                    <a:pt x="226" y="58"/>
                    <a:pt x="228" y="57"/>
                    <a:pt x="230" y="55"/>
                  </a:cubicBezTo>
                  <a:cubicBezTo>
                    <a:pt x="232" y="54"/>
                    <a:pt x="234" y="52"/>
                    <a:pt x="236" y="51"/>
                  </a:cubicBezTo>
                  <a:cubicBezTo>
                    <a:pt x="237" y="50"/>
                    <a:pt x="238" y="49"/>
                    <a:pt x="239" y="49"/>
                  </a:cubicBezTo>
                  <a:cubicBezTo>
                    <a:pt x="240" y="49"/>
                    <a:pt x="240" y="49"/>
                    <a:pt x="241" y="49"/>
                  </a:cubicBezTo>
                  <a:cubicBezTo>
                    <a:pt x="244" y="50"/>
                    <a:pt x="246" y="52"/>
                    <a:pt x="249" y="53"/>
                  </a:cubicBezTo>
                  <a:cubicBezTo>
                    <a:pt x="253" y="55"/>
                    <a:pt x="256" y="57"/>
                    <a:pt x="260" y="58"/>
                  </a:cubicBezTo>
                  <a:cubicBezTo>
                    <a:pt x="260" y="59"/>
                    <a:pt x="261" y="59"/>
                    <a:pt x="262" y="60"/>
                  </a:cubicBezTo>
                  <a:cubicBezTo>
                    <a:pt x="261" y="61"/>
                    <a:pt x="261" y="62"/>
                    <a:pt x="261" y="63"/>
                  </a:cubicBezTo>
                  <a:cubicBezTo>
                    <a:pt x="260" y="65"/>
                    <a:pt x="260" y="67"/>
                    <a:pt x="259" y="69"/>
                  </a:cubicBezTo>
                  <a:cubicBezTo>
                    <a:pt x="259" y="71"/>
                    <a:pt x="258" y="73"/>
                    <a:pt x="258" y="76"/>
                  </a:cubicBezTo>
                  <a:cubicBezTo>
                    <a:pt x="257" y="78"/>
                    <a:pt x="257" y="80"/>
                    <a:pt x="257" y="82"/>
                  </a:cubicBezTo>
                  <a:cubicBezTo>
                    <a:pt x="256" y="84"/>
                    <a:pt x="255" y="87"/>
                    <a:pt x="255" y="90"/>
                  </a:cubicBezTo>
                  <a:cubicBezTo>
                    <a:pt x="254" y="92"/>
                    <a:pt x="254" y="94"/>
                    <a:pt x="254" y="96"/>
                  </a:cubicBezTo>
                  <a:cubicBezTo>
                    <a:pt x="253" y="99"/>
                    <a:pt x="252" y="102"/>
                    <a:pt x="252" y="105"/>
                  </a:cubicBezTo>
                  <a:cubicBezTo>
                    <a:pt x="251" y="107"/>
                    <a:pt x="251" y="109"/>
                    <a:pt x="251" y="111"/>
                  </a:cubicBezTo>
                  <a:cubicBezTo>
                    <a:pt x="250" y="113"/>
                    <a:pt x="250" y="115"/>
                    <a:pt x="249" y="117"/>
                  </a:cubicBezTo>
                  <a:cubicBezTo>
                    <a:pt x="249" y="117"/>
                    <a:pt x="249" y="117"/>
                    <a:pt x="248" y="117"/>
                  </a:cubicBezTo>
                  <a:cubicBezTo>
                    <a:pt x="246" y="117"/>
                    <a:pt x="243" y="118"/>
                    <a:pt x="242" y="120"/>
                  </a:cubicBezTo>
                  <a:cubicBezTo>
                    <a:pt x="241" y="120"/>
                    <a:pt x="241" y="120"/>
                    <a:pt x="241" y="120"/>
                  </a:cubicBezTo>
                  <a:cubicBezTo>
                    <a:pt x="237" y="119"/>
                    <a:pt x="232" y="119"/>
                    <a:pt x="228" y="119"/>
                  </a:cubicBezTo>
                  <a:cubicBezTo>
                    <a:pt x="214" y="118"/>
                    <a:pt x="199" y="118"/>
                    <a:pt x="185" y="118"/>
                  </a:cubicBezTo>
                  <a:cubicBezTo>
                    <a:pt x="179" y="118"/>
                    <a:pt x="172" y="118"/>
                    <a:pt x="166" y="118"/>
                  </a:cubicBezTo>
                  <a:moveTo>
                    <a:pt x="97" y="45"/>
                  </a:moveTo>
                  <a:cubicBezTo>
                    <a:pt x="99" y="45"/>
                    <a:pt x="102" y="44"/>
                    <a:pt x="104" y="44"/>
                  </a:cubicBezTo>
                  <a:cubicBezTo>
                    <a:pt x="110" y="42"/>
                    <a:pt x="116" y="41"/>
                    <a:pt x="122" y="40"/>
                  </a:cubicBezTo>
                  <a:cubicBezTo>
                    <a:pt x="123" y="40"/>
                    <a:pt x="123" y="41"/>
                    <a:pt x="124" y="41"/>
                  </a:cubicBezTo>
                  <a:cubicBezTo>
                    <a:pt x="115" y="42"/>
                    <a:pt x="106" y="44"/>
                    <a:pt x="97" y="45"/>
                  </a:cubicBezTo>
                  <a:moveTo>
                    <a:pt x="205" y="46"/>
                  </a:moveTo>
                  <a:cubicBezTo>
                    <a:pt x="209" y="46"/>
                    <a:pt x="213" y="43"/>
                    <a:pt x="214" y="39"/>
                  </a:cubicBezTo>
                  <a:cubicBezTo>
                    <a:pt x="220" y="41"/>
                    <a:pt x="225" y="43"/>
                    <a:pt x="231" y="45"/>
                  </a:cubicBezTo>
                  <a:cubicBezTo>
                    <a:pt x="233" y="46"/>
                    <a:pt x="236" y="47"/>
                    <a:pt x="238" y="48"/>
                  </a:cubicBezTo>
                  <a:cubicBezTo>
                    <a:pt x="238" y="49"/>
                    <a:pt x="237" y="49"/>
                    <a:pt x="236" y="50"/>
                  </a:cubicBezTo>
                  <a:cubicBezTo>
                    <a:pt x="234" y="51"/>
                    <a:pt x="232" y="53"/>
                    <a:pt x="230" y="55"/>
                  </a:cubicBezTo>
                  <a:cubicBezTo>
                    <a:pt x="228" y="56"/>
                    <a:pt x="226" y="58"/>
                    <a:pt x="224" y="59"/>
                  </a:cubicBezTo>
                  <a:cubicBezTo>
                    <a:pt x="221" y="62"/>
                    <a:pt x="218" y="64"/>
                    <a:pt x="215" y="67"/>
                  </a:cubicBezTo>
                  <a:cubicBezTo>
                    <a:pt x="212" y="69"/>
                    <a:pt x="210" y="71"/>
                    <a:pt x="207" y="74"/>
                  </a:cubicBezTo>
                  <a:cubicBezTo>
                    <a:pt x="205" y="76"/>
                    <a:pt x="203" y="78"/>
                    <a:pt x="200" y="80"/>
                  </a:cubicBezTo>
                  <a:cubicBezTo>
                    <a:pt x="199" y="82"/>
                    <a:pt x="197" y="84"/>
                    <a:pt x="195" y="86"/>
                  </a:cubicBezTo>
                  <a:cubicBezTo>
                    <a:pt x="193" y="88"/>
                    <a:pt x="191" y="90"/>
                    <a:pt x="188" y="92"/>
                  </a:cubicBezTo>
                  <a:cubicBezTo>
                    <a:pt x="187" y="94"/>
                    <a:pt x="185" y="96"/>
                    <a:pt x="183" y="98"/>
                  </a:cubicBezTo>
                  <a:cubicBezTo>
                    <a:pt x="181" y="100"/>
                    <a:pt x="179" y="103"/>
                    <a:pt x="176" y="105"/>
                  </a:cubicBezTo>
                  <a:cubicBezTo>
                    <a:pt x="174" y="107"/>
                    <a:pt x="172" y="109"/>
                    <a:pt x="171" y="112"/>
                  </a:cubicBezTo>
                  <a:cubicBezTo>
                    <a:pt x="169" y="114"/>
                    <a:pt x="166" y="116"/>
                    <a:pt x="164" y="118"/>
                  </a:cubicBezTo>
                  <a:cubicBezTo>
                    <a:pt x="162" y="118"/>
                    <a:pt x="159" y="118"/>
                    <a:pt x="157" y="119"/>
                  </a:cubicBezTo>
                  <a:cubicBezTo>
                    <a:pt x="154" y="119"/>
                    <a:pt x="150" y="119"/>
                    <a:pt x="147" y="119"/>
                  </a:cubicBezTo>
                  <a:cubicBezTo>
                    <a:pt x="144" y="119"/>
                    <a:pt x="141" y="119"/>
                    <a:pt x="138" y="119"/>
                  </a:cubicBezTo>
                  <a:cubicBezTo>
                    <a:pt x="139" y="117"/>
                    <a:pt x="140" y="115"/>
                    <a:pt x="142" y="114"/>
                  </a:cubicBezTo>
                  <a:cubicBezTo>
                    <a:pt x="143" y="111"/>
                    <a:pt x="144" y="109"/>
                    <a:pt x="146" y="107"/>
                  </a:cubicBezTo>
                  <a:cubicBezTo>
                    <a:pt x="147" y="105"/>
                    <a:pt x="149" y="102"/>
                    <a:pt x="151" y="100"/>
                  </a:cubicBezTo>
                  <a:cubicBezTo>
                    <a:pt x="152" y="98"/>
                    <a:pt x="153" y="96"/>
                    <a:pt x="155" y="94"/>
                  </a:cubicBezTo>
                  <a:cubicBezTo>
                    <a:pt x="156" y="91"/>
                    <a:pt x="158" y="89"/>
                    <a:pt x="160" y="87"/>
                  </a:cubicBezTo>
                  <a:cubicBezTo>
                    <a:pt x="161" y="85"/>
                    <a:pt x="162" y="83"/>
                    <a:pt x="164" y="81"/>
                  </a:cubicBezTo>
                  <a:cubicBezTo>
                    <a:pt x="165" y="79"/>
                    <a:pt x="167" y="77"/>
                    <a:pt x="169" y="74"/>
                  </a:cubicBezTo>
                  <a:cubicBezTo>
                    <a:pt x="170" y="73"/>
                    <a:pt x="172" y="71"/>
                    <a:pt x="173" y="69"/>
                  </a:cubicBezTo>
                  <a:cubicBezTo>
                    <a:pt x="175" y="67"/>
                    <a:pt x="177" y="65"/>
                    <a:pt x="178" y="63"/>
                  </a:cubicBezTo>
                  <a:cubicBezTo>
                    <a:pt x="180" y="61"/>
                    <a:pt x="181" y="60"/>
                    <a:pt x="182" y="58"/>
                  </a:cubicBezTo>
                  <a:cubicBezTo>
                    <a:pt x="184" y="56"/>
                    <a:pt x="186" y="54"/>
                    <a:pt x="188" y="53"/>
                  </a:cubicBezTo>
                  <a:cubicBezTo>
                    <a:pt x="189" y="51"/>
                    <a:pt x="191" y="50"/>
                    <a:pt x="192" y="48"/>
                  </a:cubicBezTo>
                  <a:cubicBezTo>
                    <a:pt x="194" y="47"/>
                    <a:pt x="196" y="45"/>
                    <a:pt x="198" y="43"/>
                  </a:cubicBezTo>
                  <a:cubicBezTo>
                    <a:pt x="200" y="45"/>
                    <a:pt x="202" y="46"/>
                    <a:pt x="205" y="46"/>
                  </a:cubicBezTo>
                  <a:moveTo>
                    <a:pt x="25" y="61"/>
                  </a:moveTo>
                  <a:cubicBezTo>
                    <a:pt x="28" y="60"/>
                    <a:pt x="31" y="59"/>
                    <a:pt x="34" y="58"/>
                  </a:cubicBezTo>
                  <a:cubicBezTo>
                    <a:pt x="36" y="58"/>
                    <a:pt x="39" y="57"/>
                    <a:pt x="41" y="56"/>
                  </a:cubicBezTo>
                  <a:cubicBezTo>
                    <a:pt x="54" y="52"/>
                    <a:pt x="67" y="48"/>
                    <a:pt x="80" y="45"/>
                  </a:cubicBezTo>
                  <a:cubicBezTo>
                    <a:pt x="82" y="44"/>
                    <a:pt x="85" y="43"/>
                    <a:pt x="87" y="43"/>
                  </a:cubicBezTo>
                  <a:cubicBezTo>
                    <a:pt x="98" y="40"/>
                    <a:pt x="108" y="37"/>
                    <a:pt x="119" y="35"/>
                  </a:cubicBezTo>
                  <a:cubicBezTo>
                    <a:pt x="119" y="36"/>
                    <a:pt x="120" y="38"/>
                    <a:pt x="121" y="39"/>
                  </a:cubicBezTo>
                  <a:cubicBezTo>
                    <a:pt x="117" y="40"/>
                    <a:pt x="113" y="41"/>
                    <a:pt x="108" y="42"/>
                  </a:cubicBezTo>
                  <a:cubicBezTo>
                    <a:pt x="104" y="43"/>
                    <a:pt x="99" y="44"/>
                    <a:pt x="95" y="45"/>
                  </a:cubicBezTo>
                  <a:cubicBezTo>
                    <a:pt x="89" y="46"/>
                    <a:pt x="84" y="47"/>
                    <a:pt x="79" y="48"/>
                  </a:cubicBezTo>
                  <a:cubicBezTo>
                    <a:pt x="71" y="50"/>
                    <a:pt x="63" y="52"/>
                    <a:pt x="55" y="54"/>
                  </a:cubicBezTo>
                  <a:cubicBezTo>
                    <a:pt x="55" y="54"/>
                    <a:pt x="55" y="54"/>
                    <a:pt x="55" y="54"/>
                  </a:cubicBezTo>
                  <a:cubicBezTo>
                    <a:pt x="45" y="56"/>
                    <a:pt x="35" y="58"/>
                    <a:pt x="25" y="61"/>
                  </a:cubicBezTo>
                  <a:moveTo>
                    <a:pt x="134" y="40"/>
                  </a:moveTo>
                  <a:cubicBezTo>
                    <a:pt x="135" y="39"/>
                    <a:pt x="136" y="38"/>
                    <a:pt x="137" y="37"/>
                  </a:cubicBezTo>
                  <a:cubicBezTo>
                    <a:pt x="139" y="37"/>
                    <a:pt x="141" y="36"/>
                    <a:pt x="143" y="36"/>
                  </a:cubicBezTo>
                  <a:cubicBezTo>
                    <a:pt x="145" y="35"/>
                    <a:pt x="147" y="35"/>
                    <a:pt x="150" y="35"/>
                  </a:cubicBezTo>
                  <a:cubicBezTo>
                    <a:pt x="159" y="33"/>
                    <a:pt x="168" y="32"/>
                    <a:pt x="177" y="30"/>
                  </a:cubicBezTo>
                  <a:cubicBezTo>
                    <a:pt x="178" y="30"/>
                    <a:pt x="180" y="31"/>
                    <a:pt x="181" y="31"/>
                  </a:cubicBezTo>
                  <a:cubicBezTo>
                    <a:pt x="183" y="31"/>
                    <a:pt x="184" y="31"/>
                    <a:pt x="186" y="32"/>
                  </a:cubicBezTo>
                  <a:cubicBezTo>
                    <a:pt x="188" y="32"/>
                    <a:pt x="190" y="32"/>
                    <a:pt x="192" y="33"/>
                  </a:cubicBezTo>
                  <a:cubicBezTo>
                    <a:pt x="193" y="33"/>
                    <a:pt x="194" y="34"/>
                    <a:pt x="195" y="34"/>
                  </a:cubicBezTo>
                  <a:cubicBezTo>
                    <a:pt x="195" y="34"/>
                    <a:pt x="195" y="35"/>
                    <a:pt x="195" y="36"/>
                  </a:cubicBezTo>
                  <a:cubicBezTo>
                    <a:pt x="187" y="36"/>
                    <a:pt x="178" y="36"/>
                    <a:pt x="170" y="37"/>
                  </a:cubicBezTo>
                  <a:cubicBezTo>
                    <a:pt x="168" y="37"/>
                    <a:pt x="166" y="37"/>
                    <a:pt x="165" y="37"/>
                  </a:cubicBezTo>
                  <a:cubicBezTo>
                    <a:pt x="155" y="38"/>
                    <a:pt x="144" y="39"/>
                    <a:pt x="134" y="40"/>
                  </a:cubicBezTo>
                  <a:moveTo>
                    <a:pt x="214" y="34"/>
                  </a:moveTo>
                  <a:cubicBezTo>
                    <a:pt x="214" y="33"/>
                    <a:pt x="214" y="32"/>
                    <a:pt x="213" y="31"/>
                  </a:cubicBezTo>
                  <a:cubicBezTo>
                    <a:pt x="214" y="31"/>
                    <a:pt x="214" y="30"/>
                    <a:pt x="214" y="30"/>
                  </a:cubicBezTo>
                  <a:cubicBezTo>
                    <a:pt x="215" y="31"/>
                    <a:pt x="217" y="32"/>
                    <a:pt x="218" y="33"/>
                  </a:cubicBezTo>
                  <a:cubicBezTo>
                    <a:pt x="217" y="33"/>
                    <a:pt x="216" y="34"/>
                    <a:pt x="214" y="34"/>
                  </a:cubicBezTo>
                  <a:moveTo>
                    <a:pt x="137" y="36"/>
                  </a:moveTo>
                  <a:cubicBezTo>
                    <a:pt x="138" y="35"/>
                    <a:pt x="138" y="34"/>
                    <a:pt x="138" y="32"/>
                  </a:cubicBezTo>
                  <a:cubicBezTo>
                    <a:pt x="138" y="32"/>
                    <a:pt x="138" y="31"/>
                    <a:pt x="138" y="31"/>
                  </a:cubicBezTo>
                  <a:cubicBezTo>
                    <a:pt x="138" y="31"/>
                    <a:pt x="139" y="31"/>
                    <a:pt x="139" y="31"/>
                  </a:cubicBezTo>
                  <a:cubicBezTo>
                    <a:pt x="141" y="30"/>
                    <a:pt x="142" y="30"/>
                    <a:pt x="144" y="30"/>
                  </a:cubicBezTo>
                  <a:cubicBezTo>
                    <a:pt x="149" y="29"/>
                    <a:pt x="154" y="29"/>
                    <a:pt x="159" y="29"/>
                  </a:cubicBezTo>
                  <a:cubicBezTo>
                    <a:pt x="163" y="29"/>
                    <a:pt x="166" y="29"/>
                    <a:pt x="170" y="30"/>
                  </a:cubicBezTo>
                  <a:cubicBezTo>
                    <a:pt x="171" y="30"/>
                    <a:pt x="173" y="30"/>
                    <a:pt x="174" y="30"/>
                  </a:cubicBezTo>
                  <a:cubicBezTo>
                    <a:pt x="164" y="31"/>
                    <a:pt x="155" y="33"/>
                    <a:pt x="145" y="34"/>
                  </a:cubicBezTo>
                  <a:cubicBezTo>
                    <a:pt x="143" y="35"/>
                    <a:pt x="140" y="35"/>
                    <a:pt x="137" y="36"/>
                  </a:cubicBezTo>
                  <a:moveTo>
                    <a:pt x="195" y="33"/>
                  </a:moveTo>
                  <a:cubicBezTo>
                    <a:pt x="195" y="33"/>
                    <a:pt x="194" y="32"/>
                    <a:pt x="193" y="32"/>
                  </a:cubicBezTo>
                  <a:cubicBezTo>
                    <a:pt x="191" y="32"/>
                    <a:pt x="188" y="31"/>
                    <a:pt x="185" y="31"/>
                  </a:cubicBezTo>
                  <a:cubicBezTo>
                    <a:pt x="184" y="30"/>
                    <a:pt x="183" y="30"/>
                    <a:pt x="182" y="30"/>
                  </a:cubicBezTo>
                  <a:cubicBezTo>
                    <a:pt x="181" y="30"/>
                    <a:pt x="181" y="30"/>
                    <a:pt x="180" y="30"/>
                  </a:cubicBezTo>
                  <a:cubicBezTo>
                    <a:pt x="181" y="30"/>
                    <a:pt x="181" y="30"/>
                    <a:pt x="182" y="29"/>
                  </a:cubicBezTo>
                  <a:cubicBezTo>
                    <a:pt x="187" y="29"/>
                    <a:pt x="192" y="28"/>
                    <a:pt x="196" y="28"/>
                  </a:cubicBezTo>
                  <a:cubicBezTo>
                    <a:pt x="198" y="28"/>
                    <a:pt x="199" y="27"/>
                    <a:pt x="200" y="27"/>
                  </a:cubicBezTo>
                  <a:cubicBezTo>
                    <a:pt x="198" y="28"/>
                    <a:pt x="196" y="30"/>
                    <a:pt x="195" y="33"/>
                  </a:cubicBezTo>
                  <a:moveTo>
                    <a:pt x="222" y="34"/>
                  </a:moveTo>
                  <a:cubicBezTo>
                    <a:pt x="224" y="34"/>
                    <a:pt x="226" y="33"/>
                    <a:pt x="227" y="32"/>
                  </a:cubicBezTo>
                  <a:cubicBezTo>
                    <a:pt x="229" y="32"/>
                    <a:pt x="231" y="32"/>
                    <a:pt x="233" y="31"/>
                  </a:cubicBezTo>
                  <a:cubicBezTo>
                    <a:pt x="237" y="31"/>
                    <a:pt x="242" y="30"/>
                    <a:pt x="247" y="29"/>
                  </a:cubicBezTo>
                  <a:cubicBezTo>
                    <a:pt x="251" y="29"/>
                    <a:pt x="256" y="28"/>
                    <a:pt x="260" y="27"/>
                  </a:cubicBezTo>
                  <a:cubicBezTo>
                    <a:pt x="261" y="27"/>
                    <a:pt x="262" y="27"/>
                    <a:pt x="263" y="27"/>
                  </a:cubicBezTo>
                  <a:cubicBezTo>
                    <a:pt x="263" y="29"/>
                    <a:pt x="263" y="30"/>
                    <a:pt x="264" y="31"/>
                  </a:cubicBezTo>
                  <a:cubicBezTo>
                    <a:pt x="262" y="32"/>
                    <a:pt x="261" y="33"/>
                    <a:pt x="260" y="34"/>
                  </a:cubicBezTo>
                  <a:cubicBezTo>
                    <a:pt x="258" y="35"/>
                    <a:pt x="256" y="36"/>
                    <a:pt x="254" y="38"/>
                  </a:cubicBezTo>
                  <a:cubicBezTo>
                    <a:pt x="252" y="39"/>
                    <a:pt x="250" y="40"/>
                    <a:pt x="248" y="41"/>
                  </a:cubicBezTo>
                  <a:cubicBezTo>
                    <a:pt x="246" y="43"/>
                    <a:pt x="244" y="44"/>
                    <a:pt x="242" y="46"/>
                  </a:cubicBezTo>
                  <a:cubicBezTo>
                    <a:pt x="241" y="46"/>
                    <a:pt x="240" y="47"/>
                    <a:pt x="239" y="48"/>
                  </a:cubicBezTo>
                  <a:cubicBezTo>
                    <a:pt x="237" y="47"/>
                    <a:pt x="236" y="46"/>
                    <a:pt x="234" y="46"/>
                  </a:cubicBezTo>
                  <a:cubicBezTo>
                    <a:pt x="231" y="44"/>
                    <a:pt x="227" y="43"/>
                    <a:pt x="224" y="41"/>
                  </a:cubicBezTo>
                  <a:cubicBezTo>
                    <a:pt x="221" y="40"/>
                    <a:pt x="218" y="40"/>
                    <a:pt x="216" y="39"/>
                  </a:cubicBezTo>
                  <a:cubicBezTo>
                    <a:pt x="215" y="39"/>
                    <a:pt x="215" y="39"/>
                    <a:pt x="214" y="38"/>
                  </a:cubicBezTo>
                  <a:cubicBezTo>
                    <a:pt x="214" y="38"/>
                    <a:pt x="215" y="37"/>
                    <a:pt x="215" y="36"/>
                  </a:cubicBezTo>
                  <a:cubicBezTo>
                    <a:pt x="215" y="35"/>
                    <a:pt x="214" y="35"/>
                    <a:pt x="214" y="35"/>
                  </a:cubicBezTo>
                  <a:cubicBezTo>
                    <a:pt x="216" y="34"/>
                    <a:pt x="218" y="34"/>
                    <a:pt x="219" y="34"/>
                  </a:cubicBezTo>
                  <a:cubicBezTo>
                    <a:pt x="220" y="34"/>
                    <a:pt x="220" y="34"/>
                    <a:pt x="220" y="34"/>
                  </a:cubicBezTo>
                  <a:cubicBezTo>
                    <a:pt x="221" y="34"/>
                    <a:pt x="222" y="34"/>
                    <a:pt x="222" y="34"/>
                  </a:cubicBezTo>
                  <a:moveTo>
                    <a:pt x="213" y="30"/>
                  </a:moveTo>
                  <a:cubicBezTo>
                    <a:pt x="211" y="28"/>
                    <a:pt x="209" y="27"/>
                    <a:pt x="207" y="26"/>
                  </a:cubicBezTo>
                  <a:cubicBezTo>
                    <a:pt x="209" y="26"/>
                    <a:pt x="211" y="26"/>
                    <a:pt x="213" y="26"/>
                  </a:cubicBezTo>
                  <a:cubicBezTo>
                    <a:pt x="213" y="27"/>
                    <a:pt x="213" y="28"/>
                    <a:pt x="214" y="29"/>
                  </a:cubicBezTo>
                  <a:cubicBezTo>
                    <a:pt x="214" y="29"/>
                    <a:pt x="214" y="29"/>
                    <a:pt x="214" y="29"/>
                  </a:cubicBezTo>
                  <a:cubicBezTo>
                    <a:pt x="213" y="30"/>
                    <a:pt x="213" y="30"/>
                    <a:pt x="213" y="30"/>
                  </a:cubicBezTo>
                  <a:moveTo>
                    <a:pt x="229" y="31"/>
                  </a:moveTo>
                  <a:cubicBezTo>
                    <a:pt x="231" y="30"/>
                    <a:pt x="232" y="27"/>
                    <a:pt x="232" y="25"/>
                  </a:cubicBezTo>
                  <a:cubicBezTo>
                    <a:pt x="237" y="25"/>
                    <a:pt x="242" y="25"/>
                    <a:pt x="247" y="25"/>
                  </a:cubicBezTo>
                  <a:cubicBezTo>
                    <a:pt x="250" y="25"/>
                    <a:pt x="252" y="26"/>
                    <a:pt x="255" y="26"/>
                  </a:cubicBezTo>
                  <a:cubicBezTo>
                    <a:pt x="257" y="26"/>
                    <a:pt x="259" y="26"/>
                    <a:pt x="261" y="26"/>
                  </a:cubicBezTo>
                  <a:cubicBezTo>
                    <a:pt x="260" y="27"/>
                    <a:pt x="260" y="27"/>
                    <a:pt x="260" y="27"/>
                  </a:cubicBezTo>
                  <a:cubicBezTo>
                    <a:pt x="256" y="27"/>
                    <a:pt x="251" y="28"/>
                    <a:pt x="247" y="28"/>
                  </a:cubicBezTo>
                  <a:cubicBezTo>
                    <a:pt x="242" y="29"/>
                    <a:pt x="237" y="30"/>
                    <a:pt x="233" y="31"/>
                  </a:cubicBezTo>
                  <a:cubicBezTo>
                    <a:pt x="231" y="31"/>
                    <a:pt x="230" y="31"/>
                    <a:pt x="229" y="31"/>
                  </a:cubicBezTo>
                  <a:moveTo>
                    <a:pt x="148" y="29"/>
                  </a:moveTo>
                  <a:cubicBezTo>
                    <a:pt x="167" y="26"/>
                    <a:pt x="186" y="24"/>
                    <a:pt x="205" y="24"/>
                  </a:cubicBezTo>
                  <a:cubicBezTo>
                    <a:pt x="207" y="24"/>
                    <a:pt x="210" y="24"/>
                    <a:pt x="212" y="24"/>
                  </a:cubicBezTo>
                  <a:cubicBezTo>
                    <a:pt x="212" y="25"/>
                    <a:pt x="212" y="25"/>
                    <a:pt x="212" y="25"/>
                  </a:cubicBezTo>
                  <a:cubicBezTo>
                    <a:pt x="202" y="26"/>
                    <a:pt x="192" y="27"/>
                    <a:pt x="182" y="29"/>
                  </a:cubicBezTo>
                  <a:cubicBezTo>
                    <a:pt x="182" y="29"/>
                    <a:pt x="182" y="29"/>
                    <a:pt x="182" y="29"/>
                  </a:cubicBezTo>
                  <a:cubicBezTo>
                    <a:pt x="180" y="29"/>
                    <a:pt x="179" y="29"/>
                    <a:pt x="177" y="29"/>
                  </a:cubicBezTo>
                  <a:cubicBezTo>
                    <a:pt x="176" y="29"/>
                    <a:pt x="174" y="29"/>
                    <a:pt x="173" y="29"/>
                  </a:cubicBezTo>
                  <a:cubicBezTo>
                    <a:pt x="172" y="29"/>
                    <a:pt x="171" y="29"/>
                    <a:pt x="171" y="29"/>
                  </a:cubicBezTo>
                  <a:cubicBezTo>
                    <a:pt x="167" y="28"/>
                    <a:pt x="163" y="28"/>
                    <a:pt x="159" y="28"/>
                  </a:cubicBezTo>
                  <a:cubicBezTo>
                    <a:pt x="155" y="28"/>
                    <a:pt x="152" y="28"/>
                    <a:pt x="148" y="29"/>
                  </a:cubicBezTo>
                  <a:moveTo>
                    <a:pt x="156" y="27"/>
                  </a:moveTo>
                  <a:cubicBezTo>
                    <a:pt x="157" y="26"/>
                    <a:pt x="159" y="26"/>
                    <a:pt x="160" y="26"/>
                  </a:cubicBezTo>
                  <a:cubicBezTo>
                    <a:pt x="173" y="23"/>
                    <a:pt x="187" y="21"/>
                    <a:pt x="201" y="19"/>
                  </a:cubicBezTo>
                  <a:cubicBezTo>
                    <a:pt x="202" y="19"/>
                    <a:pt x="203" y="18"/>
                    <a:pt x="203" y="18"/>
                  </a:cubicBezTo>
                  <a:cubicBezTo>
                    <a:pt x="208" y="18"/>
                    <a:pt x="212" y="17"/>
                    <a:pt x="216" y="16"/>
                  </a:cubicBezTo>
                  <a:cubicBezTo>
                    <a:pt x="214" y="18"/>
                    <a:pt x="213" y="21"/>
                    <a:pt x="212" y="23"/>
                  </a:cubicBezTo>
                  <a:cubicBezTo>
                    <a:pt x="210" y="23"/>
                    <a:pt x="207" y="23"/>
                    <a:pt x="205" y="23"/>
                  </a:cubicBezTo>
                  <a:cubicBezTo>
                    <a:pt x="197" y="23"/>
                    <a:pt x="190" y="24"/>
                    <a:pt x="182" y="24"/>
                  </a:cubicBezTo>
                  <a:cubicBezTo>
                    <a:pt x="180" y="24"/>
                    <a:pt x="178" y="24"/>
                    <a:pt x="176" y="25"/>
                  </a:cubicBezTo>
                  <a:cubicBezTo>
                    <a:pt x="170" y="25"/>
                    <a:pt x="165" y="26"/>
                    <a:pt x="159" y="26"/>
                  </a:cubicBezTo>
                  <a:cubicBezTo>
                    <a:pt x="158" y="27"/>
                    <a:pt x="157" y="27"/>
                    <a:pt x="156" y="27"/>
                  </a:cubicBezTo>
                  <a:moveTo>
                    <a:pt x="231" y="20"/>
                  </a:moveTo>
                  <a:cubicBezTo>
                    <a:pt x="231" y="20"/>
                    <a:pt x="231" y="20"/>
                    <a:pt x="231" y="20"/>
                  </a:cubicBezTo>
                  <a:cubicBezTo>
                    <a:pt x="231" y="19"/>
                    <a:pt x="232" y="19"/>
                    <a:pt x="232" y="19"/>
                  </a:cubicBezTo>
                  <a:cubicBezTo>
                    <a:pt x="233" y="18"/>
                    <a:pt x="235" y="18"/>
                    <a:pt x="236" y="17"/>
                  </a:cubicBezTo>
                  <a:cubicBezTo>
                    <a:pt x="238" y="17"/>
                    <a:pt x="239" y="16"/>
                    <a:pt x="241" y="15"/>
                  </a:cubicBezTo>
                  <a:cubicBezTo>
                    <a:pt x="243" y="15"/>
                    <a:pt x="244" y="14"/>
                    <a:pt x="245" y="14"/>
                  </a:cubicBezTo>
                  <a:cubicBezTo>
                    <a:pt x="246" y="13"/>
                    <a:pt x="247" y="13"/>
                    <a:pt x="248" y="13"/>
                  </a:cubicBezTo>
                  <a:cubicBezTo>
                    <a:pt x="246" y="14"/>
                    <a:pt x="244" y="14"/>
                    <a:pt x="242" y="15"/>
                  </a:cubicBezTo>
                  <a:cubicBezTo>
                    <a:pt x="241" y="15"/>
                    <a:pt x="241" y="15"/>
                    <a:pt x="241" y="15"/>
                  </a:cubicBezTo>
                  <a:cubicBezTo>
                    <a:pt x="238" y="17"/>
                    <a:pt x="235" y="18"/>
                    <a:pt x="231" y="20"/>
                  </a:cubicBezTo>
                  <a:moveTo>
                    <a:pt x="230" y="19"/>
                  </a:moveTo>
                  <a:cubicBezTo>
                    <a:pt x="229" y="17"/>
                    <a:pt x="228" y="16"/>
                    <a:pt x="226" y="15"/>
                  </a:cubicBezTo>
                  <a:cubicBezTo>
                    <a:pt x="232" y="14"/>
                    <a:pt x="237" y="13"/>
                    <a:pt x="243" y="13"/>
                  </a:cubicBezTo>
                  <a:cubicBezTo>
                    <a:pt x="244" y="13"/>
                    <a:pt x="246" y="12"/>
                    <a:pt x="247" y="12"/>
                  </a:cubicBezTo>
                  <a:cubicBezTo>
                    <a:pt x="246" y="13"/>
                    <a:pt x="245" y="13"/>
                    <a:pt x="244" y="13"/>
                  </a:cubicBezTo>
                  <a:cubicBezTo>
                    <a:pt x="243" y="14"/>
                    <a:pt x="242" y="14"/>
                    <a:pt x="242" y="14"/>
                  </a:cubicBezTo>
                  <a:cubicBezTo>
                    <a:pt x="239" y="15"/>
                    <a:pt x="236" y="16"/>
                    <a:pt x="233" y="18"/>
                  </a:cubicBezTo>
                  <a:cubicBezTo>
                    <a:pt x="232" y="18"/>
                    <a:pt x="232" y="18"/>
                    <a:pt x="231" y="19"/>
                  </a:cubicBezTo>
                  <a:cubicBezTo>
                    <a:pt x="230" y="19"/>
                    <a:pt x="230" y="19"/>
                    <a:pt x="230" y="19"/>
                  </a:cubicBezTo>
                  <a:moveTo>
                    <a:pt x="263" y="0"/>
                  </a:moveTo>
                  <a:cubicBezTo>
                    <a:pt x="258" y="0"/>
                    <a:pt x="253" y="5"/>
                    <a:pt x="253" y="10"/>
                  </a:cubicBezTo>
                  <a:cubicBezTo>
                    <a:pt x="253" y="11"/>
                    <a:pt x="253" y="11"/>
                    <a:pt x="253" y="11"/>
                  </a:cubicBezTo>
                  <a:cubicBezTo>
                    <a:pt x="249" y="11"/>
                    <a:pt x="245" y="12"/>
                    <a:pt x="241" y="12"/>
                  </a:cubicBezTo>
                  <a:cubicBezTo>
                    <a:pt x="236" y="13"/>
                    <a:pt x="232" y="13"/>
                    <a:pt x="227" y="14"/>
                  </a:cubicBezTo>
                  <a:cubicBezTo>
                    <a:pt x="226" y="14"/>
                    <a:pt x="224" y="14"/>
                    <a:pt x="223" y="14"/>
                  </a:cubicBezTo>
                  <a:cubicBezTo>
                    <a:pt x="223" y="14"/>
                    <a:pt x="223" y="14"/>
                    <a:pt x="222" y="14"/>
                  </a:cubicBezTo>
                  <a:cubicBezTo>
                    <a:pt x="221" y="14"/>
                    <a:pt x="219" y="15"/>
                    <a:pt x="218" y="15"/>
                  </a:cubicBezTo>
                  <a:cubicBezTo>
                    <a:pt x="215" y="16"/>
                    <a:pt x="211" y="16"/>
                    <a:pt x="208" y="17"/>
                  </a:cubicBezTo>
                  <a:cubicBezTo>
                    <a:pt x="203" y="17"/>
                    <a:pt x="199" y="18"/>
                    <a:pt x="194" y="19"/>
                  </a:cubicBezTo>
                  <a:cubicBezTo>
                    <a:pt x="188" y="20"/>
                    <a:pt x="181" y="21"/>
                    <a:pt x="175" y="22"/>
                  </a:cubicBezTo>
                  <a:cubicBezTo>
                    <a:pt x="170" y="23"/>
                    <a:pt x="166" y="24"/>
                    <a:pt x="161" y="25"/>
                  </a:cubicBezTo>
                  <a:cubicBezTo>
                    <a:pt x="155" y="26"/>
                    <a:pt x="148" y="28"/>
                    <a:pt x="141" y="29"/>
                  </a:cubicBezTo>
                  <a:cubicBezTo>
                    <a:pt x="140" y="29"/>
                    <a:pt x="139" y="29"/>
                    <a:pt x="138" y="30"/>
                  </a:cubicBezTo>
                  <a:cubicBezTo>
                    <a:pt x="137" y="25"/>
                    <a:pt x="133" y="22"/>
                    <a:pt x="128" y="22"/>
                  </a:cubicBezTo>
                  <a:cubicBezTo>
                    <a:pt x="123" y="22"/>
                    <a:pt x="118" y="27"/>
                    <a:pt x="118" y="32"/>
                  </a:cubicBezTo>
                  <a:cubicBezTo>
                    <a:pt x="118" y="33"/>
                    <a:pt x="118" y="33"/>
                    <a:pt x="119" y="34"/>
                  </a:cubicBezTo>
                  <a:cubicBezTo>
                    <a:pt x="111" y="36"/>
                    <a:pt x="104" y="37"/>
                    <a:pt x="97" y="39"/>
                  </a:cubicBezTo>
                  <a:cubicBezTo>
                    <a:pt x="94" y="40"/>
                    <a:pt x="91" y="41"/>
                    <a:pt x="88" y="42"/>
                  </a:cubicBezTo>
                  <a:cubicBezTo>
                    <a:pt x="81" y="44"/>
                    <a:pt x="73" y="46"/>
                    <a:pt x="66" y="48"/>
                  </a:cubicBezTo>
                  <a:cubicBezTo>
                    <a:pt x="63" y="49"/>
                    <a:pt x="59" y="50"/>
                    <a:pt x="55" y="51"/>
                  </a:cubicBezTo>
                  <a:cubicBezTo>
                    <a:pt x="49" y="53"/>
                    <a:pt x="42" y="55"/>
                    <a:pt x="36" y="57"/>
                  </a:cubicBezTo>
                  <a:cubicBezTo>
                    <a:pt x="32" y="58"/>
                    <a:pt x="28" y="59"/>
                    <a:pt x="24" y="61"/>
                  </a:cubicBezTo>
                  <a:cubicBezTo>
                    <a:pt x="18" y="63"/>
                    <a:pt x="11" y="65"/>
                    <a:pt x="4" y="67"/>
                  </a:cubicBezTo>
                  <a:cubicBezTo>
                    <a:pt x="3" y="68"/>
                    <a:pt x="1" y="68"/>
                    <a:pt x="0" y="69"/>
                  </a:cubicBezTo>
                  <a:cubicBezTo>
                    <a:pt x="0" y="70"/>
                    <a:pt x="0" y="70"/>
                    <a:pt x="0" y="70"/>
                  </a:cubicBezTo>
                  <a:cubicBezTo>
                    <a:pt x="5" y="68"/>
                    <a:pt x="10" y="67"/>
                    <a:pt x="15" y="65"/>
                  </a:cubicBezTo>
                  <a:cubicBezTo>
                    <a:pt x="16" y="65"/>
                    <a:pt x="16" y="65"/>
                    <a:pt x="17" y="64"/>
                  </a:cubicBezTo>
                  <a:cubicBezTo>
                    <a:pt x="30" y="61"/>
                    <a:pt x="44" y="57"/>
                    <a:pt x="57" y="54"/>
                  </a:cubicBezTo>
                  <a:cubicBezTo>
                    <a:pt x="49" y="56"/>
                    <a:pt x="42" y="58"/>
                    <a:pt x="34" y="60"/>
                  </a:cubicBezTo>
                  <a:cubicBezTo>
                    <a:pt x="30" y="62"/>
                    <a:pt x="25" y="63"/>
                    <a:pt x="21" y="64"/>
                  </a:cubicBezTo>
                  <a:cubicBezTo>
                    <a:pt x="14" y="67"/>
                    <a:pt x="7" y="69"/>
                    <a:pt x="0" y="71"/>
                  </a:cubicBezTo>
                  <a:cubicBezTo>
                    <a:pt x="0" y="72"/>
                    <a:pt x="0" y="72"/>
                    <a:pt x="0" y="72"/>
                  </a:cubicBezTo>
                  <a:cubicBezTo>
                    <a:pt x="3" y="71"/>
                    <a:pt x="7" y="70"/>
                    <a:pt x="11" y="68"/>
                  </a:cubicBezTo>
                  <a:cubicBezTo>
                    <a:pt x="16" y="67"/>
                    <a:pt x="22" y="65"/>
                    <a:pt x="27" y="63"/>
                  </a:cubicBezTo>
                  <a:cubicBezTo>
                    <a:pt x="35" y="61"/>
                    <a:pt x="43" y="59"/>
                    <a:pt x="51" y="57"/>
                  </a:cubicBezTo>
                  <a:cubicBezTo>
                    <a:pt x="56" y="55"/>
                    <a:pt x="60" y="54"/>
                    <a:pt x="65" y="53"/>
                  </a:cubicBezTo>
                  <a:cubicBezTo>
                    <a:pt x="69" y="52"/>
                    <a:pt x="73" y="51"/>
                    <a:pt x="77" y="50"/>
                  </a:cubicBezTo>
                  <a:cubicBezTo>
                    <a:pt x="81" y="49"/>
                    <a:pt x="84" y="48"/>
                    <a:pt x="88" y="48"/>
                  </a:cubicBezTo>
                  <a:cubicBezTo>
                    <a:pt x="89" y="47"/>
                    <a:pt x="90" y="47"/>
                    <a:pt x="90" y="47"/>
                  </a:cubicBezTo>
                  <a:cubicBezTo>
                    <a:pt x="102" y="45"/>
                    <a:pt x="114" y="43"/>
                    <a:pt x="126" y="42"/>
                  </a:cubicBezTo>
                  <a:cubicBezTo>
                    <a:pt x="127" y="42"/>
                    <a:pt x="127" y="42"/>
                    <a:pt x="128" y="42"/>
                  </a:cubicBezTo>
                  <a:cubicBezTo>
                    <a:pt x="130" y="42"/>
                    <a:pt x="131" y="42"/>
                    <a:pt x="132" y="41"/>
                  </a:cubicBezTo>
                  <a:cubicBezTo>
                    <a:pt x="142" y="40"/>
                    <a:pt x="151" y="39"/>
                    <a:pt x="160" y="38"/>
                  </a:cubicBezTo>
                  <a:cubicBezTo>
                    <a:pt x="162" y="38"/>
                    <a:pt x="165" y="38"/>
                    <a:pt x="167" y="38"/>
                  </a:cubicBezTo>
                  <a:cubicBezTo>
                    <a:pt x="176" y="37"/>
                    <a:pt x="186" y="37"/>
                    <a:pt x="195" y="37"/>
                  </a:cubicBezTo>
                  <a:cubicBezTo>
                    <a:pt x="195" y="37"/>
                    <a:pt x="195" y="37"/>
                    <a:pt x="195" y="37"/>
                  </a:cubicBezTo>
                  <a:cubicBezTo>
                    <a:pt x="195" y="37"/>
                    <a:pt x="195" y="37"/>
                    <a:pt x="195" y="37"/>
                  </a:cubicBezTo>
                  <a:cubicBezTo>
                    <a:pt x="192" y="38"/>
                    <a:pt x="189" y="39"/>
                    <a:pt x="186" y="39"/>
                  </a:cubicBezTo>
                  <a:cubicBezTo>
                    <a:pt x="182" y="40"/>
                    <a:pt x="178" y="41"/>
                    <a:pt x="174" y="42"/>
                  </a:cubicBezTo>
                  <a:cubicBezTo>
                    <a:pt x="168" y="43"/>
                    <a:pt x="163" y="44"/>
                    <a:pt x="157" y="45"/>
                  </a:cubicBezTo>
                  <a:cubicBezTo>
                    <a:pt x="153" y="46"/>
                    <a:pt x="149" y="47"/>
                    <a:pt x="145" y="48"/>
                  </a:cubicBezTo>
                  <a:cubicBezTo>
                    <a:pt x="139" y="50"/>
                    <a:pt x="134" y="51"/>
                    <a:pt x="128" y="52"/>
                  </a:cubicBezTo>
                  <a:cubicBezTo>
                    <a:pt x="124" y="53"/>
                    <a:pt x="120" y="54"/>
                    <a:pt x="116" y="56"/>
                  </a:cubicBezTo>
                  <a:cubicBezTo>
                    <a:pt x="110" y="57"/>
                    <a:pt x="105" y="58"/>
                    <a:pt x="100" y="60"/>
                  </a:cubicBezTo>
                  <a:cubicBezTo>
                    <a:pt x="96" y="61"/>
                    <a:pt x="91" y="62"/>
                    <a:pt x="87" y="63"/>
                  </a:cubicBezTo>
                  <a:cubicBezTo>
                    <a:pt x="82" y="65"/>
                    <a:pt x="77" y="67"/>
                    <a:pt x="71" y="68"/>
                  </a:cubicBezTo>
                  <a:cubicBezTo>
                    <a:pt x="67" y="70"/>
                    <a:pt x="63" y="71"/>
                    <a:pt x="58" y="72"/>
                  </a:cubicBezTo>
                  <a:cubicBezTo>
                    <a:pt x="53" y="74"/>
                    <a:pt x="48" y="76"/>
                    <a:pt x="43" y="77"/>
                  </a:cubicBezTo>
                  <a:cubicBezTo>
                    <a:pt x="39" y="79"/>
                    <a:pt x="34" y="80"/>
                    <a:pt x="30" y="81"/>
                  </a:cubicBezTo>
                  <a:cubicBezTo>
                    <a:pt x="24" y="83"/>
                    <a:pt x="19" y="85"/>
                    <a:pt x="14" y="87"/>
                  </a:cubicBezTo>
                  <a:cubicBezTo>
                    <a:pt x="10" y="89"/>
                    <a:pt x="6" y="90"/>
                    <a:pt x="2" y="92"/>
                  </a:cubicBezTo>
                  <a:cubicBezTo>
                    <a:pt x="1" y="92"/>
                    <a:pt x="0" y="92"/>
                    <a:pt x="0" y="92"/>
                  </a:cubicBezTo>
                  <a:cubicBezTo>
                    <a:pt x="0" y="93"/>
                    <a:pt x="0" y="93"/>
                    <a:pt x="0" y="93"/>
                  </a:cubicBezTo>
                  <a:cubicBezTo>
                    <a:pt x="1" y="93"/>
                    <a:pt x="3" y="92"/>
                    <a:pt x="5" y="91"/>
                  </a:cubicBezTo>
                  <a:cubicBezTo>
                    <a:pt x="10" y="89"/>
                    <a:pt x="15" y="88"/>
                    <a:pt x="21" y="86"/>
                  </a:cubicBezTo>
                  <a:cubicBezTo>
                    <a:pt x="25" y="84"/>
                    <a:pt x="29" y="83"/>
                    <a:pt x="33" y="81"/>
                  </a:cubicBezTo>
                  <a:cubicBezTo>
                    <a:pt x="38" y="80"/>
                    <a:pt x="44" y="78"/>
                    <a:pt x="49" y="76"/>
                  </a:cubicBezTo>
                  <a:cubicBezTo>
                    <a:pt x="53" y="75"/>
                    <a:pt x="57" y="73"/>
                    <a:pt x="61" y="72"/>
                  </a:cubicBezTo>
                  <a:cubicBezTo>
                    <a:pt x="67" y="70"/>
                    <a:pt x="72" y="69"/>
                    <a:pt x="78" y="67"/>
                  </a:cubicBezTo>
                  <a:cubicBezTo>
                    <a:pt x="82" y="66"/>
                    <a:pt x="86" y="65"/>
                    <a:pt x="90" y="64"/>
                  </a:cubicBezTo>
                  <a:cubicBezTo>
                    <a:pt x="95" y="62"/>
                    <a:pt x="101" y="61"/>
                    <a:pt x="107" y="59"/>
                  </a:cubicBezTo>
                  <a:cubicBezTo>
                    <a:pt x="111" y="58"/>
                    <a:pt x="115" y="57"/>
                    <a:pt x="119" y="56"/>
                  </a:cubicBezTo>
                  <a:cubicBezTo>
                    <a:pt x="124" y="54"/>
                    <a:pt x="130" y="53"/>
                    <a:pt x="136" y="51"/>
                  </a:cubicBezTo>
                  <a:cubicBezTo>
                    <a:pt x="139" y="50"/>
                    <a:pt x="143" y="49"/>
                    <a:pt x="147" y="49"/>
                  </a:cubicBezTo>
                  <a:cubicBezTo>
                    <a:pt x="153" y="47"/>
                    <a:pt x="159" y="46"/>
                    <a:pt x="165" y="45"/>
                  </a:cubicBezTo>
                  <a:cubicBezTo>
                    <a:pt x="168" y="44"/>
                    <a:pt x="172" y="43"/>
                    <a:pt x="176" y="42"/>
                  </a:cubicBezTo>
                  <a:cubicBezTo>
                    <a:pt x="182" y="41"/>
                    <a:pt x="189" y="40"/>
                    <a:pt x="195" y="38"/>
                  </a:cubicBezTo>
                  <a:cubicBezTo>
                    <a:pt x="196" y="40"/>
                    <a:pt x="196" y="41"/>
                    <a:pt x="197" y="42"/>
                  </a:cubicBezTo>
                  <a:cubicBezTo>
                    <a:pt x="197" y="43"/>
                    <a:pt x="196" y="44"/>
                    <a:pt x="195" y="44"/>
                  </a:cubicBezTo>
                  <a:cubicBezTo>
                    <a:pt x="194" y="46"/>
                    <a:pt x="192" y="47"/>
                    <a:pt x="191" y="48"/>
                  </a:cubicBezTo>
                  <a:cubicBezTo>
                    <a:pt x="189" y="50"/>
                    <a:pt x="187" y="52"/>
                    <a:pt x="185" y="54"/>
                  </a:cubicBezTo>
                  <a:cubicBezTo>
                    <a:pt x="184" y="56"/>
                    <a:pt x="183" y="57"/>
                    <a:pt x="181" y="58"/>
                  </a:cubicBezTo>
                  <a:cubicBezTo>
                    <a:pt x="179" y="61"/>
                    <a:pt x="177" y="63"/>
                    <a:pt x="176" y="65"/>
                  </a:cubicBezTo>
                  <a:cubicBezTo>
                    <a:pt x="174" y="66"/>
                    <a:pt x="173" y="68"/>
                    <a:pt x="172" y="69"/>
                  </a:cubicBezTo>
                  <a:cubicBezTo>
                    <a:pt x="170" y="72"/>
                    <a:pt x="168" y="74"/>
                    <a:pt x="166" y="76"/>
                  </a:cubicBezTo>
                  <a:cubicBezTo>
                    <a:pt x="165" y="78"/>
                    <a:pt x="164" y="80"/>
                    <a:pt x="162" y="81"/>
                  </a:cubicBezTo>
                  <a:cubicBezTo>
                    <a:pt x="160" y="84"/>
                    <a:pt x="159" y="87"/>
                    <a:pt x="157" y="89"/>
                  </a:cubicBezTo>
                  <a:cubicBezTo>
                    <a:pt x="156" y="91"/>
                    <a:pt x="154" y="92"/>
                    <a:pt x="153" y="94"/>
                  </a:cubicBezTo>
                  <a:cubicBezTo>
                    <a:pt x="151" y="97"/>
                    <a:pt x="149" y="100"/>
                    <a:pt x="147" y="103"/>
                  </a:cubicBezTo>
                  <a:cubicBezTo>
                    <a:pt x="146" y="105"/>
                    <a:pt x="145" y="106"/>
                    <a:pt x="144" y="108"/>
                  </a:cubicBezTo>
                  <a:cubicBezTo>
                    <a:pt x="142" y="111"/>
                    <a:pt x="140" y="114"/>
                    <a:pt x="138" y="118"/>
                  </a:cubicBezTo>
                  <a:cubicBezTo>
                    <a:pt x="138" y="118"/>
                    <a:pt x="137" y="119"/>
                    <a:pt x="137" y="119"/>
                  </a:cubicBezTo>
                  <a:cubicBezTo>
                    <a:pt x="134" y="119"/>
                    <a:pt x="131" y="119"/>
                    <a:pt x="129" y="120"/>
                  </a:cubicBezTo>
                  <a:cubicBezTo>
                    <a:pt x="125" y="120"/>
                    <a:pt x="121" y="120"/>
                    <a:pt x="117" y="120"/>
                  </a:cubicBezTo>
                  <a:cubicBezTo>
                    <a:pt x="111" y="121"/>
                    <a:pt x="106" y="121"/>
                    <a:pt x="100" y="121"/>
                  </a:cubicBezTo>
                  <a:cubicBezTo>
                    <a:pt x="96" y="122"/>
                    <a:pt x="92" y="122"/>
                    <a:pt x="88" y="123"/>
                  </a:cubicBezTo>
                  <a:cubicBezTo>
                    <a:pt x="83" y="123"/>
                    <a:pt x="78" y="123"/>
                    <a:pt x="73" y="124"/>
                  </a:cubicBezTo>
                  <a:cubicBezTo>
                    <a:pt x="68" y="124"/>
                    <a:pt x="64" y="125"/>
                    <a:pt x="60" y="125"/>
                  </a:cubicBezTo>
                  <a:cubicBezTo>
                    <a:pt x="55" y="126"/>
                    <a:pt x="50" y="127"/>
                    <a:pt x="45" y="127"/>
                  </a:cubicBezTo>
                  <a:cubicBezTo>
                    <a:pt x="41" y="128"/>
                    <a:pt x="37" y="128"/>
                    <a:pt x="33" y="129"/>
                  </a:cubicBezTo>
                  <a:cubicBezTo>
                    <a:pt x="28" y="130"/>
                    <a:pt x="23" y="131"/>
                    <a:pt x="18" y="131"/>
                  </a:cubicBezTo>
                  <a:cubicBezTo>
                    <a:pt x="13" y="132"/>
                    <a:pt x="10" y="133"/>
                    <a:pt x="6" y="133"/>
                  </a:cubicBezTo>
                  <a:cubicBezTo>
                    <a:pt x="4" y="134"/>
                    <a:pt x="2" y="134"/>
                    <a:pt x="0" y="134"/>
                  </a:cubicBezTo>
                  <a:cubicBezTo>
                    <a:pt x="0" y="135"/>
                    <a:pt x="0" y="135"/>
                    <a:pt x="0" y="135"/>
                  </a:cubicBezTo>
                  <a:cubicBezTo>
                    <a:pt x="44" y="127"/>
                    <a:pt x="90" y="122"/>
                    <a:pt x="137" y="120"/>
                  </a:cubicBezTo>
                  <a:cubicBezTo>
                    <a:pt x="136" y="121"/>
                    <a:pt x="136" y="122"/>
                    <a:pt x="135" y="122"/>
                  </a:cubicBezTo>
                  <a:cubicBezTo>
                    <a:pt x="133" y="126"/>
                    <a:pt x="131" y="130"/>
                    <a:pt x="129" y="134"/>
                  </a:cubicBezTo>
                  <a:cubicBezTo>
                    <a:pt x="128" y="135"/>
                    <a:pt x="127" y="136"/>
                    <a:pt x="126" y="138"/>
                  </a:cubicBezTo>
                  <a:cubicBezTo>
                    <a:pt x="124" y="142"/>
                    <a:pt x="121" y="147"/>
                    <a:pt x="119" y="151"/>
                  </a:cubicBezTo>
                  <a:cubicBezTo>
                    <a:pt x="118" y="152"/>
                    <a:pt x="118" y="153"/>
                    <a:pt x="117" y="154"/>
                  </a:cubicBezTo>
                  <a:cubicBezTo>
                    <a:pt x="117" y="156"/>
                    <a:pt x="116" y="157"/>
                    <a:pt x="115" y="159"/>
                  </a:cubicBezTo>
                  <a:cubicBezTo>
                    <a:pt x="87" y="165"/>
                    <a:pt x="60" y="171"/>
                    <a:pt x="34" y="179"/>
                  </a:cubicBezTo>
                  <a:cubicBezTo>
                    <a:pt x="33" y="178"/>
                    <a:pt x="32" y="177"/>
                    <a:pt x="32" y="176"/>
                  </a:cubicBezTo>
                  <a:cubicBezTo>
                    <a:pt x="30" y="173"/>
                    <a:pt x="28" y="171"/>
                    <a:pt x="26" y="169"/>
                  </a:cubicBezTo>
                  <a:cubicBezTo>
                    <a:pt x="25" y="167"/>
                    <a:pt x="24" y="166"/>
                    <a:pt x="23" y="164"/>
                  </a:cubicBezTo>
                  <a:cubicBezTo>
                    <a:pt x="21" y="162"/>
                    <a:pt x="19" y="160"/>
                    <a:pt x="17" y="157"/>
                  </a:cubicBezTo>
                  <a:cubicBezTo>
                    <a:pt x="16" y="156"/>
                    <a:pt x="15" y="154"/>
                    <a:pt x="13" y="153"/>
                  </a:cubicBezTo>
                  <a:cubicBezTo>
                    <a:pt x="10" y="150"/>
                    <a:pt x="7" y="146"/>
                    <a:pt x="4" y="143"/>
                  </a:cubicBezTo>
                  <a:cubicBezTo>
                    <a:pt x="3" y="142"/>
                    <a:pt x="1" y="140"/>
                    <a:pt x="0" y="139"/>
                  </a:cubicBezTo>
                  <a:cubicBezTo>
                    <a:pt x="0" y="140"/>
                    <a:pt x="0" y="140"/>
                    <a:pt x="0" y="140"/>
                  </a:cubicBezTo>
                  <a:cubicBezTo>
                    <a:pt x="1" y="141"/>
                    <a:pt x="2" y="142"/>
                    <a:pt x="3" y="144"/>
                  </a:cubicBezTo>
                  <a:cubicBezTo>
                    <a:pt x="10" y="150"/>
                    <a:pt x="16" y="157"/>
                    <a:pt x="22" y="165"/>
                  </a:cubicBezTo>
                  <a:cubicBezTo>
                    <a:pt x="23" y="165"/>
                    <a:pt x="23" y="165"/>
                    <a:pt x="23" y="165"/>
                  </a:cubicBezTo>
                  <a:cubicBezTo>
                    <a:pt x="25" y="169"/>
                    <a:pt x="28" y="173"/>
                    <a:pt x="31" y="176"/>
                  </a:cubicBezTo>
                  <a:cubicBezTo>
                    <a:pt x="32" y="177"/>
                    <a:pt x="32" y="178"/>
                    <a:pt x="33" y="179"/>
                  </a:cubicBezTo>
                  <a:cubicBezTo>
                    <a:pt x="22" y="182"/>
                    <a:pt x="11" y="185"/>
                    <a:pt x="0" y="188"/>
                  </a:cubicBezTo>
                  <a:cubicBezTo>
                    <a:pt x="0" y="189"/>
                    <a:pt x="0" y="189"/>
                    <a:pt x="0" y="189"/>
                  </a:cubicBezTo>
                  <a:cubicBezTo>
                    <a:pt x="2" y="188"/>
                    <a:pt x="5" y="187"/>
                    <a:pt x="8" y="186"/>
                  </a:cubicBezTo>
                  <a:cubicBezTo>
                    <a:pt x="13" y="185"/>
                    <a:pt x="18" y="183"/>
                    <a:pt x="24" y="182"/>
                  </a:cubicBezTo>
                  <a:cubicBezTo>
                    <a:pt x="27" y="181"/>
                    <a:pt x="30" y="180"/>
                    <a:pt x="33" y="179"/>
                  </a:cubicBezTo>
                  <a:cubicBezTo>
                    <a:pt x="34" y="180"/>
                    <a:pt x="34" y="180"/>
                    <a:pt x="34" y="180"/>
                  </a:cubicBezTo>
                  <a:cubicBezTo>
                    <a:pt x="36" y="183"/>
                    <a:pt x="38" y="186"/>
                    <a:pt x="40" y="189"/>
                  </a:cubicBezTo>
                  <a:cubicBezTo>
                    <a:pt x="41" y="191"/>
                    <a:pt x="42" y="193"/>
                    <a:pt x="44" y="195"/>
                  </a:cubicBezTo>
                  <a:cubicBezTo>
                    <a:pt x="45" y="197"/>
                    <a:pt x="47" y="200"/>
                    <a:pt x="49" y="202"/>
                  </a:cubicBezTo>
                  <a:cubicBezTo>
                    <a:pt x="50" y="205"/>
                    <a:pt x="51" y="207"/>
                    <a:pt x="53" y="209"/>
                  </a:cubicBezTo>
                  <a:cubicBezTo>
                    <a:pt x="54" y="212"/>
                    <a:pt x="55" y="214"/>
                    <a:pt x="57" y="216"/>
                  </a:cubicBezTo>
                  <a:cubicBezTo>
                    <a:pt x="58" y="219"/>
                    <a:pt x="60" y="221"/>
                    <a:pt x="61" y="224"/>
                  </a:cubicBezTo>
                  <a:cubicBezTo>
                    <a:pt x="62" y="226"/>
                    <a:pt x="64" y="229"/>
                    <a:pt x="65" y="231"/>
                  </a:cubicBezTo>
                  <a:cubicBezTo>
                    <a:pt x="66" y="233"/>
                    <a:pt x="67" y="236"/>
                    <a:pt x="68" y="238"/>
                  </a:cubicBezTo>
                  <a:cubicBezTo>
                    <a:pt x="66" y="240"/>
                    <a:pt x="64" y="242"/>
                    <a:pt x="63" y="246"/>
                  </a:cubicBezTo>
                  <a:cubicBezTo>
                    <a:pt x="60" y="245"/>
                    <a:pt x="57" y="245"/>
                    <a:pt x="53" y="245"/>
                  </a:cubicBezTo>
                  <a:cubicBezTo>
                    <a:pt x="49" y="245"/>
                    <a:pt x="45" y="244"/>
                    <a:pt x="41" y="244"/>
                  </a:cubicBezTo>
                  <a:cubicBezTo>
                    <a:pt x="31" y="244"/>
                    <a:pt x="20" y="244"/>
                    <a:pt x="10" y="244"/>
                  </a:cubicBezTo>
                  <a:cubicBezTo>
                    <a:pt x="10" y="244"/>
                    <a:pt x="10" y="244"/>
                    <a:pt x="10" y="244"/>
                  </a:cubicBezTo>
                  <a:cubicBezTo>
                    <a:pt x="6" y="244"/>
                    <a:pt x="3" y="244"/>
                    <a:pt x="0" y="244"/>
                  </a:cubicBezTo>
                  <a:cubicBezTo>
                    <a:pt x="0" y="244"/>
                    <a:pt x="0" y="244"/>
                    <a:pt x="0" y="244"/>
                  </a:cubicBezTo>
                  <a:cubicBezTo>
                    <a:pt x="3" y="244"/>
                    <a:pt x="6" y="244"/>
                    <a:pt x="10" y="244"/>
                  </a:cubicBezTo>
                  <a:cubicBezTo>
                    <a:pt x="20" y="244"/>
                    <a:pt x="30" y="245"/>
                    <a:pt x="40" y="245"/>
                  </a:cubicBezTo>
                  <a:cubicBezTo>
                    <a:pt x="44" y="245"/>
                    <a:pt x="48" y="246"/>
                    <a:pt x="51" y="246"/>
                  </a:cubicBezTo>
                  <a:cubicBezTo>
                    <a:pt x="55" y="246"/>
                    <a:pt x="59" y="246"/>
                    <a:pt x="63" y="247"/>
                  </a:cubicBezTo>
                  <a:cubicBezTo>
                    <a:pt x="63" y="247"/>
                    <a:pt x="63" y="247"/>
                    <a:pt x="63" y="247"/>
                  </a:cubicBezTo>
                  <a:cubicBezTo>
                    <a:pt x="63" y="247"/>
                    <a:pt x="63" y="247"/>
                    <a:pt x="63" y="247"/>
                  </a:cubicBezTo>
                  <a:cubicBezTo>
                    <a:pt x="59" y="248"/>
                    <a:pt x="55" y="248"/>
                    <a:pt x="52" y="249"/>
                  </a:cubicBezTo>
                  <a:cubicBezTo>
                    <a:pt x="45" y="250"/>
                    <a:pt x="38" y="250"/>
                    <a:pt x="32" y="251"/>
                  </a:cubicBezTo>
                  <a:cubicBezTo>
                    <a:pt x="25" y="252"/>
                    <a:pt x="19" y="253"/>
                    <a:pt x="13" y="254"/>
                  </a:cubicBezTo>
                  <a:cubicBezTo>
                    <a:pt x="8" y="255"/>
                    <a:pt x="4" y="256"/>
                    <a:pt x="0" y="256"/>
                  </a:cubicBezTo>
                  <a:cubicBezTo>
                    <a:pt x="0" y="258"/>
                    <a:pt x="0" y="258"/>
                    <a:pt x="0" y="258"/>
                  </a:cubicBezTo>
                  <a:cubicBezTo>
                    <a:pt x="3" y="257"/>
                    <a:pt x="7" y="257"/>
                    <a:pt x="11" y="256"/>
                  </a:cubicBezTo>
                  <a:cubicBezTo>
                    <a:pt x="20" y="255"/>
                    <a:pt x="30" y="253"/>
                    <a:pt x="39" y="252"/>
                  </a:cubicBezTo>
                  <a:cubicBezTo>
                    <a:pt x="46" y="251"/>
                    <a:pt x="52" y="251"/>
                    <a:pt x="59" y="250"/>
                  </a:cubicBezTo>
                  <a:cubicBezTo>
                    <a:pt x="60" y="250"/>
                    <a:pt x="62" y="250"/>
                    <a:pt x="64" y="249"/>
                  </a:cubicBezTo>
                  <a:cubicBezTo>
                    <a:pt x="64" y="250"/>
                    <a:pt x="64" y="250"/>
                    <a:pt x="64" y="251"/>
                  </a:cubicBezTo>
                  <a:cubicBezTo>
                    <a:pt x="61" y="253"/>
                    <a:pt x="57" y="255"/>
                    <a:pt x="53" y="257"/>
                  </a:cubicBezTo>
                  <a:cubicBezTo>
                    <a:pt x="49" y="259"/>
                    <a:pt x="44" y="262"/>
                    <a:pt x="39" y="264"/>
                  </a:cubicBezTo>
                  <a:cubicBezTo>
                    <a:pt x="41" y="264"/>
                    <a:pt x="41" y="264"/>
                    <a:pt x="41" y="264"/>
                  </a:cubicBezTo>
                  <a:cubicBezTo>
                    <a:pt x="44" y="262"/>
                    <a:pt x="48" y="260"/>
                    <a:pt x="52" y="258"/>
                  </a:cubicBezTo>
                  <a:cubicBezTo>
                    <a:pt x="56" y="256"/>
                    <a:pt x="60" y="254"/>
                    <a:pt x="65" y="252"/>
                  </a:cubicBezTo>
                  <a:cubicBezTo>
                    <a:pt x="66" y="254"/>
                    <a:pt x="69" y="256"/>
                    <a:pt x="73" y="257"/>
                  </a:cubicBezTo>
                  <a:cubicBezTo>
                    <a:pt x="73" y="259"/>
                    <a:pt x="73" y="262"/>
                    <a:pt x="73" y="264"/>
                  </a:cubicBezTo>
                  <a:cubicBezTo>
                    <a:pt x="74" y="264"/>
                    <a:pt x="74" y="264"/>
                    <a:pt x="74" y="264"/>
                  </a:cubicBezTo>
                  <a:cubicBezTo>
                    <a:pt x="74" y="262"/>
                    <a:pt x="74" y="259"/>
                    <a:pt x="74" y="257"/>
                  </a:cubicBezTo>
                  <a:cubicBezTo>
                    <a:pt x="78" y="256"/>
                    <a:pt x="81" y="254"/>
                    <a:pt x="83" y="250"/>
                  </a:cubicBezTo>
                  <a:cubicBezTo>
                    <a:pt x="86" y="251"/>
                    <a:pt x="88" y="251"/>
                    <a:pt x="91" y="252"/>
                  </a:cubicBezTo>
                  <a:cubicBezTo>
                    <a:pt x="94" y="253"/>
                    <a:pt x="97" y="254"/>
                    <a:pt x="100" y="255"/>
                  </a:cubicBezTo>
                  <a:cubicBezTo>
                    <a:pt x="103" y="256"/>
                    <a:pt x="106" y="257"/>
                    <a:pt x="110" y="258"/>
                  </a:cubicBezTo>
                  <a:cubicBezTo>
                    <a:pt x="112" y="258"/>
                    <a:pt x="115" y="259"/>
                    <a:pt x="117" y="260"/>
                  </a:cubicBezTo>
                  <a:cubicBezTo>
                    <a:pt x="121" y="261"/>
                    <a:pt x="124" y="262"/>
                    <a:pt x="128" y="264"/>
                  </a:cubicBezTo>
                  <a:cubicBezTo>
                    <a:pt x="128" y="264"/>
                    <a:pt x="129" y="264"/>
                    <a:pt x="130" y="264"/>
                  </a:cubicBezTo>
                  <a:cubicBezTo>
                    <a:pt x="132" y="264"/>
                    <a:pt x="132" y="264"/>
                    <a:pt x="132" y="264"/>
                  </a:cubicBezTo>
                  <a:cubicBezTo>
                    <a:pt x="125" y="262"/>
                    <a:pt x="118" y="259"/>
                    <a:pt x="111" y="257"/>
                  </a:cubicBezTo>
                  <a:cubicBezTo>
                    <a:pt x="110" y="257"/>
                    <a:pt x="110" y="257"/>
                    <a:pt x="110" y="257"/>
                  </a:cubicBezTo>
                  <a:cubicBezTo>
                    <a:pt x="101" y="254"/>
                    <a:pt x="92" y="251"/>
                    <a:pt x="83" y="249"/>
                  </a:cubicBezTo>
                  <a:cubicBezTo>
                    <a:pt x="83" y="248"/>
                    <a:pt x="83" y="248"/>
                    <a:pt x="83" y="248"/>
                  </a:cubicBezTo>
                  <a:cubicBezTo>
                    <a:pt x="85" y="247"/>
                    <a:pt x="87" y="247"/>
                    <a:pt x="90" y="247"/>
                  </a:cubicBezTo>
                  <a:cubicBezTo>
                    <a:pt x="96" y="247"/>
                    <a:pt x="102" y="246"/>
                    <a:pt x="108" y="245"/>
                  </a:cubicBezTo>
                  <a:cubicBezTo>
                    <a:pt x="119" y="245"/>
                    <a:pt x="131" y="244"/>
                    <a:pt x="142" y="244"/>
                  </a:cubicBezTo>
                  <a:cubicBezTo>
                    <a:pt x="148" y="243"/>
                    <a:pt x="153" y="243"/>
                    <a:pt x="158" y="243"/>
                  </a:cubicBezTo>
                  <a:cubicBezTo>
                    <a:pt x="175" y="242"/>
                    <a:pt x="191" y="242"/>
                    <a:pt x="208" y="242"/>
                  </a:cubicBezTo>
                  <a:cubicBezTo>
                    <a:pt x="215" y="242"/>
                    <a:pt x="222" y="242"/>
                    <a:pt x="229" y="242"/>
                  </a:cubicBezTo>
                  <a:cubicBezTo>
                    <a:pt x="228" y="245"/>
                    <a:pt x="228" y="247"/>
                    <a:pt x="227" y="250"/>
                  </a:cubicBezTo>
                  <a:cubicBezTo>
                    <a:pt x="227" y="255"/>
                    <a:pt x="226" y="259"/>
                    <a:pt x="225" y="264"/>
                  </a:cubicBezTo>
                  <a:cubicBezTo>
                    <a:pt x="226" y="264"/>
                    <a:pt x="226" y="264"/>
                    <a:pt x="226" y="264"/>
                  </a:cubicBezTo>
                  <a:cubicBezTo>
                    <a:pt x="226" y="263"/>
                    <a:pt x="227" y="261"/>
                    <a:pt x="227" y="260"/>
                  </a:cubicBezTo>
                  <a:cubicBezTo>
                    <a:pt x="227" y="257"/>
                    <a:pt x="228" y="253"/>
                    <a:pt x="228" y="250"/>
                  </a:cubicBezTo>
                  <a:cubicBezTo>
                    <a:pt x="229" y="249"/>
                    <a:pt x="229" y="248"/>
                    <a:pt x="229" y="247"/>
                  </a:cubicBezTo>
                  <a:cubicBezTo>
                    <a:pt x="229" y="245"/>
                    <a:pt x="229" y="244"/>
                    <a:pt x="230" y="242"/>
                  </a:cubicBezTo>
                  <a:cubicBezTo>
                    <a:pt x="241" y="242"/>
                    <a:pt x="253" y="243"/>
                    <a:pt x="264" y="243"/>
                  </a:cubicBezTo>
                  <a:cubicBezTo>
                    <a:pt x="264" y="242"/>
                    <a:pt x="264" y="242"/>
                    <a:pt x="264" y="242"/>
                  </a:cubicBezTo>
                  <a:cubicBezTo>
                    <a:pt x="264" y="242"/>
                    <a:pt x="263" y="242"/>
                    <a:pt x="263" y="242"/>
                  </a:cubicBezTo>
                  <a:cubicBezTo>
                    <a:pt x="261" y="242"/>
                    <a:pt x="260" y="242"/>
                    <a:pt x="258" y="242"/>
                  </a:cubicBezTo>
                  <a:cubicBezTo>
                    <a:pt x="249" y="242"/>
                    <a:pt x="239" y="241"/>
                    <a:pt x="230" y="241"/>
                  </a:cubicBezTo>
                  <a:cubicBezTo>
                    <a:pt x="230" y="236"/>
                    <a:pt x="231" y="231"/>
                    <a:pt x="232" y="227"/>
                  </a:cubicBezTo>
                  <a:cubicBezTo>
                    <a:pt x="232" y="226"/>
                    <a:pt x="232" y="226"/>
                    <a:pt x="232" y="226"/>
                  </a:cubicBezTo>
                  <a:cubicBezTo>
                    <a:pt x="233" y="219"/>
                    <a:pt x="234" y="212"/>
                    <a:pt x="235" y="205"/>
                  </a:cubicBezTo>
                  <a:cubicBezTo>
                    <a:pt x="239" y="181"/>
                    <a:pt x="243" y="160"/>
                    <a:pt x="246" y="139"/>
                  </a:cubicBezTo>
                  <a:cubicBezTo>
                    <a:pt x="250" y="139"/>
                    <a:pt x="254" y="139"/>
                    <a:pt x="257" y="138"/>
                  </a:cubicBezTo>
                  <a:cubicBezTo>
                    <a:pt x="260" y="138"/>
                    <a:pt x="262" y="138"/>
                    <a:pt x="264" y="138"/>
                  </a:cubicBezTo>
                  <a:cubicBezTo>
                    <a:pt x="264" y="137"/>
                    <a:pt x="264" y="137"/>
                    <a:pt x="264" y="137"/>
                  </a:cubicBezTo>
                  <a:cubicBezTo>
                    <a:pt x="260" y="137"/>
                    <a:pt x="255" y="138"/>
                    <a:pt x="251" y="138"/>
                  </a:cubicBezTo>
                  <a:cubicBezTo>
                    <a:pt x="249" y="138"/>
                    <a:pt x="248" y="138"/>
                    <a:pt x="246" y="139"/>
                  </a:cubicBezTo>
                  <a:cubicBezTo>
                    <a:pt x="247" y="138"/>
                    <a:pt x="247" y="137"/>
                    <a:pt x="247" y="137"/>
                  </a:cubicBezTo>
                  <a:cubicBezTo>
                    <a:pt x="247" y="137"/>
                    <a:pt x="248" y="137"/>
                    <a:pt x="248" y="137"/>
                  </a:cubicBezTo>
                  <a:cubicBezTo>
                    <a:pt x="254" y="137"/>
                    <a:pt x="258" y="133"/>
                    <a:pt x="258" y="127"/>
                  </a:cubicBezTo>
                  <a:cubicBezTo>
                    <a:pt x="258" y="125"/>
                    <a:pt x="257" y="123"/>
                    <a:pt x="256" y="121"/>
                  </a:cubicBezTo>
                  <a:cubicBezTo>
                    <a:pt x="259" y="122"/>
                    <a:pt x="261" y="122"/>
                    <a:pt x="264" y="122"/>
                  </a:cubicBezTo>
                  <a:cubicBezTo>
                    <a:pt x="264" y="121"/>
                    <a:pt x="264" y="121"/>
                    <a:pt x="264" y="121"/>
                  </a:cubicBezTo>
                  <a:cubicBezTo>
                    <a:pt x="261" y="121"/>
                    <a:pt x="258" y="121"/>
                    <a:pt x="255" y="121"/>
                  </a:cubicBezTo>
                  <a:cubicBezTo>
                    <a:pt x="254" y="119"/>
                    <a:pt x="252" y="118"/>
                    <a:pt x="250" y="118"/>
                  </a:cubicBezTo>
                  <a:cubicBezTo>
                    <a:pt x="251" y="115"/>
                    <a:pt x="251" y="113"/>
                    <a:pt x="252" y="111"/>
                  </a:cubicBezTo>
                  <a:cubicBezTo>
                    <a:pt x="252" y="110"/>
                    <a:pt x="252" y="110"/>
                    <a:pt x="252" y="110"/>
                  </a:cubicBezTo>
                  <a:cubicBezTo>
                    <a:pt x="253" y="105"/>
                    <a:pt x="254" y="100"/>
                    <a:pt x="254" y="96"/>
                  </a:cubicBezTo>
                  <a:cubicBezTo>
                    <a:pt x="255" y="95"/>
                    <a:pt x="255" y="95"/>
                    <a:pt x="255" y="95"/>
                  </a:cubicBezTo>
                  <a:cubicBezTo>
                    <a:pt x="256" y="91"/>
                    <a:pt x="256" y="86"/>
                    <a:pt x="257" y="82"/>
                  </a:cubicBezTo>
                  <a:cubicBezTo>
                    <a:pt x="257" y="81"/>
                    <a:pt x="258" y="81"/>
                    <a:pt x="258" y="81"/>
                  </a:cubicBezTo>
                  <a:cubicBezTo>
                    <a:pt x="259" y="77"/>
                    <a:pt x="259" y="73"/>
                    <a:pt x="260" y="69"/>
                  </a:cubicBezTo>
                  <a:cubicBezTo>
                    <a:pt x="261" y="68"/>
                    <a:pt x="261" y="67"/>
                    <a:pt x="261" y="66"/>
                  </a:cubicBezTo>
                  <a:cubicBezTo>
                    <a:pt x="262" y="64"/>
                    <a:pt x="262" y="62"/>
                    <a:pt x="263" y="60"/>
                  </a:cubicBezTo>
                  <a:cubicBezTo>
                    <a:pt x="263" y="60"/>
                    <a:pt x="264" y="61"/>
                    <a:pt x="264" y="61"/>
                  </a:cubicBezTo>
                  <a:cubicBezTo>
                    <a:pt x="264" y="60"/>
                    <a:pt x="264" y="60"/>
                    <a:pt x="264" y="60"/>
                  </a:cubicBezTo>
                  <a:cubicBezTo>
                    <a:pt x="264" y="60"/>
                    <a:pt x="263" y="59"/>
                    <a:pt x="263" y="59"/>
                  </a:cubicBezTo>
                  <a:cubicBezTo>
                    <a:pt x="263" y="59"/>
                    <a:pt x="263" y="58"/>
                    <a:pt x="263" y="57"/>
                  </a:cubicBezTo>
                  <a:cubicBezTo>
                    <a:pt x="264" y="56"/>
                    <a:pt x="264" y="55"/>
                    <a:pt x="264" y="54"/>
                  </a:cubicBezTo>
                  <a:cubicBezTo>
                    <a:pt x="264" y="50"/>
                    <a:pt x="264" y="50"/>
                    <a:pt x="264" y="50"/>
                  </a:cubicBezTo>
                  <a:cubicBezTo>
                    <a:pt x="264" y="51"/>
                    <a:pt x="264" y="51"/>
                    <a:pt x="264" y="52"/>
                  </a:cubicBezTo>
                  <a:cubicBezTo>
                    <a:pt x="263" y="53"/>
                    <a:pt x="263" y="55"/>
                    <a:pt x="262" y="57"/>
                  </a:cubicBezTo>
                  <a:cubicBezTo>
                    <a:pt x="262" y="58"/>
                    <a:pt x="262" y="58"/>
                    <a:pt x="262" y="59"/>
                  </a:cubicBezTo>
                  <a:cubicBezTo>
                    <a:pt x="262" y="59"/>
                    <a:pt x="261" y="58"/>
                    <a:pt x="261" y="58"/>
                  </a:cubicBezTo>
                  <a:cubicBezTo>
                    <a:pt x="258" y="57"/>
                    <a:pt x="255" y="55"/>
                    <a:pt x="253" y="54"/>
                  </a:cubicBezTo>
                  <a:cubicBezTo>
                    <a:pt x="249" y="52"/>
                    <a:pt x="246" y="50"/>
                    <a:pt x="242" y="49"/>
                  </a:cubicBezTo>
                  <a:cubicBezTo>
                    <a:pt x="241" y="49"/>
                    <a:pt x="241" y="48"/>
                    <a:pt x="240" y="48"/>
                  </a:cubicBezTo>
                  <a:cubicBezTo>
                    <a:pt x="241" y="47"/>
                    <a:pt x="242" y="47"/>
                    <a:pt x="242" y="46"/>
                  </a:cubicBezTo>
                  <a:cubicBezTo>
                    <a:pt x="244" y="45"/>
                    <a:pt x="246" y="43"/>
                    <a:pt x="248" y="42"/>
                  </a:cubicBezTo>
                  <a:cubicBezTo>
                    <a:pt x="250" y="41"/>
                    <a:pt x="252" y="39"/>
                    <a:pt x="254" y="38"/>
                  </a:cubicBezTo>
                  <a:cubicBezTo>
                    <a:pt x="256" y="37"/>
                    <a:pt x="258" y="36"/>
                    <a:pt x="260" y="34"/>
                  </a:cubicBezTo>
                  <a:cubicBezTo>
                    <a:pt x="262" y="34"/>
                    <a:pt x="263" y="33"/>
                    <a:pt x="264" y="32"/>
                  </a:cubicBezTo>
                  <a:cubicBezTo>
                    <a:pt x="264" y="22"/>
                    <a:pt x="264" y="22"/>
                    <a:pt x="264" y="22"/>
                  </a:cubicBezTo>
                  <a:cubicBezTo>
                    <a:pt x="264" y="23"/>
                    <a:pt x="263" y="24"/>
                    <a:pt x="263" y="26"/>
                  </a:cubicBezTo>
                  <a:cubicBezTo>
                    <a:pt x="258" y="25"/>
                    <a:pt x="253" y="25"/>
                    <a:pt x="248" y="24"/>
                  </a:cubicBezTo>
                  <a:cubicBezTo>
                    <a:pt x="246" y="24"/>
                    <a:pt x="245" y="24"/>
                    <a:pt x="243" y="24"/>
                  </a:cubicBezTo>
                  <a:cubicBezTo>
                    <a:pt x="239" y="24"/>
                    <a:pt x="236" y="24"/>
                    <a:pt x="232" y="24"/>
                  </a:cubicBezTo>
                  <a:cubicBezTo>
                    <a:pt x="232" y="23"/>
                    <a:pt x="232" y="22"/>
                    <a:pt x="231" y="21"/>
                  </a:cubicBezTo>
                  <a:cubicBezTo>
                    <a:pt x="233" y="20"/>
                    <a:pt x="234" y="19"/>
                    <a:pt x="235" y="19"/>
                  </a:cubicBezTo>
                  <a:cubicBezTo>
                    <a:pt x="236" y="19"/>
                    <a:pt x="236" y="19"/>
                    <a:pt x="236" y="19"/>
                  </a:cubicBezTo>
                  <a:cubicBezTo>
                    <a:pt x="240" y="17"/>
                    <a:pt x="245" y="15"/>
                    <a:pt x="249" y="14"/>
                  </a:cubicBezTo>
                  <a:cubicBezTo>
                    <a:pt x="249" y="14"/>
                    <a:pt x="249" y="14"/>
                    <a:pt x="249" y="14"/>
                  </a:cubicBezTo>
                  <a:cubicBezTo>
                    <a:pt x="251" y="13"/>
                    <a:pt x="252" y="13"/>
                    <a:pt x="254" y="13"/>
                  </a:cubicBezTo>
                  <a:cubicBezTo>
                    <a:pt x="255" y="17"/>
                    <a:pt x="258" y="20"/>
                    <a:pt x="263" y="20"/>
                  </a:cubicBezTo>
                  <a:cubicBezTo>
                    <a:pt x="263" y="20"/>
                    <a:pt x="264" y="20"/>
                    <a:pt x="264" y="20"/>
                  </a:cubicBezTo>
                  <a:cubicBezTo>
                    <a:pt x="264" y="0"/>
                    <a:pt x="264" y="0"/>
                    <a:pt x="264" y="0"/>
                  </a:cubicBezTo>
                  <a:cubicBezTo>
                    <a:pt x="264" y="0"/>
                    <a:pt x="263" y="0"/>
                    <a:pt x="26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1">
              <a:extLst>
                <a:ext uri="{FF2B5EF4-FFF2-40B4-BE49-F238E27FC236}">
                  <a16:creationId xmlns:a16="http://schemas.microsoft.com/office/drawing/2014/main" id="{F784C4E1-B8A4-14C4-22C1-28823190D9EA}"/>
                </a:ext>
              </a:extLst>
            </p:cNvPr>
            <p:cNvSpPr>
              <a:spLocks noEditPoints="1"/>
            </p:cNvSpPr>
            <p:nvPr/>
          </p:nvSpPr>
          <p:spPr bwMode="auto">
            <a:xfrm>
              <a:off x="15316201" y="4075113"/>
              <a:ext cx="1352550" cy="901700"/>
            </a:xfrm>
            <a:custGeom>
              <a:avLst/>
              <a:gdLst>
                <a:gd name="T0" fmla="*/ 398 w 794"/>
                <a:gd name="T1" fmla="*/ 529 h 529"/>
                <a:gd name="T2" fmla="*/ 264 w 794"/>
                <a:gd name="T3" fmla="*/ 285 h 529"/>
                <a:gd name="T4" fmla="*/ 290 w 794"/>
                <a:gd name="T5" fmla="*/ 529 h 529"/>
                <a:gd name="T6" fmla="*/ 555 w 794"/>
                <a:gd name="T7" fmla="*/ 232 h 529"/>
                <a:gd name="T8" fmla="*/ 5 w 794"/>
                <a:gd name="T9" fmla="*/ 19 h 529"/>
                <a:gd name="T10" fmla="*/ 227 w 794"/>
                <a:gd name="T11" fmla="*/ 68 h 529"/>
                <a:gd name="T12" fmla="*/ 226 w 794"/>
                <a:gd name="T13" fmla="*/ 67 h 529"/>
                <a:gd name="T14" fmla="*/ 200 w 794"/>
                <a:gd name="T15" fmla="*/ 27 h 529"/>
                <a:gd name="T16" fmla="*/ 144 w 794"/>
                <a:gd name="T17" fmla="*/ 24 h 529"/>
                <a:gd name="T18" fmla="*/ 210 w 794"/>
                <a:gd name="T19" fmla="*/ 37 h 529"/>
                <a:gd name="T20" fmla="*/ 226 w 794"/>
                <a:gd name="T21" fmla="*/ 0 h 529"/>
                <a:gd name="T22" fmla="*/ 183 w 794"/>
                <a:gd name="T23" fmla="*/ 20 h 529"/>
                <a:gd name="T24" fmla="*/ 99 w 794"/>
                <a:gd name="T25" fmla="*/ 22 h 529"/>
                <a:gd name="T26" fmla="*/ 56 w 794"/>
                <a:gd name="T27" fmla="*/ 23 h 529"/>
                <a:gd name="T28" fmla="*/ 0 w 794"/>
                <a:gd name="T29" fmla="*/ 78 h 529"/>
                <a:gd name="T30" fmla="*/ 73 w 794"/>
                <a:gd name="T31" fmla="*/ 161 h 529"/>
                <a:gd name="T32" fmla="*/ 131 w 794"/>
                <a:gd name="T33" fmla="*/ 265 h 529"/>
                <a:gd name="T34" fmla="*/ 191 w 794"/>
                <a:gd name="T35" fmla="*/ 109 h 529"/>
                <a:gd name="T36" fmla="*/ 239 w 794"/>
                <a:gd name="T37" fmla="*/ 129 h 529"/>
                <a:gd name="T38" fmla="*/ 259 w 794"/>
                <a:gd name="T39" fmla="*/ 251 h 529"/>
                <a:gd name="T40" fmla="*/ 236 w 794"/>
                <a:gd name="T41" fmla="*/ 112 h 529"/>
                <a:gd name="T42" fmla="*/ 227 w 794"/>
                <a:gd name="T43" fmla="*/ 67 h 529"/>
                <a:gd name="T44" fmla="*/ 260 w 794"/>
                <a:gd name="T45" fmla="*/ 53 h 529"/>
                <a:gd name="T46" fmla="*/ 264 w 794"/>
                <a:gd name="T47" fmla="*/ 41 h 529"/>
                <a:gd name="T48" fmla="*/ 233 w 794"/>
                <a:gd name="T49" fmla="*/ 32 h 529"/>
                <a:gd name="T50" fmla="*/ 264 w 794"/>
                <a:gd name="T51" fmla="*/ 18 h 529"/>
                <a:gd name="T52" fmla="*/ 226 w 794"/>
                <a:gd name="T53" fmla="*/ 0 h 529"/>
                <a:gd name="T54" fmla="*/ 698 w 794"/>
                <a:gd name="T55" fmla="*/ 139 h 529"/>
                <a:gd name="T56" fmla="*/ 715 w 794"/>
                <a:gd name="T57" fmla="*/ 145 h 529"/>
                <a:gd name="T58" fmla="*/ 710 w 794"/>
                <a:gd name="T59" fmla="*/ 106 h 529"/>
                <a:gd name="T60" fmla="*/ 729 w 794"/>
                <a:gd name="T61" fmla="*/ 71 h 529"/>
                <a:gd name="T62" fmla="*/ 729 w 794"/>
                <a:gd name="T63" fmla="*/ 71 h 529"/>
                <a:gd name="T64" fmla="*/ 620 w 794"/>
                <a:gd name="T65" fmla="*/ 39 h 529"/>
                <a:gd name="T66" fmla="*/ 703 w 794"/>
                <a:gd name="T67" fmla="*/ 55 h 529"/>
                <a:gd name="T68" fmla="*/ 773 w 794"/>
                <a:gd name="T69" fmla="*/ 0 h 529"/>
                <a:gd name="T70" fmla="*/ 713 w 794"/>
                <a:gd name="T71" fmla="*/ 45 h 529"/>
                <a:gd name="T72" fmla="*/ 742 w 794"/>
                <a:gd name="T73" fmla="*/ 0 h 529"/>
                <a:gd name="T74" fmla="*/ 693 w 794"/>
                <a:gd name="T75" fmla="*/ 43 h 529"/>
                <a:gd name="T76" fmla="*/ 635 w 794"/>
                <a:gd name="T77" fmla="*/ 11 h 529"/>
                <a:gd name="T78" fmla="*/ 568 w 794"/>
                <a:gd name="T79" fmla="*/ 0 h 529"/>
                <a:gd name="T80" fmla="*/ 556 w 794"/>
                <a:gd name="T81" fmla="*/ 18 h 529"/>
                <a:gd name="T82" fmla="*/ 629 w 794"/>
                <a:gd name="T83" fmla="*/ 46 h 529"/>
                <a:gd name="T84" fmla="*/ 712 w 794"/>
                <a:gd name="T85" fmla="*/ 101 h 529"/>
                <a:gd name="T86" fmla="*/ 663 w 794"/>
                <a:gd name="T87" fmla="*/ 125 h 529"/>
                <a:gd name="T88" fmla="*/ 540 w 794"/>
                <a:gd name="T89" fmla="*/ 87 h 529"/>
                <a:gd name="T90" fmla="*/ 687 w 794"/>
                <a:gd name="T91" fmla="*/ 135 h 529"/>
                <a:gd name="T92" fmla="*/ 553 w 794"/>
                <a:gd name="T93" fmla="*/ 97 h 529"/>
                <a:gd name="T94" fmla="*/ 570 w 794"/>
                <a:gd name="T95" fmla="*/ 103 h 529"/>
                <a:gd name="T96" fmla="*/ 680 w 794"/>
                <a:gd name="T97" fmla="*/ 141 h 529"/>
                <a:gd name="T98" fmla="*/ 672 w 794"/>
                <a:gd name="T99" fmla="*/ 193 h 529"/>
                <a:gd name="T100" fmla="*/ 794 w 794"/>
                <a:gd name="T101" fmla="*/ 182 h 529"/>
                <a:gd name="T102" fmla="*/ 699 w 794"/>
                <a:gd name="T103" fmla="*/ 145 h 529"/>
                <a:gd name="T104" fmla="*/ 773 w 794"/>
                <a:gd name="T105" fmla="*/ 169 h 529"/>
                <a:gd name="T106" fmla="*/ 778 w 794"/>
                <a:gd name="T107" fmla="*/ 149 h 529"/>
                <a:gd name="T108" fmla="*/ 794 w 794"/>
                <a:gd name="T109" fmla="*/ 151 h 529"/>
                <a:gd name="T110" fmla="*/ 723 w 794"/>
                <a:gd name="T111" fmla="*/ 108 h 529"/>
                <a:gd name="T112" fmla="*/ 742 w 794"/>
                <a:gd name="T113" fmla="*/ 86 h 529"/>
                <a:gd name="T114" fmla="*/ 794 w 794"/>
                <a:gd name="T115" fmla="*/ 142 h 529"/>
                <a:gd name="T116" fmla="*/ 738 w 794"/>
                <a:gd name="T117" fmla="*/ 80 h 529"/>
                <a:gd name="T118" fmla="*/ 762 w 794"/>
                <a:gd name="T119" fmla="*/ 82 h 529"/>
                <a:gd name="T120" fmla="*/ 772 w 794"/>
                <a:gd name="T121" fmla="*/ 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4" h="529">
                  <a:moveTo>
                    <a:pt x="530" y="395"/>
                  </a:moveTo>
                  <a:cubicBezTo>
                    <a:pt x="508" y="416"/>
                    <a:pt x="487" y="437"/>
                    <a:pt x="466" y="459"/>
                  </a:cubicBezTo>
                  <a:cubicBezTo>
                    <a:pt x="461" y="464"/>
                    <a:pt x="456" y="469"/>
                    <a:pt x="451" y="474"/>
                  </a:cubicBezTo>
                  <a:cubicBezTo>
                    <a:pt x="441" y="484"/>
                    <a:pt x="432" y="493"/>
                    <a:pt x="423" y="502"/>
                  </a:cubicBezTo>
                  <a:cubicBezTo>
                    <a:pt x="417" y="509"/>
                    <a:pt x="410" y="516"/>
                    <a:pt x="403" y="523"/>
                  </a:cubicBezTo>
                  <a:cubicBezTo>
                    <a:pt x="401" y="525"/>
                    <a:pt x="399" y="527"/>
                    <a:pt x="397" y="529"/>
                  </a:cubicBezTo>
                  <a:cubicBezTo>
                    <a:pt x="398" y="529"/>
                    <a:pt x="398" y="529"/>
                    <a:pt x="398" y="529"/>
                  </a:cubicBezTo>
                  <a:cubicBezTo>
                    <a:pt x="403" y="524"/>
                    <a:pt x="409" y="519"/>
                    <a:pt x="414" y="513"/>
                  </a:cubicBezTo>
                  <a:cubicBezTo>
                    <a:pt x="417" y="510"/>
                    <a:pt x="421" y="506"/>
                    <a:pt x="424" y="503"/>
                  </a:cubicBezTo>
                  <a:cubicBezTo>
                    <a:pt x="436" y="490"/>
                    <a:pt x="449" y="477"/>
                    <a:pt x="461" y="465"/>
                  </a:cubicBezTo>
                  <a:cubicBezTo>
                    <a:pt x="463" y="463"/>
                    <a:pt x="464" y="461"/>
                    <a:pt x="466" y="460"/>
                  </a:cubicBezTo>
                  <a:cubicBezTo>
                    <a:pt x="487" y="438"/>
                    <a:pt x="508" y="417"/>
                    <a:pt x="530" y="397"/>
                  </a:cubicBezTo>
                  <a:cubicBezTo>
                    <a:pt x="530" y="395"/>
                    <a:pt x="530" y="395"/>
                    <a:pt x="530" y="395"/>
                  </a:cubicBezTo>
                  <a:moveTo>
                    <a:pt x="264" y="285"/>
                  </a:moveTo>
                  <a:cubicBezTo>
                    <a:pt x="264" y="292"/>
                    <a:pt x="264" y="292"/>
                    <a:pt x="264" y="292"/>
                  </a:cubicBezTo>
                  <a:cubicBezTo>
                    <a:pt x="265" y="295"/>
                    <a:pt x="265" y="298"/>
                    <a:pt x="266" y="301"/>
                  </a:cubicBezTo>
                  <a:cubicBezTo>
                    <a:pt x="267" y="313"/>
                    <a:pt x="269" y="324"/>
                    <a:pt x="270" y="336"/>
                  </a:cubicBezTo>
                  <a:cubicBezTo>
                    <a:pt x="270" y="337"/>
                    <a:pt x="270" y="338"/>
                    <a:pt x="270" y="339"/>
                  </a:cubicBezTo>
                  <a:cubicBezTo>
                    <a:pt x="277" y="390"/>
                    <a:pt x="282" y="443"/>
                    <a:pt x="287" y="500"/>
                  </a:cubicBezTo>
                  <a:cubicBezTo>
                    <a:pt x="288" y="503"/>
                    <a:pt x="288" y="506"/>
                    <a:pt x="288" y="509"/>
                  </a:cubicBezTo>
                  <a:cubicBezTo>
                    <a:pt x="289" y="516"/>
                    <a:pt x="289" y="522"/>
                    <a:pt x="290" y="529"/>
                  </a:cubicBezTo>
                  <a:cubicBezTo>
                    <a:pt x="291" y="529"/>
                    <a:pt x="291" y="529"/>
                    <a:pt x="291" y="529"/>
                  </a:cubicBezTo>
                  <a:cubicBezTo>
                    <a:pt x="283" y="441"/>
                    <a:pt x="274" y="360"/>
                    <a:pt x="264" y="285"/>
                  </a:cubicBezTo>
                  <a:moveTo>
                    <a:pt x="530" y="213"/>
                  </a:moveTo>
                  <a:cubicBezTo>
                    <a:pt x="530" y="214"/>
                    <a:pt x="530" y="214"/>
                    <a:pt x="530" y="214"/>
                  </a:cubicBezTo>
                  <a:cubicBezTo>
                    <a:pt x="551" y="230"/>
                    <a:pt x="573" y="247"/>
                    <a:pt x="596" y="265"/>
                  </a:cubicBezTo>
                  <a:cubicBezTo>
                    <a:pt x="597" y="265"/>
                    <a:pt x="597" y="265"/>
                    <a:pt x="597" y="265"/>
                  </a:cubicBezTo>
                  <a:cubicBezTo>
                    <a:pt x="583" y="254"/>
                    <a:pt x="569" y="243"/>
                    <a:pt x="555" y="232"/>
                  </a:cubicBezTo>
                  <a:cubicBezTo>
                    <a:pt x="554" y="231"/>
                    <a:pt x="553" y="231"/>
                    <a:pt x="553" y="230"/>
                  </a:cubicBezTo>
                  <a:cubicBezTo>
                    <a:pt x="545" y="224"/>
                    <a:pt x="537" y="219"/>
                    <a:pt x="530" y="213"/>
                  </a:cubicBezTo>
                  <a:moveTo>
                    <a:pt x="41" y="0"/>
                  </a:moveTo>
                  <a:cubicBezTo>
                    <a:pt x="39" y="0"/>
                    <a:pt x="39" y="0"/>
                    <a:pt x="39" y="0"/>
                  </a:cubicBezTo>
                  <a:cubicBezTo>
                    <a:pt x="39" y="0"/>
                    <a:pt x="39" y="0"/>
                    <a:pt x="38" y="0"/>
                  </a:cubicBezTo>
                  <a:cubicBezTo>
                    <a:pt x="32" y="4"/>
                    <a:pt x="26" y="7"/>
                    <a:pt x="20" y="11"/>
                  </a:cubicBezTo>
                  <a:cubicBezTo>
                    <a:pt x="15" y="13"/>
                    <a:pt x="10" y="16"/>
                    <a:pt x="5" y="19"/>
                  </a:cubicBezTo>
                  <a:cubicBezTo>
                    <a:pt x="3" y="20"/>
                    <a:pt x="1" y="21"/>
                    <a:pt x="0" y="22"/>
                  </a:cubicBezTo>
                  <a:cubicBezTo>
                    <a:pt x="0" y="23"/>
                    <a:pt x="0" y="23"/>
                    <a:pt x="0" y="23"/>
                  </a:cubicBezTo>
                  <a:cubicBezTo>
                    <a:pt x="2" y="22"/>
                    <a:pt x="5" y="20"/>
                    <a:pt x="7" y="19"/>
                  </a:cubicBezTo>
                  <a:cubicBezTo>
                    <a:pt x="12" y="16"/>
                    <a:pt x="16" y="14"/>
                    <a:pt x="20" y="11"/>
                  </a:cubicBezTo>
                  <a:cubicBezTo>
                    <a:pt x="27" y="8"/>
                    <a:pt x="33" y="4"/>
                    <a:pt x="40" y="0"/>
                  </a:cubicBezTo>
                  <a:cubicBezTo>
                    <a:pt x="40" y="0"/>
                    <a:pt x="41" y="0"/>
                    <a:pt x="41" y="0"/>
                  </a:cubicBezTo>
                  <a:moveTo>
                    <a:pt x="227" y="68"/>
                  </a:moveTo>
                  <a:cubicBezTo>
                    <a:pt x="220" y="68"/>
                    <a:pt x="214" y="68"/>
                    <a:pt x="208" y="68"/>
                  </a:cubicBezTo>
                  <a:cubicBezTo>
                    <a:pt x="208" y="68"/>
                    <a:pt x="208" y="68"/>
                    <a:pt x="208" y="68"/>
                  </a:cubicBezTo>
                  <a:cubicBezTo>
                    <a:pt x="211" y="61"/>
                    <a:pt x="214" y="53"/>
                    <a:pt x="217" y="46"/>
                  </a:cubicBezTo>
                  <a:cubicBezTo>
                    <a:pt x="218" y="47"/>
                    <a:pt x="219" y="47"/>
                    <a:pt x="220" y="47"/>
                  </a:cubicBezTo>
                  <a:cubicBezTo>
                    <a:pt x="221" y="47"/>
                    <a:pt x="221" y="47"/>
                    <a:pt x="222" y="46"/>
                  </a:cubicBezTo>
                  <a:cubicBezTo>
                    <a:pt x="223" y="49"/>
                    <a:pt x="223" y="52"/>
                    <a:pt x="224" y="55"/>
                  </a:cubicBezTo>
                  <a:cubicBezTo>
                    <a:pt x="225" y="59"/>
                    <a:pt x="226" y="63"/>
                    <a:pt x="226" y="67"/>
                  </a:cubicBezTo>
                  <a:cubicBezTo>
                    <a:pt x="227" y="68"/>
                    <a:pt x="227" y="68"/>
                    <a:pt x="227" y="68"/>
                  </a:cubicBezTo>
                  <a:moveTo>
                    <a:pt x="229" y="33"/>
                  </a:moveTo>
                  <a:cubicBezTo>
                    <a:pt x="228" y="31"/>
                    <a:pt x="227" y="30"/>
                    <a:pt x="226" y="29"/>
                  </a:cubicBezTo>
                  <a:cubicBezTo>
                    <a:pt x="229" y="29"/>
                    <a:pt x="232" y="29"/>
                    <a:pt x="235" y="30"/>
                  </a:cubicBezTo>
                  <a:cubicBezTo>
                    <a:pt x="233" y="31"/>
                    <a:pt x="231" y="32"/>
                    <a:pt x="229" y="33"/>
                  </a:cubicBezTo>
                  <a:moveTo>
                    <a:pt x="212" y="32"/>
                  </a:moveTo>
                  <a:cubicBezTo>
                    <a:pt x="208" y="31"/>
                    <a:pt x="204" y="29"/>
                    <a:pt x="200" y="27"/>
                  </a:cubicBezTo>
                  <a:cubicBezTo>
                    <a:pt x="204" y="27"/>
                    <a:pt x="208" y="28"/>
                    <a:pt x="212" y="28"/>
                  </a:cubicBezTo>
                  <a:cubicBezTo>
                    <a:pt x="213" y="28"/>
                    <a:pt x="214" y="28"/>
                    <a:pt x="216" y="28"/>
                  </a:cubicBezTo>
                  <a:cubicBezTo>
                    <a:pt x="214" y="29"/>
                    <a:pt x="212" y="31"/>
                    <a:pt x="212" y="32"/>
                  </a:cubicBezTo>
                  <a:moveTo>
                    <a:pt x="74" y="71"/>
                  </a:moveTo>
                  <a:cubicBezTo>
                    <a:pt x="74" y="55"/>
                    <a:pt x="74" y="39"/>
                    <a:pt x="74" y="24"/>
                  </a:cubicBezTo>
                  <a:cubicBezTo>
                    <a:pt x="82" y="24"/>
                    <a:pt x="91" y="23"/>
                    <a:pt x="99" y="23"/>
                  </a:cubicBezTo>
                  <a:cubicBezTo>
                    <a:pt x="114" y="23"/>
                    <a:pt x="129" y="24"/>
                    <a:pt x="144" y="24"/>
                  </a:cubicBezTo>
                  <a:cubicBezTo>
                    <a:pt x="151" y="24"/>
                    <a:pt x="157" y="25"/>
                    <a:pt x="163" y="25"/>
                  </a:cubicBezTo>
                  <a:cubicBezTo>
                    <a:pt x="172" y="25"/>
                    <a:pt x="181" y="26"/>
                    <a:pt x="190" y="26"/>
                  </a:cubicBezTo>
                  <a:cubicBezTo>
                    <a:pt x="192" y="26"/>
                    <a:pt x="195" y="27"/>
                    <a:pt x="197" y="27"/>
                  </a:cubicBezTo>
                  <a:cubicBezTo>
                    <a:pt x="198" y="27"/>
                    <a:pt x="198" y="27"/>
                    <a:pt x="199" y="28"/>
                  </a:cubicBezTo>
                  <a:cubicBezTo>
                    <a:pt x="200" y="28"/>
                    <a:pt x="201" y="28"/>
                    <a:pt x="201" y="29"/>
                  </a:cubicBezTo>
                  <a:cubicBezTo>
                    <a:pt x="205" y="30"/>
                    <a:pt x="208" y="32"/>
                    <a:pt x="211" y="33"/>
                  </a:cubicBezTo>
                  <a:cubicBezTo>
                    <a:pt x="211" y="34"/>
                    <a:pt x="210" y="36"/>
                    <a:pt x="210" y="37"/>
                  </a:cubicBezTo>
                  <a:cubicBezTo>
                    <a:pt x="210" y="41"/>
                    <a:pt x="213" y="44"/>
                    <a:pt x="216" y="46"/>
                  </a:cubicBezTo>
                  <a:cubicBezTo>
                    <a:pt x="214" y="51"/>
                    <a:pt x="211" y="57"/>
                    <a:pt x="209" y="63"/>
                  </a:cubicBezTo>
                  <a:cubicBezTo>
                    <a:pt x="208" y="64"/>
                    <a:pt x="208" y="66"/>
                    <a:pt x="207" y="68"/>
                  </a:cubicBezTo>
                  <a:cubicBezTo>
                    <a:pt x="197" y="68"/>
                    <a:pt x="187" y="67"/>
                    <a:pt x="177" y="67"/>
                  </a:cubicBezTo>
                  <a:cubicBezTo>
                    <a:pt x="177" y="67"/>
                    <a:pt x="177" y="67"/>
                    <a:pt x="177" y="67"/>
                  </a:cubicBezTo>
                  <a:cubicBezTo>
                    <a:pt x="142" y="67"/>
                    <a:pt x="108" y="69"/>
                    <a:pt x="74" y="71"/>
                  </a:cubicBezTo>
                  <a:moveTo>
                    <a:pt x="226" y="0"/>
                  </a:moveTo>
                  <a:cubicBezTo>
                    <a:pt x="225" y="0"/>
                    <a:pt x="225" y="0"/>
                    <a:pt x="225" y="0"/>
                  </a:cubicBezTo>
                  <a:cubicBezTo>
                    <a:pt x="224" y="9"/>
                    <a:pt x="223" y="18"/>
                    <a:pt x="221" y="27"/>
                  </a:cubicBezTo>
                  <a:cubicBezTo>
                    <a:pt x="220" y="27"/>
                    <a:pt x="220" y="27"/>
                    <a:pt x="220" y="27"/>
                  </a:cubicBezTo>
                  <a:cubicBezTo>
                    <a:pt x="219" y="27"/>
                    <a:pt x="219" y="27"/>
                    <a:pt x="218" y="27"/>
                  </a:cubicBezTo>
                  <a:cubicBezTo>
                    <a:pt x="211" y="27"/>
                    <a:pt x="204" y="26"/>
                    <a:pt x="197" y="26"/>
                  </a:cubicBezTo>
                  <a:cubicBezTo>
                    <a:pt x="193" y="24"/>
                    <a:pt x="188" y="22"/>
                    <a:pt x="183" y="20"/>
                  </a:cubicBezTo>
                  <a:cubicBezTo>
                    <a:pt x="183" y="20"/>
                    <a:pt x="183" y="20"/>
                    <a:pt x="183" y="20"/>
                  </a:cubicBezTo>
                  <a:cubicBezTo>
                    <a:pt x="171" y="15"/>
                    <a:pt x="159" y="10"/>
                    <a:pt x="147" y="5"/>
                  </a:cubicBezTo>
                  <a:cubicBezTo>
                    <a:pt x="146" y="5"/>
                    <a:pt x="146" y="5"/>
                    <a:pt x="146" y="5"/>
                  </a:cubicBezTo>
                  <a:cubicBezTo>
                    <a:pt x="142" y="3"/>
                    <a:pt x="137" y="2"/>
                    <a:pt x="132" y="0"/>
                  </a:cubicBezTo>
                  <a:cubicBezTo>
                    <a:pt x="130" y="0"/>
                    <a:pt x="130" y="0"/>
                    <a:pt x="130" y="0"/>
                  </a:cubicBezTo>
                  <a:cubicBezTo>
                    <a:pt x="131" y="1"/>
                    <a:pt x="132" y="1"/>
                    <a:pt x="133" y="1"/>
                  </a:cubicBezTo>
                  <a:cubicBezTo>
                    <a:pt x="154" y="9"/>
                    <a:pt x="174" y="17"/>
                    <a:pt x="195" y="26"/>
                  </a:cubicBezTo>
                  <a:cubicBezTo>
                    <a:pt x="163" y="24"/>
                    <a:pt x="131" y="22"/>
                    <a:pt x="99" y="22"/>
                  </a:cubicBezTo>
                  <a:cubicBezTo>
                    <a:pt x="99" y="22"/>
                    <a:pt x="99" y="22"/>
                    <a:pt x="99" y="22"/>
                  </a:cubicBezTo>
                  <a:cubicBezTo>
                    <a:pt x="99" y="22"/>
                    <a:pt x="98" y="22"/>
                    <a:pt x="98" y="22"/>
                  </a:cubicBezTo>
                  <a:cubicBezTo>
                    <a:pt x="90" y="22"/>
                    <a:pt x="82" y="23"/>
                    <a:pt x="74" y="23"/>
                  </a:cubicBezTo>
                  <a:cubicBezTo>
                    <a:pt x="74" y="15"/>
                    <a:pt x="74" y="8"/>
                    <a:pt x="74" y="0"/>
                  </a:cubicBezTo>
                  <a:cubicBezTo>
                    <a:pt x="73" y="0"/>
                    <a:pt x="73" y="0"/>
                    <a:pt x="73" y="0"/>
                  </a:cubicBezTo>
                  <a:cubicBezTo>
                    <a:pt x="73" y="8"/>
                    <a:pt x="73" y="15"/>
                    <a:pt x="73" y="23"/>
                  </a:cubicBezTo>
                  <a:cubicBezTo>
                    <a:pt x="67" y="23"/>
                    <a:pt x="62" y="23"/>
                    <a:pt x="56" y="23"/>
                  </a:cubicBezTo>
                  <a:cubicBezTo>
                    <a:pt x="51" y="23"/>
                    <a:pt x="46" y="24"/>
                    <a:pt x="41" y="24"/>
                  </a:cubicBezTo>
                  <a:cubicBezTo>
                    <a:pt x="32" y="24"/>
                    <a:pt x="23" y="25"/>
                    <a:pt x="14" y="25"/>
                  </a:cubicBezTo>
                  <a:cubicBezTo>
                    <a:pt x="9" y="25"/>
                    <a:pt x="4" y="26"/>
                    <a:pt x="0" y="26"/>
                  </a:cubicBezTo>
                  <a:cubicBezTo>
                    <a:pt x="0" y="27"/>
                    <a:pt x="0" y="27"/>
                    <a:pt x="0" y="27"/>
                  </a:cubicBezTo>
                  <a:cubicBezTo>
                    <a:pt x="24" y="25"/>
                    <a:pt x="48" y="24"/>
                    <a:pt x="73" y="24"/>
                  </a:cubicBezTo>
                  <a:cubicBezTo>
                    <a:pt x="73" y="39"/>
                    <a:pt x="73" y="55"/>
                    <a:pt x="73" y="71"/>
                  </a:cubicBezTo>
                  <a:cubicBezTo>
                    <a:pt x="48" y="73"/>
                    <a:pt x="24" y="75"/>
                    <a:pt x="0" y="78"/>
                  </a:cubicBezTo>
                  <a:cubicBezTo>
                    <a:pt x="0" y="79"/>
                    <a:pt x="0" y="79"/>
                    <a:pt x="0" y="79"/>
                  </a:cubicBezTo>
                  <a:cubicBezTo>
                    <a:pt x="24" y="76"/>
                    <a:pt x="48" y="74"/>
                    <a:pt x="73" y="72"/>
                  </a:cubicBezTo>
                  <a:cubicBezTo>
                    <a:pt x="73" y="133"/>
                    <a:pt x="72" y="198"/>
                    <a:pt x="69" y="265"/>
                  </a:cubicBezTo>
                  <a:cubicBezTo>
                    <a:pt x="70" y="265"/>
                    <a:pt x="70" y="265"/>
                    <a:pt x="70" y="265"/>
                  </a:cubicBezTo>
                  <a:cubicBezTo>
                    <a:pt x="71" y="250"/>
                    <a:pt x="71" y="236"/>
                    <a:pt x="72" y="222"/>
                  </a:cubicBezTo>
                  <a:cubicBezTo>
                    <a:pt x="72" y="217"/>
                    <a:pt x="72" y="213"/>
                    <a:pt x="72" y="208"/>
                  </a:cubicBezTo>
                  <a:cubicBezTo>
                    <a:pt x="72" y="193"/>
                    <a:pt x="73" y="177"/>
                    <a:pt x="73" y="161"/>
                  </a:cubicBezTo>
                  <a:cubicBezTo>
                    <a:pt x="73" y="158"/>
                    <a:pt x="73" y="153"/>
                    <a:pt x="73" y="150"/>
                  </a:cubicBezTo>
                  <a:cubicBezTo>
                    <a:pt x="74" y="123"/>
                    <a:pt x="74" y="97"/>
                    <a:pt x="74" y="72"/>
                  </a:cubicBezTo>
                  <a:cubicBezTo>
                    <a:pt x="108" y="70"/>
                    <a:pt x="142" y="68"/>
                    <a:pt x="177" y="68"/>
                  </a:cubicBezTo>
                  <a:cubicBezTo>
                    <a:pt x="177" y="68"/>
                    <a:pt x="177" y="68"/>
                    <a:pt x="177" y="68"/>
                  </a:cubicBezTo>
                  <a:cubicBezTo>
                    <a:pt x="187" y="68"/>
                    <a:pt x="197" y="68"/>
                    <a:pt x="207" y="69"/>
                  </a:cubicBezTo>
                  <a:cubicBezTo>
                    <a:pt x="206" y="72"/>
                    <a:pt x="204" y="74"/>
                    <a:pt x="203" y="77"/>
                  </a:cubicBezTo>
                  <a:cubicBezTo>
                    <a:pt x="179" y="137"/>
                    <a:pt x="155" y="200"/>
                    <a:pt x="131" y="265"/>
                  </a:cubicBezTo>
                  <a:cubicBezTo>
                    <a:pt x="132" y="265"/>
                    <a:pt x="132" y="265"/>
                    <a:pt x="132" y="265"/>
                  </a:cubicBezTo>
                  <a:cubicBezTo>
                    <a:pt x="140" y="245"/>
                    <a:pt x="147" y="224"/>
                    <a:pt x="155" y="204"/>
                  </a:cubicBezTo>
                  <a:cubicBezTo>
                    <a:pt x="155" y="202"/>
                    <a:pt x="156" y="200"/>
                    <a:pt x="157" y="198"/>
                  </a:cubicBezTo>
                  <a:cubicBezTo>
                    <a:pt x="162" y="186"/>
                    <a:pt x="166" y="174"/>
                    <a:pt x="171" y="161"/>
                  </a:cubicBezTo>
                  <a:cubicBezTo>
                    <a:pt x="172" y="158"/>
                    <a:pt x="173" y="155"/>
                    <a:pt x="175" y="152"/>
                  </a:cubicBezTo>
                  <a:cubicBezTo>
                    <a:pt x="179" y="141"/>
                    <a:pt x="183" y="130"/>
                    <a:pt x="187" y="119"/>
                  </a:cubicBezTo>
                  <a:cubicBezTo>
                    <a:pt x="189" y="116"/>
                    <a:pt x="190" y="112"/>
                    <a:pt x="191" y="109"/>
                  </a:cubicBezTo>
                  <a:cubicBezTo>
                    <a:pt x="196" y="98"/>
                    <a:pt x="200" y="88"/>
                    <a:pt x="204" y="78"/>
                  </a:cubicBezTo>
                  <a:cubicBezTo>
                    <a:pt x="205" y="75"/>
                    <a:pt x="206" y="72"/>
                    <a:pt x="208" y="69"/>
                  </a:cubicBezTo>
                  <a:cubicBezTo>
                    <a:pt x="214" y="69"/>
                    <a:pt x="220" y="69"/>
                    <a:pt x="227" y="69"/>
                  </a:cubicBezTo>
                  <a:cubicBezTo>
                    <a:pt x="228" y="74"/>
                    <a:pt x="229" y="79"/>
                    <a:pt x="230" y="85"/>
                  </a:cubicBezTo>
                  <a:cubicBezTo>
                    <a:pt x="231" y="89"/>
                    <a:pt x="232" y="93"/>
                    <a:pt x="233" y="98"/>
                  </a:cubicBezTo>
                  <a:cubicBezTo>
                    <a:pt x="234" y="103"/>
                    <a:pt x="235" y="109"/>
                    <a:pt x="236" y="115"/>
                  </a:cubicBezTo>
                  <a:cubicBezTo>
                    <a:pt x="237" y="120"/>
                    <a:pt x="238" y="124"/>
                    <a:pt x="239" y="129"/>
                  </a:cubicBezTo>
                  <a:cubicBezTo>
                    <a:pt x="240" y="135"/>
                    <a:pt x="241" y="141"/>
                    <a:pt x="242" y="147"/>
                  </a:cubicBezTo>
                  <a:cubicBezTo>
                    <a:pt x="243" y="152"/>
                    <a:pt x="244" y="157"/>
                    <a:pt x="244" y="162"/>
                  </a:cubicBezTo>
                  <a:cubicBezTo>
                    <a:pt x="246" y="168"/>
                    <a:pt x="247" y="174"/>
                    <a:pt x="248" y="180"/>
                  </a:cubicBezTo>
                  <a:cubicBezTo>
                    <a:pt x="248" y="185"/>
                    <a:pt x="249" y="190"/>
                    <a:pt x="250" y="195"/>
                  </a:cubicBezTo>
                  <a:cubicBezTo>
                    <a:pt x="251" y="201"/>
                    <a:pt x="252" y="208"/>
                    <a:pt x="253" y="215"/>
                  </a:cubicBezTo>
                  <a:cubicBezTo>
                    <a:pt x="254" y="220"/>
                    <a:pt x="255" y="224"/>
                    <a:pt x="255" y="229"/>
                  </a:cubicBezTo>
                  <a:cubicBezTo>
                    <a:pt x="256" y="236"/>
                    <a:pt x="257" y="244"/>
                    <a:pt x="259" y="251"/>
                  </a:cubicBezTo>
                  <a:cubicBezTo>
                    <a:pt x="259" y="256"/>
                    <a:pt x="260" y="260"/>
                    <a:pt x="261" y="265"/>
                  </a:cubicBezTo>
                  <a:cubicBezTo>
                    <a:pt x="261" y="265"/>
                    <a:pt x="261" y="265"/>
                    <a:pt x="261" y="265"/>
                  </a:cubicBezTo>
                  <a:cubicBezTo>
                    <a:pt x="261" y="265"/>
                    <a:pt x="261" y="265"/>
                    <a:pt x="261" y="265"/>
                  </a:cubicBezTo>
                  <a:cubicBezTo>
                    <a:pt x="256" y="229"/>
                    <a:pt x="251" y="194"/>
                    <a:pt x="245" y="161"/>
                  </a:cubicBezTo>
                  <a:cubicBezTo>
                    <a:pt x="245" y="158"/>
                    <a:pt x="244" y="155"/>
                    <a:pt x="244" y="152"/>
                  </a:cubicBezTo>
                  <a:cubicBezTo>
                    <a:pt x="242" y="144"/>
                    <a:pt x="241" y="136"/>
                    <a:pt x="239" y="129"/>
                  </a:cubicBezTo>
                  <a:cubicBezTo>
                    <a:pt x="238" y="123"/>
                    <a:pt x="237" y="117"/>
                    <a:pt x="236" y="112"/>
                  </a:cubicBezTo>
                  <a:cubicBezTo>
                    <a:pt x="235" y="107"/>
                    <a:pt x="234" y="102"/>
                    <a:pt x="233" y="97"/>
                  </a:cubicBezTo>
                  <a:cubicBezTo>
                    <a:pt x="232" y="89"/>
                    <a:pt x="230" y="81"/>
                    <a:pt x="229" y="73"/>
                  </a:cubicBezTo>
                  <a:cubicBezTo>
                    <a:pt x="228" y="72"/>
                    <a:pt x="228" y="71"/>
                    <a:pt x="228" y="69"/>
                  </a:cubicBezTo>
                  <a:cubicBezTo>
                    <a:pt x="240" y="70"/>
                    <a:pt x="252" y="70"/>
                    <a:pt x="264" y="71"/>
                  </a:cubicBezTo>
                  <a:cubicBezTo>
                    <a:pt x="264" y="70"/>
                    <a:pt x="264" y="70"/>
                    <a:pt x="264" y="70"/>
                  </a:cubicBezTo>
                  <a:cubicBezTo>
                    <a:pt x="252" y="69"/>
                    <a:pt x="240" y="69"/>
                    <a:pt x="228" y="68"/>
                  </a:cubicBezTo>
                  <a:cubicBezTo>
                    <a:pt x="227" y="68"/>
                    <a:pt x="227" y="67"/>
                    <a:pt x="227" y="67"/>
                  </a:cubicBezTo>
                  <a:cubicBezTo>
                    <a:pt x="226" y="60"/>
                    <a:pt x="224" y="53"/>
                    <a:pt x="223" y="46"/>
                  </a:cubicBezTo>
                  <a:cubicBezTo>
                    <a:pt x="226" y="46"/>
                    <a:pt x="228" y="44"/>
                    <a:pt x="229" y="41"/>
                  </a:cubicBezTo>
                  <a:cubicBezTo>
                    <a:pt x="235" y="43"/>
                    <a:pt x="240" y="45"/>
                    <a:pt x="246" y="48"/>
                  </a:cubicBezTo>
                  <a:cubicBezTo>
                    <a:pt x="248" y="49"/>
                    <a:pt x="250" y="49"/>
                    <a:pt x="252" y="50"/>
                  </a:cubicBezTo>
                  <a:cubicBezTo>
                    <a:pt x="256" y="52"/>
                    <a:pt x="260" y="54"/>
                    <a:pt x="264" y="56"/>
                  </a:cubicBezTo>
                  <a:cubicBezTo>
                    <a:pt x="264" y="55"/>
                    <a:pt x="264" y="55"/>
                    <a:pt x="264" y="55"/>
                  </a:cubicBezTo>
                  <a:cubicBezTo>
                    <a:pt x="263" y="54"/>
                    <a:pt x="261" y="54"/>
                    <a:pt x="260" y="53"/>
                  </a:cubicBezTo>
                  <a:cubicBezTo>
                    <a:pt x="256" y="51"/>
                    <a:pt x="251" y="49"/>
                    <a:pt x="246" y="47"/>
                  </a:cubicBezTo>
                  <a:cubicBezTo>
                    <a:pt x="243" y="45"/>
                    <a:pt x="239" y="44"/>
                    <a:pt x="235" y="42"/>
                  </a:cubicBezTo>
                  <a:cubicBezTo>
                    <a:pt x="233" y="42"/>
                    <a:pt x="231" y="41"/>
                    <a:pt x="230" y="40"/>
                  </a:cubicBezTo>
                  <a:cubicBezTo>
                    <a:pt x="230" y="39"/>
                    <a:pt x="230" y="39"/>
                    <a:pt x="230" y="38"/>
                  </a:cubicBezTo>
                  <a:cubicBezTo>
                    <a:pt x="233" y="38"/>
                    <a:pt x="235" y="38"/>
                    <a:pt x="238" y="38"/>
                  </a:cubicBezTo>
                  <a:cubicBezTo>
                    <a:pt x="242" y="39"/>
                    <a:pt x="246" y="39"/>
                    <a:pt x="250" y="39"/>
                  </a:cubicBezTo>
                  <a:cubicBezTo>
                    <a:pt x="255" y="40"/>
                    <a:pt x="259" y="40"/>
                    <a:pt x="264" y="41"/>
                  </a:cubicBezTo>
                  <a:cubicBezTo>
                    <a:pt x="264" y="40"/>
                    <a:pt x="264" y="40"/>
                    <a:pt x="264" y="40"/>
                  </a:cubicBezTo>
                  <a:cubicBezTo>
                    <a:pt x="259" y="39"/>
                    <a:pt x="254" y="39"/>
                    <a:pt x="249" y="38"/>
                  </a:cubicBezTo>
                  <a:cubicBezTo>
                    <a:pt x="245" y="38"/>
                    <a:pt x="241" y="38"/>
                    <a:pt x="237" y="38"/>
                  </a:cubicBezTo>
                  <a:cubicBezTo>
                    <a:pt x="234" y="37"/>
                    <a:pt x="232" y="37"/>
                    <a:pt x="230" y="37"/>
                  </a:cubicBezTo>
                  <a:cubicBezTo>
                    <a:pt x="230" y="37"/>
                    <a:pt x="230" y="37"/>
                    <a:pt x="230" y="37"/>
                  </a:cubicBezTo>
                  <a:cubicBezTo>
                    <a:pt x="230" y="36"/>
                    <a:pt x="230" y="34"/>
                    <a:pt x="229" y="33"/>
                  </a:cubicBezTo>
                  <a:cubicBezTo>
                    <a:pt x="231" y="33"/>
                    <a:pt x="232" y="32"/>
                    <a:pt x="233" y="32"/>
                  </a:cubicBezTo>
                  <a:cubicBezTo>
                    <a:pt x="235" y="31"/>
                    <a:pt x="236" y="31"/>
                    <a:pt x="237" y="30"/>
                  </a:cubicBezTo>
                  <a:cubicBezTo>
                    <a:pt x="244" y="31"/>
                    <a:pt x="252" y="32"/>
                    <a:pt x="259" y="32"/>
                  </a:cubicBezTo>
                  <a:cubicBezTo>
                    <a:pt x="261" y="33"/>
                    <a:pt x="262" y="33"/>
                    <a:pt x="264" y="33"/>
                  </a:cubicBezTo>
                  <a:cubicBezTo>
                    <a:pt x="264" y="32"/>
                    <a:pt x="264" y="32"/>
                    <a:pt x="264" y="32"/>
                  </a:cubicBezTo>
                  <a:cubicBezTo>
                    <a:pt x="256" y="31"/>
                    <a:pt x="247" y="30"/>
                    <a:pt x="239" y="29"/>
                  </a:cubicBezTo>
                  <a:cubicBezTo>
                    <a:pt x="244" y="27"/>
                    <a:pt x="248" y="25"/>
                    <a:pt x="253" y="23"/>
                  </a:cubicBezTo>
                  <a:cubicBezTo>
                    <a:pt x="257" y="21"/>
                    <a:pt x="261" y="20"/>
                    <a:pt x="264" y="18"/>
                  </a:cubicBezTo>
                  <a:cubicBezTo>
                    <a:pt x="264" y="17"/>
                    <a:pt x="264" y="17"/>
                    <a:pt x="264" y="17"/>
                  </a:cubicBezTo>
                  <a:cubicBezTo>
                    <a:pt x="260" y="19"/>
                    <a:pt x="256" y="21"/>
                    <a:pt x="251" y="23"/>
                  </a:cubicBezTo>
                  <a:cubicBezTo>
                    <a:pt x="249" y="24"/>
                    <a:pt x="246" y="25"/>
                    <a:pt x="243" y="26"/>
                  </a:cubicBezTo>
                  <a:cubicBezTo>
                    <a:pt x="241" y="27"/>
                    <a:pt x="239" y="28"/>
                    <a:pt x="237" y="29"/>
                  </a:cubicBezTo>
                  <a:cubicBezTo>
                    <a:pt x="233" y="29"/>
                    <a:pt x="229" y="28"/>
                    <a:pt x="225" y="28"/>
                  </a:cubicBezTo>
                  <a:cubicBezTo>
                    <a:pt x="224" y="28"/>
                    <a:pt x="223" y="27"/>
                    <a:pt x="222" y="27"/>
                  </a:cubicBezTo>
                  <a:cubicBezTo>
                    <a:pt x="224" y="18"/>
                    <a:pt x="225" y="9"/>
                    <a:pt x="226" y="0"/>
                  </a:cubicBezTo>
                  <a:moveTo>
                    <a:pt x="763" y="171"/>
                  </a:moveTo>
                  <a:cubicBezTo>
                    <a:pt x="742" y="163"/>
                    <a:pt x="720" y="156"/>
                    <a:pt x="698" y="149"/>
                  </a:cubicBezTo>
                  <a:cubicBezTo>
                    <a:pt x="698" y="149"/>
                    <a:pt x="698" y="148"/>
                    <a:pt x="699" y="148"/>
                  </a:cubicBezTo>
                  <a:cubicBezTo>
                    <a:pt x="720" y="155"/>
                    <a:pt x="742" y="163"/>
                    <a:pt x="763" y="171"/>
                  </a:cubicBezTo>
                  <a:moveTo>
                    <a:pt x="712" y="145"/>
                  </a:moveTo>
                  <a:cubicBezTo>
                    <a:pt x="708" y="145"/>
                    <a:pt x="704" y="144"/>
                    <a:pt x="699" y="144"/>
                  </a:cubicBezTo>
                  <a:cubicBezTo>
                    <a:pt x="699" y="142"/>
                    <a:pt x="699" y="141"/>
                    <a:pt x="698" y="139"/>
                  </a:cubicBezTo>
                  <a:cubicBezTo>
                    <a:pt x="700" y="140"/>
                    <a:pt x="702" y="141"/>
                    <a:pt x="704" y="142"/>
                  </a:cubicBezTo>
                  <a:cubicBezTo>
                    <a:pt x="707" y="143"/>
                    <a:pt x="709" y="144"/>
                    <a:pt x="712" y="145"/>
                  </a:cubicBezTo>
                  <a:moveTo>
                    <a:pt x="776" y="148"/>
                  </a:moveTo>
                  <a:cubicBezTo>
                    <a:pt x="774" y="148"/>
                    <a:pt x="771" y="148"/>
                    <a:pt x="769" y="148"/>
                  </a:cubicBezTo>
                  <a:cubicBezTo>
                    <a:pt x="759" y="147"/>
                    <a:pt x="748" y="146"/>
                    <a:pt x="738" y="146"/>
                  </a:cubicBezTo>
                  <a:cubicBezTo>
                    <a:pt x="732" y="145"/>
                    <a:pt x="727" y="145"/>
                    <a:pt x="721" y="145"/>
                  </a:cubicBezTo>
                  <a:cubicBezTo>
                    <a:pt x="719" y="145"/>
                    <a:pt x="717" y="145"/>
                    <a:pt x="715" y="145"/>
                  </a:cubicBezTo>
                  <a:cubicBezTo>
                    <a:pt x="713" y="144"/>
                    <a:pt x="711" y="143"/>
                    <a:pt x="710" y="143"/>
                  </a:cubicBezTo>
                  <a:cubicBezTo>
                    <a:pt x="705" y="141"/>
                    <a:pt x="701" y="139"/>
                    <a:pt x="697" y="138"/>
                  </a:cubicBezTo>
                  <a:cubicBezTo>
                    <a:pt x="696" y="137"/>
                    <a:pt x="695" y="137"/>
                    <a:pt x="694" y="136"/>
                  </a:cubicBezTo>
                  <a:cubicBezTo>
                    <a:pt x="696" y="133"/>
                    <a:pt x="697" y="130"/>
                    <a:pt x="699" y="128"/>
                  </a:cubicBezTo>
                  <a:cubicBezTo>
                    <a:pt x="699" y="127"/>
                    <a:pt x="700" y="126"/>
                    <a:pt x="700" y="125"/>
                  </a:cubicBezTo>
                  <a:cubicBezTo>
                    <a:pt x="703" y="120"/>
                    <a:pt x="705" y="115"/>
                    <a:pt x="708" y="110"/>
                  </a:cubicBezTo>
                  <a:cubicBezTo>
                    <a:pt x="709" y="109"/>
                    <a:pt x="709" y="107"/>
                    <a:pt x="710" y="106"/>
                  </a:cubicBezTo>
                  <a:cubicBezTo>
                    <a:pt x="711" y="104"/>
                    <a:pt x="712" y="103"/>
                    <a:pt x="712" y="102"/>
                  </a:cubicBezTo>
                  <a:cubicBezTo>
                    <a:pt x="716" y="104"/>
                    <a:pt x="719" y="106"/>
                    <a:pt x="723" y="109"/>
                  </a:cubicBezTo>
                  <a:cubicBezTo>
                    <a:pt x="727" y="112"/>
                    <a:pt x="731" y="115"/>
                    <a:pt x="735" y="118"/>
                  </a:cubicBezTo>
                  <a:cubicBezTo>
                    <a:pt x="741" y="122"/>
                    <a:pt x="747" y="126"/>
                    <a:pt x="753" y="131"/>
                  </a:cubicBezTo>
                  <a:cubicBezTo>
                    <a:pt x="757" y="134"/>
                    <a:pt x="761" y="137"/>
                    <a:pt x="766" y="140"/>
                  </a:cubicBezTo>
                  <a:cubicBezTo>
                    <a:pt x="769" y="143"/>
                    <a:pt x="773" y="145"/>
                    <a:pt x="776" y="148"/>
                  </a:cubicBezTo>
                  <a:moveTo>
                    <a:pt x="729" y="71"/>
                  </a:moveTo>
                  <a:cubicBezTo>
                    <a:pt x="726" y="68"/>
                    <a:pt x="724" y="65"/>
                    <a:pt x="721" y="63"/>
                  </a:cubicBezTo>
                  <a:cubicBezTo>
                    <a:pt x="719" y="60"/>
                    <a:pt x="716" y="58"/>
                    <a:pt x="713" y="55"/>
                  </a:cubicBezTo>
                  <a:cubicBezTo>
                    <a:pt x="712" y="54"/>
                    <a:pt x="711" y="53"/>
                    <a:pt x="710" y="52"/>
                  </a:cubicBezTo>
                  <a:cubicBezTo>
                    <a:pt x="711" y="51"/>
                    <a:pt x="711" y="51"/>
                    <a:pt x="711" y="50"/>
                  </a:cubicBezTo>
                  <a:cubicBezTo>
                    <a:pt x="715" y="53"/>
                    <a:pt x="720" y="56"/>
                    <a:pt x="724" y="58"/>
                  </a:cubicBezTo>
                  <a:cubicBezTo>
                    <a:pt x="727" y="60"/>
                    <a:pt x="730" y="62"/>
                    <a:pt x="733" y="64"/>
                  </a:cubicBezTo>
                  <a:cubicBezTo>
                    <a:pt x="731" y="66"/>
                    <a:pt x="730" y="68"/>
                    <a:pt x="729" y="71"/>
                  </a:cubicBezTo>
                  <a:moveTo>
                    <a:pt x="712" y="100"/>
                  </a:moveTo>
                  <a:cubicBezTo>
                    <a:pt x="709" y="98"/>
                    <a:pt x="705" y="96"/>
                    <a:pt x="702" y="93"/>
                  </a:cubicBezTo>
                  <a:cubicBezTo>
                    <a:pt x="699" y="91"/>
                    <a:pt x="696" y="89"/>
                    <a:pt x="694" y="88"/>
                  </a:cubicBezTo>
                  <a:cubicBezTo>
                    <a:pt x="684" y="81"/>
                    <a:pt x="674" y="74"/>
                    <a:pt x="665" y="68"/>
                  </a:cubicBezTo>
                  <a:cubicBezTo>
                    <a:pt x="660" y="65"/>
                    <a:pt x="656" y="62"/>
                    <a:pt x="652" y="59"/>
                  </a:cubicBezTo>
                  <a:cubicBezTo>
                    <a:pt x="646" y="56"/>
                    <a:pt x="641" y="52"/>
                    <a:pt x="636" y="49"/>
                  </a:cubicBezTo>
                  <a:cubicBezTo>
                    <a:pt x="630" y="46"/>
                    <a:pt x="625" y="43"/>
                    <a:pt x="620" y="39"/>
                  </a:cubicBezTo>
                  <a:cubicBezTo>
                    <a:pt x="618" y="38"/>
                    <a:pt x="616" y="37"/>
                    <a:pt x="614" y="35"/>
                  </a:cubicBezTo>
                  <a:cubicBezTo>
                    <a:pt x="615" y="34"/>
                    <a:pt x="615" y="33"/>
                    <a:pt x="615" y="32"/>
                  </a:cubicBezTo>
                  <a:cubicBezTo>
                    <a:pt x="623" y="33"/>
                    <a:pt x="631" y="34"/>
                    <a:pt x="640" y="35"/>
                  </a:cubicBezTo>
                  <a:cubicBezTo>
                    <a:pt x="645" y="36"/>
                    <a:pt x="650" y="37"/>
                    <a:pt x="655" y="37"/>
                  </a:cubicBezTo>
                  <a:cubicBezTo>
                    <a:pt x="668" y="39"/>
                    <a:pt x="681" y="42"/>
                    <a:pt x="693" y="44"/>
                  </a:cubicBezTo>
                  <a:cubicBezTo>
                    <a:pt x="693" y="44"/>
                    <a:pt x="693" y="44"/>
                    <a:pt x="693" y="45"/>
                  </a:cubicBezTo>
                  <a:cubicBezTo>
                    <a:pt x="693" y="50"/>
                    <a:pt x="697" y="55"/>
                    <a:pt x="703" y="55"/>
                  </a:cubicBezTo>
                  <a:cubicBezTo>
                    <a:pt x="706" y="55"/>
                    <a:pt x="708" y="54"/>
                    <a:pt x="710" y="52"/>
                  </a:cubicBezTo>
                  <a:cubicBezTo>
                    <a:pt x="713" y="56"/>
                    <a:pt x="716" y="59"/>
                    <a:pt x="719" y="62"/>
                  </a:cubicBezTo>
                  <a:cubicBezTo>
                    <a:pt x="721" y="64"/>
                    <a:pt x="722" y="65"/>
                    <a:pt x="724" y="67"/>
                  </a:cubicBezTo>
                  <a:cubicBezTo>
                    <a:pt x="725" y="68"/>
                    <a:pt x="727" y="70"/>
                    <a:pt x="728" y="71"/>
                  </a:cubicBezTo>
                  <a:cubicBezTo>
                    <a:pt x="723" y="81"/>
                    <a:pt x="718" y="90"/>
                    <a:pt x="712" y="100"/>
                  </a:cubicBezTo>
                  <a:moveTo>
                    <a:pt x="774" y="0"/>
                  </a:moveTo>
                  <a:cubicBezTo>
                    <a:pt x="773" y="0"/>
                    <a:pt x="773" y="0"/>
                    <a:pt x="773" y="0"/>
                  </a:cubicBezTo>
                  <a:cubicBezTo>
                    <a:pt x="771" y="3"/>
                    <a:pt x="769" y="6"/>
                    <a:pt x="766" y="10"/>
                  </a:cubicBezTo>
                  <a:cubicBezTo>
                    <a:pt x="766" y="10"/>
                    <a:pt x="766" y="11"/>
                    <a:pt x="765" y="11"/>
                  </a:cubicBezTo>
                  <a:cubicBezTo>
                    <a:pt x="763" y="15"/>
                    <a:pt x="760" y="19"/>
                    <a:pt x="757" y="23"/>
                  </a:cubicBezTo>
                  <a:cubicBezTo>
                    <a:pt x="757" y="24"/>
                    <a:pt x="757" y="24"/>
                    <a:pt x="756" y="25"/>
                  </a:cubicBezTo>
                  <a:cubicBezTo>
                    <a:pt x="749" y="37"/>
                    <a:pt x="741" y="49"/>
                    <a:pt x="733" y="63"/>
                  </a:cubicBezTo>
                  <a:cubicBezTo>
                    <a:pt x="726" y="58"/>
                    <a:pt x="719" y="54"/>
                    <a:pt x="712" y="50"/>
                  </a:cubicBezTo>
                  <a:cubicBezTo>
                    <a:pt x="712" y="48"/>
                    <a:pt x="713" y="47"/>
                    <a:pt x="713" y="45"/>
                  </a:cubicBezTo>
                  <a:cubicBezTo>
                    <a:pt x="713" y="42"/>
                    <a:pt x="712" y="39"/>
                    <a:pt x="710" y="38"/>
                  </a:cubicBezTo>
                  <a:cubicBezTo>
                    <a:pt x="710" y="37"/>
                    <a:pt x="711" y="36"/>
                    <a:pt x="712" y="35"/>
                  </a:cubicBezTo>
                  <a:cubicBezTo>
                    <a:pt x="714" y="32"/>
                    <a:pt x="717" y="29"/>
                    <a:pt x="720" y="26"/>
                  </a:cubicBezTo>
                  <a:cubicBezTo>
                    <a:pt x="724" y="21"/>
                    <a:pt x="728" y="17"/>
                    <a:pt x="732" y="12"/>
                  </a:cubicBezTo>
                  <a:cubicBezTo>
                    <a:pt x="733" y="11"/>
                    <a:pt x="734" y="9"/>
                    <a:pt x="736" y="7"/>
                  </a:cubicBezTo>
                  <a:cubicBezTo>
                    <a:pt x="738" y="5"/>
                    <a:pt x="741" y="3"/>
                    <a:pt x="743" y="0"/>
                  </a:cubicBezTo>
                  <a:cubicBezTo>
                    <a:pt x="742" y="0"/>
                    <a:pt x="742" y="0"/>
                    <a:pt x="742" y="0"/>
                  </a:cubicBezTo>
                  <a:cubicBezTo>
                    <a:pt x="741" y="1"/>
                    <a:pt x="740" y="2"/>
                    <a:pt x="740" y="2"/>
                  </a:cubicBezTo>
                  <a:cubicBezTo>
                    <a:pt x="738" y="4"/>
                    <a:pt x="737" y="5"/>
                    <a:pt x="735" y="7"/>
                  </a:cubicBezTo>
                  <a:cubicBezTo>
                    <a:pt x="730" y="12"/>
                    <a:pt x="725" y="18"/>
                    <a:pt x="720" y="24"/>
                  </a:cubicBezTo>
                  <a:cubicBezTo>
                    <a:pt x="720" y="24"/>
                    <a:pt x="719" y="25"/>
                    <a:pt x="719" y="25"/>
                  </a:cubicBezTo>
                  <a:cubicBezTo>
                    <a:pt x="716" y="29"/>
                    <a:pt x="712" y="33"/>
                    <a:pt x="709" y="37"/>
                  </a:cubicBezTo>
                  <a:cubicBezTo>
                    <a:pt x="707" y="36"/>
                    <a:pt x="705" y="35"/>
                    <a:pt x="703" y="35"/>
                  </a:cubicBezTo>
                  <a:cubicBezTo>
                    <a:pt x="698" y="35"/>
                    <a:pt x="694" y="38"/>
                    <a:pt x="693" y="43"/>
                  </a:cubicBezTo>
                  <a:cubicBezTo>
                    <a:pt x="681" y="41"/>
                    <a:pt x="668" y="38"/>
                    <a:pt x="655" y="37"/>
                  </a:cubicBezTo>
                  <a:cubicBezTo>
                    <a:pt x="650" y="36"/>
                    <a:pt x="646" y="35"/>
                    <a:pt x="641" y="35"/>
                  </a:cubicBezTo>
                  <a:cubicBezTo>
                    <a:pt x="633" y="34"/>
                    <a:pt x="624" y="32"/>
                    <a:pt x="615" y="31"/>
                  </a:cubicBezTo>
                  <a:cubicBezTo>
                    <a:pt x="615" y="31"/>
                    <a:pt x="615" y="31"/>
                    <a:pt x="615" y="31"/>
                  </a:cubicBezTo>
                  <a:cubicBezTo>
                    <a:pt x="615" y="29"/>
                    <a:pt x="615" y="27"/>
                    <a:pt x="614" y="25"/>
                  </a:cubicBezTo>
                  <a:cubicBezTo>
                    <a:pt x="618" y="22"/>
                    <a:pt x="622" y="20"/>
                    <a:pt x="626" y="17"/>
                  </a:cubicBezTo>
                  <a:cubicBezTo>
                    <a:pt x="629" y="15"/>
                    <a:pt x="632" y="13"/>
                    <a:pt x="635" y="11"/>
                  </a:cubicBezTo>
                  <a:cubicBezTo>
                    <a:pt x="641" y="7"/>
                    <a:pt x="647" y="4"/>
                    <a:pt x="652" y="0"/>
                  </a:cubicBezTo>
                  <a:cubicBezTo>
                    <a:pt x="651" y="0"/>
                    <a:pt x="651" y="0"/>
                    <a:pt x="651" y="0"/>
                  </a:cubicBezTo>
                  <a:cubicBezTo>
                    <a:pt x="638" y="8"/>
                    <a:pt x="626" y="16"/>
                    <a:pt x="613" y="25"/>
                  </a:cubicBezTo>
                  <a:cubicBezTo>
                    <a:pt x="611" y="22"/>
                    <a:pt x="609" y="21"/>
                    <a:pt x="605" y="21"/>
                  </a:cubicBezTo>
                  <a:cubicBezTo>
                    <a:pt x="602" y="21"/>
                    <a:pt x="600" y="22"/>
                    <a:pt x="598" y="24"/>
                  </a:cubicBezTo>
                  <a:cubicBezTo>
                    <a:pt x="597" y="23"/>
                    <a:pt x="596" y="23"/>
                    <a:pt x="595" y="22"/>
                  </a:cubicBezTo>
                  <a:cubicBezTo>
                    <a:pt x="586" y="15"/>
                    <a:pt x="577" y="7"/>
                    <a:pt x="568" y="0"/>
                  </a:cubicBezTo>
                  <a:cubicBezTo>
                    <a:pt x="566" y="0"/>
                    <a:pt x="566" y="0"/>
                    <a:pt x="566" y="0"/>
                  </a:cubicBezTo>
                  <a:cubicBezTo>
                    <a:pt x="568" y="2"/>
                    <a:pt x="570" y="3"/>
                    <a:pt x="572" y="5"/>
                  </a:cubicBezTo>
                  <a:cubicBezTo>
                    <a:pt x="577" y="8"/>
                    <a:pt x="581" y="12"/>
                    <a:pt x="586" y="15"/>
                  </a:cubicBezTo>
                  <a:cubicBezTo>
                    <a:pt x="590" y="19"/>
                    <a:pt x="594" y="22"/>
                    <a:pt x="598" y="25"/>
                  </a:cubicBezTo>
                  <a:cubicBezTo>
                    <a:pt x="597" y="26"/>
                    <a:pt x="596" y="27"/>
                    <a:pt x="596" y="28"/>
                  </a:cubicBezTo>
                  <a:cubicBezTo>
                    <a:pt x="590" y="26"/>
                    <a:pt x="583" y="24"/>
                    <a:pt x="576" y="23"/>
                  </a:cubicBezTo>
                  <a:cubicBezTo>
                    <a:pt x="569" y="21"/>
                    <a:pt x="563" y="19"/>
                    <a:pt x="556" y="18"/>
                  </a:cubicBezTo>
                  <a:cubicBezTo>
                    <a:pt x="547" y="16"/>
                    <a:pt x="538" y="14"/>
                    <a:pt x="530" y="12"/>
                  </a:cubicBezTo>
                  <a:cubicBezTo>
                    <a:pt x="530" y="13"/>
                    <a:pt x="530" y="13"/>
                    <a:pt x="530" y="13"/>
                  </a:cubicBezTo>
                  <a:cubicBezTo>
                    <a:pt x="552" y="18"/>
                    <a:pt x="574" y="23"/>
                    <a:pt x="596" y="29"/>
                  </a:cubicBezTo>
                  <a:cubicBezTo>
                    <a:pt x="596" y="29"/>
                    <a:pt x="596" y="30"/>
                    <a:pt x="596" y="31"/>
                  </a:cubicBezTo>
                  <a:cubicBezTo>
                    <a:pt x="596" y="36"/>
                    <a:pt x="600" y="40"/>
                    <a:pt x="605" y="40"/>
                  </a:cubicBezTo>
                  <a:cubicBezTo>
                    <a:pt x="609" y="40"/>
                    <a:pt x="612" y="39"/>
                    <a:pt x="613" y="36"/>
                  </a:cubicBezTo>
                  <a:cubicBezTo>
                    <a:pt x="619" y="39"/>
                    <a:pt x="624" y="43"/>
                    <a:pt x="629" y="46"/>
                  </a:cubicBezTo>
                  <a:cubicBezTo>
                    <a:pt x="631" y="47"/>
                    <a:pt x="633" y="48"/>
                    <a:pt x="634" y="49"/>
                  </a:cubicBezTo>
                  <a:cubicBezTo>
                    <a:pt x="639" y="52"/>
                    <a:pt x="645" y="56"/>
                    <a:pt x="650" y="59"/>
                  </a:cubicBezTo>
                  <a:cubicBezTo>
                    <a:pt x="654" y="62"/>
                    <a:pt x="659" y="65"/>
                    <a:pt x="663" y="68"/>
                  </a:cubicBezTo>
                  <a:cubicBezTo>
                    <a:pt x="668" y="71"/>
                    <a:pt x="672" y="74"/>
                    <a:pt x="677" y="77"/>
                  </a:cubicBezTo>
                  <a:cubicBezTo>
                    <a:pt x="682" y="81"/>
                    <a:pt x="688" y="84"/>
                    <a:pt x="693" y="88"/>
                  </a:cubicBezTo>
                  <a:cubicBezTo>
                    <a:pt x="697" y="91"/>
                    <a:pt x="701" y="94"/>
                    <a:pt x="705" y="97"/>
                  </a:cubicBezTo>
                  <a:cubicBezTo>
                    <a:pt x="708" y="98"/>
                    <a:pt x="710" y="100"/>
                    <a:pt x="712" y="101"/>
                  </a:cubicBezTo>
                  <a:cubicBezTo>
                    <a:pt x="708" y="109"/>
                    <a:pt x="704" y="116"/>
                    <a:pt x="699" y="124"/>
                  </a:cubicBezTo>
                  <a:cubicBezTo>
                    <a:pt x="699" y="126"/>
                    <a:pt x="698" y="127"/>
                    <a:pt x="697" y="128"/>
                  </a:cubicBezTo>
                  <a:cubicBezTo>
                    <a:pt x="696" y="131"/>
                    <a:pt x="695" y="133"/>
                    <a:pt x="694" y="136"/>
                  </a:cubicBezTo>
                  <a:cubicBezTo>
                    <a:pt x="692" y="135"/>
                    <a:pt x="691" y="135"/>
                    <a:pt x="689" y="135"/>
                  </a:cubicBezTo>
                  <a:cubicBezTo>
                    <a:pt x="689" y="135"/>
                    <a:pt x="689" y="135"/>
                    <a:pt x="688" y="135"/>
                  </a:cubicBezTo>
                  <a:cubicBezTo>
                    <a:pt x="685" y="133"/>
                    <a:pt x="682" y="132"/>
                    <a:pt x="678" y="131"/>
                  </a:cubicBezTo>
                  <a:cubicBezTo>
                    <a:pt x="673" y="129"/>
                    <a:pt x="668" y="127"/>
                    <a:pt x="663" y="125"/>
                  </a:cubicBezTo>
                  <a:cubicBezTo>
                    <a:pt x="652" y="121"/>
                    <a:pt x="640" y="117"/>
                    <a:pt x="628" y="113"/>
                  </a:cubicBezTo>
                  <a:cubicBezTo>
                    <a:pt x="624" y="112"/>
                    <a:pt x="621" y="111"/>
                    <a:pt x="617" y="110"/>
                  </a:cubicBezTo>
                  <a:cubicBezTo>
                    <a:pt x="603" y="105"/>
                    <a:pt x="589" y="101"/>
                    <a:pt x="575" y="97"/>
                  </a:cubicBezTo>
                  <a:cubicBezTo>
                    <a:pt x="574" y="96"/>
                    <a:pt x="572" y="95"/>
                    <a:pt x="570" y="95"/>
                  </a:cubicBezTo>
                  <a:cubicBezTo>
                    <a:pt x="557" y="91"/>
                    <a:pt x="543" y="87"/>
                    <a:pt x="530" y="83"/>
                  </a:cubicBezTo>
                  <a:cubicBezTo>
                    <a:pt x="530" y="84"/>
                    <a:pt x="530" y="84"/>
                    <a:pt x="530" y="84"/>
                  </a:cubicBezTo>
                  <a:cubicBezTo>
                    <a:pt x="533" y="85"/>
                    <a:pt x="537" y="86"/>
                    <a:pt x="540" y="87"/>
                  </a:cubicBezTo>
                  <a:cubicBezTo>
                    <a:pt x="548" y="90"/>
                    <a:pt x="556" y="92"/>
                    <a:pt x="564" y="94"/>
                  </a:cubicBezTo>
                  <a:cubicBezTo>
                    <a:pt x="571" y="96"/>
                    <a:pt x="579" y="99"/>
                    <a:pt x="587" y="101"/>
                  </a:cubicBezTo>
                  <a:cubicBezTo>
                    <a:pt x="595" y="104"/>
                    <a:pt x="603" y="106"/>
                    <a:pt x="611" y="109"/>
                  </a:cubicBezTo>
                  <a:cubicBezTo>
                    <a:pt x="618" y="111"/>
                    <a:pt x="626" y="114"/>
                    <a:pt x="634" y="116"/>
                  </a:cubicBezTo>
                  <a:cubicBezTo>
                    <a:pt x="642" y="119"/>
                    <a:pt x="649" y="122"/>
                    <a:pt x="657" y="124"/>
                  </a:cubicBezTo>
                  <a:cubicBezTo>
                    <a:pt x="665" y="127"/>
                    <a:pt x="673" y="130"/>
                    <a:pt x="680" y="133"/>
                  </a:cubicBezTo>
                  <a:cubicBezTo>
                    <a:pt x="682" y="134"/>
                    <a:pt x="684" y="134"/>
                    <a:pt x="687" y="135"/>
                  </a:cubicBezTo>
                  <a:cubicBezTo>
                    <a:pt x="684" y="136"/>
                    <a:pt x="681" y="138"/>
                    <a:pt x="680" y="141"/>
                  </a:cubicBezTo>
                  <a:cubicBezTo>
                    <a:pt x="679" y="140"/>
                    <a:pt x="679" y="140"/>
                    <a:pt x="678" y="139"/>
                  </a:cubicBezTo>
                  <a:cubicBezTo>
                    <a:pt x="672" y="137"/>
                    <a:pt x="665" y="135"/>
                    <a:pt x="659" y="133"/>
                  </a:cubicBezTo>
                  <a:cubicBezTo>
                    <a:pt x="657" y="132"/>
                    <a:pt x="655" y="131"/>
                    <a:pt x="652" y="130"/>
                  </a:cubicBezTo>
                  <a:cubicBezTo>
                    <a:pt x="627" y="121"/>
                    <a:pt x="603" y="112"/>
                    <a:pt x="578" y="105"/>
                  </a:cubicBezTo>
                  <a:cubicBezTo>
                    <a:pt x="575" y="104"/>
                    <a:pt x="573" y="103"/>
                    <a:pt x="570" y="102"/>
                  </a:cubicBezTo>
                  <a:cubicBezTo>
                    <a:pt x="564" y="100"/>
                    <a:pt x="559" y="99"/>
                    <a:pt x="553" y="97"/>
                  </a:cubicBezTo>
                  <a:cubicBezTo>
                    <a:pt x="549" y="96"/>
                    <a:pt x="545" y="94"/>
                    <a:pt x="540" y="93"/>
                  </a:cubicBezTo>
                  <a:cubicBezTo>
                    <a:pt x="537" y="92"/>
                    <a:pt x="533" y="91"/>
                    <a:pt x="530" y="90"/>
                  </a:cubicBezTo>
                  <a:cubicBezTo>
                    <a:pt x="530" y="91"/>
                    <a:pt x="530" y="91"/>
                    <a:pt x="530" y="91"/>
                  </a:cubicBezTo>
                  <a:cubicBezTo>
                    <a:pt x="530" y="91"/>
                    <a:pt x="530" y="91"/>
                    <a:pt x="530" y="91"/>
                  </a:cubicBezTo>
                  <a:cubicBezTo>
                    <a:pt x="534" y="92"/>
                    <a:pt x="537" y="93"/>
                    <a:pt x="540" y="94"/>
                  </a:cubicBezTo>
                  <a:cubicBezTo>
                    <a:pt x="547" y="96"/>
                    <a:pt x="553" y="98"/>
                    <a:pt x="560" y="100"/>
                  </a:cubicBezTo>
                  <a:cubicBezTo>
                    <a:pt x="563" y="101"/>
                    <a:pt x="567" y="102"/>
                    <a:pt x="570" y="103"/>
                  </a:cubicBezTo>
                  <a:cubicBezTo>
                    <a:pt x="576" y="105"/>
                    <a:pt x="583" y="107"/>
                    <a:pt x="590" y="109"/>
                  </a:cubicBezTo>
                  <a:cubicBezTo>
                    <a:pt x="593" y="110"/>
                    <a:pt x="596" y="111"/>
                    <a:pt x="600" y="112"/>
                  </a:cubicBezTo>
                  <a:cubicBezTo>
                    <a:pt x="609" y="115"/>
                    <a:pt x="618" y="119"/>
                    <a:pt x="628" y="122"/>
                  </a:cubicBezTo>
                  <a:cubicBezTo>
                    <a:pt x="628" y="122"/>
                    <a:pt x="629" y="122"/>
                    <a:pt x="629" y="123"/>
                  </a:cubicBezTo>
                  <a:cubicBezTo>
                    <a:pt x="639" y="126"/>
                    <a:pt x="649" y="130"/>
                    <a:pt x="659" y="133"/>
                  </a:cubicBezTo>
                  <a:cubicBezTo>
                    <a:pt x="663" y="135"/>
                    <a:pt x="666" y="136"/>
                    <a:pt x="670" y="137"/>
                  </a:cubicBezTo>
                  <a:cubicBezTo>
                    <a:pt x="673" y="139"/>
                    <a:pt x="677" y="140"/>
                    <a:pt x="680" y="141"/>
                  </a:cubicBezTo>
                  <a:cubicBezTo>
                    <a:pt x="680" y="142"/>
                    <a:pt x="680" y="143"/>
                    <a:pt x="680" y="144"/>
                  </a:cubicBezTo>
                  <a:cubicBezTo>
                    <a:pt x="630" y="129"/>
                    <a:pt x="580" y="116"/>
                    <a:pt x="530" y="105"/>
                  </a:cubicBezTo>
                  <a:cubicBezTo>
                    <a:pt x="530" y="106"/>
                    <a:pt x="530" y="106"/>
                    <a:pt x="530" y="106"/>
                  </a:cubicBezTo>
                  <a:cubicBezTo>
                    <a:pt x="580" y="117"/>
                    <a:pt x="630" y="129"/>
                    <a:pt x="680" y="144"/>
                  </a:cubicBezTo>
                  <a:cubicBezTo>
                    <a:pt x="680" y="144"/>
                    <a:pt x="680" y="144"/>
                    <a:pt x="680" y="144"/>
                  </a:cubicBezTo>
                  <a:cubicBezTo>
                    <a:pt x="680" y="149"/>
                    <a:pt x="682" y="152"/>
                    <a:pt x="686" y="154"/>
                  </a:cubicBezTo>
                  <a:cubicBezTo>
                    <a:pt x="681" y="166"/>
                    <a:pt x="676" y="179"/>
                    <a:pt x="672" y="193"/>
                  </a:cubicBezTo>
                  <a:cubicBezTo>
                    <a:pt x="664" y="215"/>
                    <a:pt x="656" y="239"/>
                    <a:pt x="647" y="265"/>
                  </a:cubicBezTo>
                  <a:cubicBezTo>
                    <a:pt x="648" y="265"/>
                    <a:pt x="648" y="265"/>
                    <a:pt x="648" y="265"/>
                  </a:cubicBezTo>
                  <a:cubicBezTo>
                    <a:pt x="662" y="223"/>
                    <a:pt x="674" y="187"/>
                    <a:pt x="686" y="154"/>
                  </a:cubicBezTo>
                  <a:cubicBezTo>
                    <a:pt x="687" y="154"/>
                    <a:pt x="688" y="154"/>
                    <a:pt x="689" y="154"/>
                  </a:cubicBezTo>
                  <a:cubicBezTo>
                    <a:pt x="693" y="154"/>
                    <a:pt x="696" y="153"/>
                    <a:pt x="698" y="150"/>
                  </a:cubicBezTo>
                  <a:cubicBezTo>
                    <a:pt x="730" y="160"/>
                    <a:pt x="762" y="171"/>
                    <a:pt x="794" y="183"/>
                  </a:cubicBezTo>
                  <a:cubicBezTo>
                    <a:pt x="794" y="182"/>
                    <a:pt x="794" y="182"/>
                    <a:pt x="794" y="182"/>
                  </a:cubicBezTo>
                  <a:cubicBezTo>
                    <a:pt x="791" y="180"/>
                    <a:pt x="788" y="179"/>
                    <a:pt x="784" y="178"/>
                  </a:cubicBezTo>
                  <a:cubicBezTo>
                    <a:pt x="777" y="175"/>
                    <a:pt x="771" y="172"/>
                    <a:pt x="764" y="170"/>
                  </a:cubicBezTo>
                  <a:cubicBezTo>
                    <a:pt x="759" y="168"/>
                    <a:pt x="753" y="166"/>
                    <a:pt x="748" y="164"/>
                  </a:cubicBezTo>
                  <a:cubicBezTo>
                    <a:pt x="741" y="162"/>
                    <a:pt x="734" y="159"/>
                    <a:pt x="727" y="157"/>
                  </a:cubicBezTo>
                  <a:cubicBezTo>
                    <a:pt x="722" y="155"/>
                    <a:pt x="717" y="153"/>
                    <a:pt x="713" y="152"/>
                  </a:cubicBezTo>
                  <a:cubicBezTo>
                    <a:pt x="708" y="150"/>
                    <a:pt x="703" y="149"/>
                    <a:pt x="699" y="147"/>
                  </a:cubicBezTo>
                  <a:cubicBezTo>
                    <a:pt x="699" y="147"/>
                    <a:pt x="699" y="146"/>
                    <a:pt x="699" y="145"/>
                  </a:cubicBezTo>
                  <a:cubicBezTo>
                    <a:pt x="704" y="145"/>
                    <a:pt x="709" y="146"/>
                    <a:pt x="715" y="146"/>
                  </a:cubicBezTo>
                  <a:cubicBezTo>
                    <a:pt x="718" y="147"/>
                    <a:pt x="722" y="149"/>
                    <a:pt x="726" y="150"/>
                  </a:cubicBezTo>
                  <a:cubicBezTo>
                    <a:pt x="734" y="154"/>
                    <a:pt x="742" y="157"/>
                    <a:pt x="750" y="160"/>
                  </a:cubicBezTo>
                  <a:cubicBezTo>
                    <a:pt x="757" y="163"/>
                    <a:pt x="765" y="166"/>
                    <a:pt x="772" y="169"/>
                  </a:cubicBezTo>
                  <a:cubicBezTo>
                    <a:pt x="780" y="172"/>
                    <a:pt x="787" y="176"/>
                    <a:pt x="794" y="179"/>
                  </a:cubicBezTo>
                  <a:cubicBezTo>
                    <a:pt x="794" y="178"/>
                    <a:pt x="794" y="178"/>
                    <a:pt x="794" y="178"/>
                  </a:cubicBezTo>
                  <a:cubicBezTo>
                    <a:pt x="787" y="175"/>
                    <a:pt x="780" y="172"/>
                    <a:pt x="773" y="169"/>
                  </a:cubicBezTo>
                  <a:cubicBezTo>
                    <a:pt x="767" y="166"/>
                    <a:pt x="761" y="164"/>
                    <a:pt x="755" y="161"/>
                  </a:cubicBezTo>
                  <a:cubicBezTo>
                    <a:pt x="746" y="157"/>
                    <a:pt x="736" y="153"/>
                    <a:pt x="726" y="149"/>
                  </a:cubicBezTo>
                  <a:cubicBezTo>
                    <a:pt x="723" y="148"/>
                    <a:pt x="720" y="147"/>
                    <a:pt x="717" y="146"/>
                  </a:cubicBezTo>
                  <a:cubicBezTo>
                    <a:pt x="718" y="146"/>
                    <a:pt x="719" y="146"/>
                    <a:pt x="719" y="146"/>
                  </a:cubicBezTo>
                  <a:cubicBezTo>
                    <a:pt x="725" y="146"/>
                    <a:pt x="732" y="146"/>
                    <a:pt x="738" y="147"/>
                  </a:cubicBezTo>
                  <a:cubicBezTo>
                    <a:pt x="748" y="147"/>
                    <a:pt x="757" y="148"/>
                    <a:pt x="766" y="148"/>
                  </a:cubicBezTo>
                  <a:cubicBezTo>
                    <a:pt x="770" y="149"/>
                    <a:pt x="774" y="149"/>
                    <a:pt x="778" y="149"/>
                  </a:cubicBezTo>
                  <a:cubicBezTo>
                    <a:pt x="779" y="151"/>
                    <a:pt x="781" y="152"/>
                    <a:pt x="783" y="153"/>
                  </a:cubicBezTo>
                  <a:cubicBezTo>
                    <a:pt x="787" y="156"/>
                    <a:pt x="791" y="159"/>
                    <a:pt x="794" y="162"/>
                  </a:cubicBezTo>
                  <a:cubicBezTo>
                    <a:pt x="794" y="161"/>
                    <a:pt x="794" y="161"/>
                    <a:pt x="794" y="161"/>
                  </a:cubicBezTo>
                  <a:cubicBezTo>
                    <a:pt x="791" y="158"/>
                    <a:pt x="787" y="155"/>
                    <a:pt x="784" y="153"/>
                  </a:cubicBezTo>
                  <a:cubicBezTo>
                    <a:pt x="782" y="151"/>
                    <a:pt x="781" y="150"/>
                    <a:pt x="779" y="149"/>
                  </a:cubicBezTo>
                  <a:cubicBezTo>
                    <a:pt x="781" y="149"/>
                    <a:pt x="783" y="149"/>
                    <a:pt x="785" y="150"/>
                  </a:cubicBezTo>
                  <a:cubicBezTo>
                    <a:pt x="788" y="150"/>
                    <a:pt x="791" y="150"/>
                    <a:pt x="794" y="151"/>
                  </a:cubicBezTo>
                  <a:cubicBezTo>
                    <a:pt x="794" y="150"/>
                    <a:pt x="794" y="150"/>
                    <a:pt x="794" y="150"/>
                  </a:cubicBezTo>
                  <a:cubicBezTo>
                    <a:pt x="791" y="149"/>
                    <a:pt x="788" y="149"/>
                    <a:pt x="784" y="149"/>
                  </a:cubicBezTo>
                  <a:cubicBezTo>
                    <a:pt x="782" y="149"/>
                    <a:pt x="780" y="148"/>
                    <a:pt x="778" y="148"/>
                  </a:cubicBezTo>
                  <a:cubicBezTo>
                    <a:pt x="774" y="145"/>
                    <a:pt x="769" y="142"/>
                    <a:pt x="765" y="139"/>
                  </a:cubicBezTo>
                  <a:cubicBezTo>
                    <a:pt x="761" y="136"/>
                    <a:pt x="757" y="133"/>
                    <a:pt x="753" y="130"/>
                  </a:cubicBezTo>
                  <a:cubicBezTo>
                    <a:pt x="747" y="125"/>
                    <a:pt x="740" y="121"/>
                    <a:pt x="734" y="116"/>
                  </a:cubicBezTo>
                  <a:cubicBezTo>
                    <a:pt x="730" y="113"/>
                    <a:pt x="727" y="111"/>
                    <a:pt x="723" y="108"/>
                  </a:cubicBezTo>
                  <a:cubicBezTo>
                    <a:pt x="720" y="106"/>
                    <a:pt x="716" y="103"/>
                    <a:pt x="713" y="101"/>
                  </a:cubicBezTo>
                  <a:cubicBezTo>
                    <a:pt x="714" y="99"/>
                    <a:pt x="715" y="96"/>
                    <a:pt x="717" y="94"/>
                  </a:cubicBezTo>
                  <a:cubicBezTo>
                    <a:pt x="718" y="92"/>
                    <a:pt x="719" y="90"/>
                    <a:pt x="720" y="88"/>
                  </a:cubicBezTo>
                  <a:cubicBezTo>
                    <a:pt x="722" y="85"/>
                    <a:pt x="723" y="82"/>
                    <a:pt x="725" y="79"/>
                  </a:cubicBezTo>
                  <a:cubicBezTo>
                    <a:pt x="726" y="77"/>
                    <a:pt x="728" y="74"/>
                    <a:pt x="729" y="72"/>
                  </a:cubicBezTo>
                  <a:cubicBezTo>
                    <a:pt x="731" y="75"/>
                    <a:pt x="734" y="77"/>
                    <a:pt x="736" y="80"/>
                  </a:cubicBezTo>
                  <a:cubicBezTo>
                    <a:pt x="738" y="82"/>
                    <a:pt x="740" y="84"/>
                    <a:pt x="742" y="86"/>
                  </a:cubicBezTo>
                  <a:cubicBezTo>
                    <a:pt x="746" y="90"/>
                    <a:pt x="750" y="94"/>
                    <a:pt x="754" y="98"/>
                  </a:cubicBezTo>
                  <a:cubicBezTo>
                    <a:pt x="756" y="101"/>
                    <a:pt x="758" y="103"/>
                    <a:pt x="761" y="106"/>
                  </a:cubicBezTo>
                  <a:cubicBezTo>
                    <a:pt x="764" y="110"/>
                    <a:pt x="768" y="113"/>
                    <a:pt x="771" y="117"/>
                  </a:cubicBezTo>
                  <a:cubicBezTo>
                    <a:pt x="774" y="120"/>
                    <a:pt x="776" y="123"/>
                    <a:pt x="778" y="125"/>
                  </a:cubicBezTo>
                  <a:cubicBezTo>
                    <a:pt x="782" y="129"/>
                    <a:pt x="786" y="133"/>
                    <a:pt x="789" y="137"/>
                  </a:cubicBezTo>
                  <a:cubicBezTo>
                    <a:pt x="791" y="139"/>
                    <a:pt x="793" y="141"/>
                    <a:pt x="794" y="143"/>
                  </a:cubicBezTo>
                  <a:cubicBezTo>
                    <a:pt x="794" y="142"/>
                    <a:pt x="794" y="142"/>
                    <a:pt x="794" y="142"/>
                  </a:cubicBezTo>
                  <a:cubicBezTo>
                    <a:pt x="793" y="140"/>
                    <a:pt x="792" y="139"/>
                    <a:pt x="791" y="138"/>
                  </a:cubicBezTo>
                  <a:cubicBezTo>
                    <a:pt x="789" y="136"/>
                    <a:pt x="788" y="135"/>
                    <a:pt x="787" y="133"/>
                  </a:cubicBezTo>
                  <a:cubicBezTo>
                    <a:pt x="782" y="128"/>
                    <a:pt x="777" y="123"/>
                    <a:pt x="773" y="118"/>
                  </a:cubicBezTo>
                  <a:cubicBezTo>
                    <a:pt x="771" y="116"/>
                    <a:pt x="769" y="114"/>
                    <a:pt x="767" y="111"/>
                  </a:cubicBezTo>
                  <a:cubicBezTo>
                    <a:pt x="763" y="107"/>
                    <a:pt x="759" y="103"/>
                    <a:pt x="755" y="99"/>
                  </a:cubicBezTo>
                  <a:cubicBezTo>
                    <a:pt x="753" y="96"/>
                    <a:pt x="751" y="94"/>
                    <a:pt x="749" y="92"/>
                  </a:cubicBezTo>
                  <a:cubicBezTo>
                    <a:pt x="745" y="88"/>
                    <a:pt x="742" y="84"/>
                    <a:pt x="738" y="80"/>
                  </a:cubicBezTo>
                  <a:cubicBezTo>
                    <a:pt x="736" y="78"/>
                    <a:pt x="733" y="75"/>
                    <a:pt x="731" y="73"/>
                  </a:cubicBezTo>
                  <a:cubicBezTo>
                    <a:pt x="730" y="72"/>
                    <a:pt x="730" y="72"/>
                    <a:pt x="729" y="71"/>
                  </a:cubicBezTo>
                  <a:cubicBezTo>
                    <a:pt x="730" y="71"/>
                    <a:pt x="730" y="71"/>
                    <a:pt x="730" y="71"/>
                  </a:cubicBezTo>
                  <a:cubicBezTo>
                    <a:pt x="731" y="69"/>
                    <a:pt x="732" y="67"/>
                    <a:pt x="733" y="65"/>
                  </a:cubicBezTo>
                  <a:cubicBezTo>
                    <a:pt x="734" y="64"/>
                    <a:pt x="734" y="64"/>
                    <a:pt x="734" y="64"/>
                  </a:cubicBezTo>
                  <a:cubicBezTo>
                    <a:pt x="736" y="65"/>
                    <a:pt x="738" y="67"/>
                    <a:pt x="741" y="68"/>
                  </a:cubicBezTo>
                  <a:cubicBezTo>
                    <a:pt x="748" y="73"/>
                    <a:pt x="755" y="77"/>
                    <a:pt x="762" y="82"/>
                  </a:cubicBezTo>
                  <a:cubicBezTo>
                    <a:pt x="767" y="85"/>
                    <a:pt x="772" y="88"/>
                    <a:pt x="778" y="92"/>
                  </a:cubicBezTo>
                  <a:cubicBezTo>
                    <a:pt x="783" y="95"/>
                    <a:pt x="789" y="99"/>
                    <a:pt x="794" y="103"/>
                  </a:cubicBezTo>
                  <a:cubicBezTo>
                    <a:pt x="794" y="102"/>
                    <a:pt x="794" y="102"/>
                    <a:pt x="794" y="102"/>
                  </a:cubicBezTo>
                  <a:cubicBezTo>
                    <a:pt x="774" y="88"/>
                    <a:pt x="754" y="76"/>
                    <a:pt x="734" y="63"/>
                  </a:cubicBezTo>
                  <a:cubicBezTo>
                    <a:pt x="736" y="60"/>
                    <a:pt x="737" y="58"/>
                    <a:pt x="739" y="55"/>
                  </a:cubicBezTo>
                  <a:cubicBezTo>
                    <a:pt x="740" y="54"/>
                    <a:pt x="740" y="52"/>
                    <a:pt x="741" y="51"/>
                  </a:cubicBezTo>
                  <a:cubicBezTo>
                    <a:pt x="752" y="34"/>
                    <a:pt x="762" y="18"/>
                    <a:pt x="772" y="3"/>
                  </a:cubicBezTo>
                  <a:cubicBezTo>
                    <a:pt x="773" y="2"/>
                    <a:pt x="773" y="1"/>
                    <a:pt x="7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2">
              <a:extLst>
                <a:ext uri="{FF2B5EF4-FFF2-40B4-BE49-F238E27FC236}">
                  <a16:creationId xmlns:a16="http://schemas.microsoft.com/office/drawing/2014/main" id="{3FAFFAA8-D554-771B-3CDD-1A7F012185D8}"/>
                </a:ext>
              </a:extLst>
            </p:cNvPr>
            <p:cNvSpPr>
              <a:spLocks noEditPoints="1"/>
            </p:cNvSpPr>
            <p:nvPr/>
          </p:nvSpPr>
          <p:spPr bwMode="auto">
            <a:xfrm>
              <a:off x="16668751" y="4976813"/>
              <a:ext cx="1331913" cy="1354137"/>
            </a:xfrm>
            <a:custGeom>
              <a:avLst/>
              <a:gdLst>
                <a:gd name="T0" fmla="*/ 428 w 783"/>
                <a:gd name="T1" fmla="*/ 98 h 796"/>
                <a:gd name="T2" fmla="*/ 423 w 783"/>
                <a:gd name="T3" fmla="*/ 97 h 796"/>
                <a:gd name="T4" fmla="*/ 292 w 783"/>
                <a:gd name="T5" fmla="*/ 262 h 796"/>
                <a:gd name="T6" fmla="*/ 471 w 783"/>
                <a:gd name="T7" fmla="*/ 143 h 796"/>
                <a:gd name="T8" fmla="*/ 490 w 783"/>
                <a:gd name="T9" fmla="*/ 123 h 796"/>
                <a:gd name="T10" fmla="*/ 495 w 783"/>
                <a:gd name="T11" fmla="*/ 1 h 796"/>
                <a:gd name="T12" fmla="*/ 131 w 783"/>
                <a:gd name="T13" fmla="*/ 531 h 796"/>
                <a:gd name="T14" fmla="*/ 154 w 783"/>
                <a:gd name="T15" fmla="*/ 678 h 796"/>
                <a:gd name="T16" fmla="*/ 176 w 783"/>
                <a:gd name="T17" fmla="*/ 752 h 796"/>
                <a:gd name="T18" fmla="*/ 196 w 783"/>
                <a:gd name="T19" fmla="*/ 567 h 796"/>
                <a:gd name="T20" fmla="*/ 636 w 783"/>
                <a:gd name="T21" fmla="*/ 773 h 796"/>
                <a:gd name="T22" fmla="*/ 630 w 783"/>
                <a:gd name="T23" fmla="*/ 708 h 796"/>
                <a:gd name="T24" fmla="*/ 633 w 783"/>
                <a:gd name="T25" fmla="*/ 770 h 796"/>
                <a:gd name="T26" fmla="*/ 657 w 783"/>
                <a:gd name="T27" fmla="*/ 689 h 796"/>
                <a:gd name="T28" fmla="*/ 699 w 783"/>
                <a:gd name="T29" fmla="*/ 738 h 796"/>
                <a:gd name="T30" fmla="*/ 679 w 783"/>
                <a:gd name="T31" fmla="*/ 711 h 796"/>
                <a:gd name="T32" fmla="*/ 747 w 783"/>
                <a:gd name="T33" fmla="*/ 639 h 796"/>
                <a:gd name="T34" fmla="*/ 728 w 783"/>
                <a:gd name="T35" fmla="*/ 718 h 796"/>
                <a:gd name="T36" fmla="*/ 774 w 783"/>
                <a:gd name="T37" fmla="*/ 582 h 796"/>
                <a:gd name="T38" fmla="*/ 770 w 783"/>
                <a:gd name="T39" fmla="*/ 578 h 796"/>
                <a:gd name="T40" fmla="*/ 762 w 783"/>
                <a:gd name="T41" fmla="*/ 596 h 796"/>
                <a:gd name="T42" fmla="*/ 767 w 783"/>
                <a:gd name="T43" fmla="*/ 531 h 796"/>
                <a:gd name="T44" fmla="*/ 660 w 783"/>
                <a:gd name="T45" fmla="*/ 531 h 796"/>
                <a:gd name="T46" fmla="*/ 583 w 783"/>
                <a:gd name="T47" fmla="*/ 707 h 796"/>
                <a:gd name="T48" fmla="*/ 561 w 783"/>
                <a:gd name="T49" fmla="*/ 796 h 796"/>
                <a:gd name="T50" fmla="*/ 626 w 783"/>
                <a:gd name="T51" fmla="*/ 787 h 796"/>
                <a:gd name="T52" fmla="*/ 689 w 783"/>
                <a:gd name="T53" fmla="*/ 755 h 796"/>
                <a:gd name="T54" fmla="*/ 698 w 783"/>
                <a:gd name="T55" fmla="*/ 796 h 796"/>
                <a:gd name="T56" fmla="*/ 762 w 783"/>
                <a:gd name="T57" fmla="*/ 619 h 796"/>
                <a:gd name="T58" fmla="*/ 728 w 783"/>
                <a:gd name="T59" fmla="*/ 756 h 796"/>
                <a:gd name="T60" fmla="*/ 772 w 783"/>
                <a:gd name="T61" fmla="*/ 594 h 796"/>
                <a:gd name="T62" fmla="*/ 276 w 783"/>
                <a:gd name="T63" fmla="*/ 277 h 796"/>
                <a:gd name="T64" fmla="*/ 600 w 783"/>
                <a:gd name="T65" fmla="*/ 265 h 796"/>
                <a:gd name="T66" fmla="*/ 0 w 783"/>
                <a:gd name="T67" fmla="*/ 55 h 796"/>
                <a:gd name="T68" fmla="*/ 764 w 783"/>
                <a:gd name="T69" fmla="*/ 261 h 796"/>
                <a:gd name="T70" fmla="*/ 729 w 783"/>
                <a:gd name="T71" fmla="*/ 246 h 796"/>
                <a:gd name="T72" fmla="*/ 757 w 783"/>
                <a:gd name="T73" fmla="*/ 227 h 796"/>
                <a:gd name="T74" fmla="*/ 768 w 783"/>
                <a:gd name="T75" fmla="*/ 216 h 796"/>
                <a:gd name="T76" fmla="*/ 755 w 783"/>
                <a:gd name="T77" fmla="*/ 186 h 796"/>
                <a:gd name="T78" fmla="*/ 753 w 783"/>
                <a:gd name="T79" fmla="*/ 208 h 796"/>
                <a:gd name="T80" fmla="*/ 759 w 783"/>
                <a:gd name="T81" fmla="*/ 187 h 796"/>
                <a:gd name="T82" fmla="*/ 746 w 783"/>
                <a:gd name="T83" fmla="*/ 153 h 796"/>
                <a:gd name="T84" fmla="*/ 763 w 783"/>
                <a:gd name="T85" fmla="*/ 194 h 796"/>
                <a:gd name="T86" fmla="*/ 739 w 783"/>
                <a:gd name="T87" fmla="*/ 128 h 796"/>
                <a:gd name="T88" fmla="*/ 734 w 783"/>
                <a:gd name="T89" fmla="*/ 118 h 796"/>
                <a:gd name="T90" fmla="*/ 720 w 783"/>
                <a:gd name="T91" fmla="*/ 85 h 796"/>
                <a:gd name="T92" fmla="*/ 724 w 783"/>
                <a:gd name="T93" fmla="*/ 110 h 796"/>
                <a:gd name="T94" fmla="*/ 655 w 783"/>
                <a:gd name="T95" fmla="*/ 122 h 796"/>
                <a:gd name="T96" fmla="*/ 677 w 783"/>
                <a:gd name="T97" fmla="*/ 229 h 796"/>
                <a:gd name="T98" fmla="*/ 741 w 783"/>
                <a:gd name="T99" fmla="*/ 218 h 796"/>
                <a:gd name="T100" fmla="*/ 717 w 783"/>
                <a:gd name="T101" fmla="*/ 164 h 796"/>
                <a:gd name="T102" fmla="*/ 732 w 783"/>
                <a:gd name="T103" fmla="*/ 173 h 796"/>
                <a:gd name="T104" fmla="*/ 661 w 783"/>
                <a:gd name="T105" fmla="*/ 29 h 796"/>
                <a:gd name="T106" fmla="*/ 714 w 783"/>
                <a:gd name="T107" fmla="*/ 11 h 796"/>
                <a:gd name="T108" fmla="*/ 735 w 783"/>
                <a:gd name="T109" fmla="*/ 92 h 796"/>
                <a:gd name="T110" fmla="*/ 688 w 783"/>
                <a:gd name="T111" fmla="*/ 0 h 796"/>
                <a:gd name="T112" fmla="*/ 667 w 783"/>
                <a:gd name="T113" fmla="*/ 10 h 796"/>
                <a:gd name="T114" fmla="*/ 613 w 783"/>
                <a:gd name="T115" fmla="*/ 8 h 796"/>
                <a:gd name="T116" fmla="*/ 617 w 783"/>
                <a:gd name="T117" fmla="*/ 216 h 796"/>
                <a:gd name="T118" fmla="*/ 652 w 783"/>
                <a:gd name="T119" fmla="*/ 231 h 796"/>
                <a:gd name="T120" fmla="*/ 734 w 783"/>
                <a:gd name="T121" fmla="*/ 245 h 796"/>
                <a:gd name="T122" fmla="*/ 759 w 783"/>
                <a:gd name="T123" fmla="*/ 263 h 796"/>
                <a:gd name="T124" fmla="*/ 742 w 783"/>
                <a:gd name="T125" fmla="*/ 9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3" h="796">
                  <a:moveTo>
                    <a:pt x="496" y="0"/>
                  </a:moveTo>
                  <a:cubicBezTo>
                    <a:pt x="485" y="0"/>
                    <a:pt x="485" y="0"/>
                    <a:pt x="485" y="0"/>
                  </a:cubicBezTo>
                  <a:cubicBezTo>
                    <a:pt x="486" y="1"/>
                    <a:pt x="488" y="2"/>
                    <a:pt x="490" y="2"/>
                  </a:cubicBezTo>
                  <a:cubicBezTo>
                    <a:pt x="490" y="2"/>
                    <a:pt x="490" y="2"/>
                    <a:pt x="490" y="2"/>
                  </a:cubicBezTo>
                  <a:cubicBezTo>
                    <a:pt x="492" y="28"/>
                    <a:pt x="493" y="55"/>
                    <a:pt x="494" y="83"/>
                  </a:cubicBezTo>
                  <a:cubicBezTo>
                    <a:pt x="494" y="88"/>
                    <a:pt x="494" y="94"/>
                    <a:pt x="495" y="100"/>
                  </a:cubicBezTo>
                  <a:cubicBezTo>
                    <a:pt x="495" y="102"/>
                    <a:pt x="495" y="104"/>
                    <a:pt x="495" y="106"/>
                  </a:cubicBezTo>
                  <a:cubicBezTo>
                    <a:pt x="493" y="106"/>
                    <a:pt x="492" y="106"/>
                    <a:pt x="491" y="107"/>
                  </a:cubicBezTo>
                  <a:cubicBezTo>
                    <a:pt x="490" y="106"/>
                    <a:pt x="489" y="104"/>
                    <a:pt x="488" y="103"/>
                  </a:cubicBezTo>
                  <a:cubicBezTo>
                    <a:pt x="483" y="94"/>
                    <a:pt x="478" y="86"/>
                    <a:pt x="473" y="77"/>
                  </a:cubicBezTo>
                  <a:cubicBezTo>
                    <a:pt x="468" y="70"/>
                    <a:pt x="464" y="63"/>
                    <a:pt x="459" y="55"/>
                  </a:cubicBezTo>
                  <a:cubicBezTo>
                    <a:pt x="456" y="50"/>
                    <a:pt x="452" y="44"/>
                    <a:pt x="449" y="39"/>
                  </a:cubicBezTo>
                  <a:cubicBezTo>
                    <a:pt x="441" y="26"/>
                    <a:pt x="433" y="13"/>
                    <a:pt x="424" y="0"/>
                  </a:cubicBezTo>
                  <a:cubicBezTo>
                    <a:pt x="423" y="0"/>
                    <a:pt x="423" y="0"/>
                    <a:pt x="423" y="0"/>
                  </a:cubicBezTo>
                  <a:cubicBezTo>
                    <a:pt x="427" y="6"/>
                    <a:pt x="430" y="11"/>
                    <a:pt x="434" y="16"/>
                  </a:cubicBezTo>
                  <a:cubicBezTo>
                    <a:pt x="439" y="24"/>
                    <a:pt x="443" y="32"/>
                    <a:pt x="448" y="39"/>
                  </a:cubicBezTo>
                  <a:cubicBezTo>
                    <a:pt x="454" y="49"/>
                    <a:pt x="460" y="59"/>
                    <a:pt x="466" y="68"/>
                  </a:cubicBezTo>
                  <a:cubicBezTo>
                    <a:pt x="468" y="71"/>
                    <a:pt x="470" y="75"/>
                    <a:pt x="472" y="78"/>
                  </a:cubicBezTo>
                  <a:cubicBezTo>
                    <a:pt x="478" y="88"/>
                    <a:pt x="484" y="98"/>
                    <a:pt x="490" y="107"/>
                  </a:cubicBezTo>
                  <a:cubicBezTo>
                    <a:pt x="488" y="109"/>
                    <a:pt x="487" y="110"/>
                    <a:pt x="486" y="112"/>
                  </a:cubicBezTo>
                  <a:cubicBezTo>
                    <a:pt x="485" y="112"/>
                    <a:pt x="484" y="112"/>
                    <a:pt x="483" y="112"/>
                  </a:cubicBezTo>
                  <a:cubicBezTo>
                    <a:pt x="479" y="110"/>
                    <a:pt x="474" y="109"/>
                    <a:pt x="469" y="108"/>
                  </a:cubicBezTo>
                  <a:cubicBezTo>
                    <a:pt x="465" y="107"/>
                    <a:pt x="461" y="106"/>
                    <a:pt x="456" y="104"/>
                  </a:cubicBezTo>
                  <a:cubicBezTo>
                    <a:pt x="452" y="103"/>
                    <a:pt x="447" y="102"/>
                    <a:pt x="443" y="101"/>
                  </a:cubicBezTo>
                  <a:cubicBezTo>
                    <a:pt x="438" y="100"/>
                    <a:pt x="433" y="99"/>
                    <a:pt x="428" y="98"/>
                  </a:cubicBezTo>
                  <a:cubicBezTo>
                    <a:pt x="424" y="97"/>
                    <a:pt x="420" y="96"/>
                    <a:pt x="415" y="95"/>
                  </a:cubicBezTo>
                  <a:cubicBezTo>
                    <a:pt x="410" y="94"/>
                    <a:pt x="405" y="93"/>
                    <a:pt x="399" y="92"/>
                  </a:cubicBezTo>
                  <a:cubicBezTo>
                    <a:pt x="395" y="91"/>
                    <a:pt x="391" y="90"/>
                    <a:pt x="387" y="89"/>
                  </a:cubicBezTo>
                  <a:cubicBezTo>
                    <a:pt x="381" y="88"/>
                    <a:pt x="376" y="87"/>
                    <a:pt x="370" y="86"/>
                  </a:cubicBezTo>
                  <a:cubicBezTo>
                    <a:pt x="366" y="85"/>
                    <a:pt x="362" y="84"/>
                    <a:pt x="358" y="84"/>
                  </a:cubicBezTo>
                  <a:cubicBezTo>
                    <a:pt x="352" y="83"/>
                    <a:pt x="346" y="82"/>
                    <a:pt x="339" y="81"/>
                  </a:cubicBezTo>
                  <a:cubicBezTo>
                    <a:pt x="336" y="80"/>
                    <a:pt x="332" y="79"/>
                    <a:pt x="328" y="79"/>
                  </a:cubicBezTo>
                  <a:cubicBezTo>
                    <a:pt x="322" y="78"/>
                    <a:pt x="315" y="77"/>
                    <a:pt x="308" y="76"/>
                  </a:cubicBezTo>
                  <a:cubicBezTo>
                    <a:pt x="305" y="75"/>
                    <a:pt x="301" y="75"/>
                    <a:pt x="298" y="74"/>
                  </a:cubicBezTo>
                  <a:cubicBezTo>
                    <a:pt x="290" y="73"/>
                    <a:pt x="281" y="72"/>
                    <a:pt x="273" y="71"/>
                  </a:cubicBezTo>
                  <a:cubicBezTo>
                    <a:pt x="271" y="71"/>
                    <a:pt x="269" y="71"/>
                    <a:pt x="267" y="71"/>
                  </a:cubicBezTo>
                  <a:cubicBezTo>
                    <a:pt x="266" y="70"/>
                    <a:pt x="265" y="70"/>
                    <a:pt x="264" y="70"/>
                  </a:cubicBezTo>
                  <a:cubicBezTo>
                    <a:pt x="264" y="71"/>
                    <a:pt x="264" y="71"/>
                    <a:pt x="264" y="71"/>
                  </a:cubicBezTo>
                  <a:cubicBezTo>
                    <a:pt x="265" y="71"/>
                    <a:pt x="266" y="71"/>
                    <a:pt x="266" y="71"/>
                  </a:cubicBezTo>
                  <a:cubicBezTo>
                    <a:pt x="267" y="71"/>
                    <a:pt x="267" y="71"/>
                    <a:pt x="267" y="71"/>
                  </a:cubicBezTo>
                  <a:cubicBezTo>
                    <a:pt x="277" y="73"/>
                    <a:pt x="288" y="74"/>
                    <a:pt x="298" y="75"/>
                  </a:cubicBezTo>
                  <a:cubicBezTo>
                    <a:pt x="299" y="75"/>
                    <a:pt x="300" y="76"/>
                    <a:pt x="300" y="76"/>
                  </a:cubicBezTo>
                  <a:cubicBezTo>
                    <a:pt x="310" y="77"/>
                    <a:pt x="319" y="78"/>
                    <a:pt x="328" y="80"/>
                  </a:cubicBezTo>
                  <a:cubicBezTo>
                    <a:pt x="330" y="80"/>
                    <a:pt x="331" y="80"/>
                    <a:pt x="333" y="80"/>
                  </a:cubicBezTo>
                  <a:cubicBezTo>
                    <a:pt x="341" y="82"/>
                    <a:pt x="350" y="83"/>
                    <a:pt x="358" y="85"/>
                  </a:cubicBezTo>
                  <a:cubicBezTo>
                    <a:pt x="360" y="85"/>
                    <a:pt x="362" y="85"/>
                    <a:pt x="364" y="86"/>
                  </a:cubicBezTo>
                  <a:cubicBezTo>
                    <a:pt x="371" y="87"/>
                    <a:pt x="379" y="88"/>
                    <a:pt x="387" y="90"/>
                  </a:cubicBezTo>
                  <a:cubicBezTo>
                    <a:pt x="389" y="90"/>
                    <a:pt x="392" y="91"/>
                    <a:pt x="394" y="91"/>
                  </a:cubicBezTo>
                  <a:cubicBezTo>
                    <a:pt x="401" y="93"/>
                    <a:pt x="408" y="94"/>
                    <a:pt x="415" y="96"/>
                  </a:cubicBezTo>
                  <a:cubicBezTo>
                    <a:pt x="418" y="96"/>
                    <a:pt x="420" y="97"/>
                    <a:pt x="423" y="97"/>
                  </a:cubicBezTo>
                  <a:cubicBezTo>
                    <a:pt x="429" y="99"/>
                    <a:pt x="436" y="100"/>
                    <a:pt x="443" y="102"/>
                  </a:cubicBezTo>
                  <a:cubicBezTo>
                    <a:pt x="445" y="103"/>
                    <a:pt x="448" y="103"/>
                    <a:pt x="451" y="104"/>
                  </a:cubicBezTo>
                  <a:cubicBezTo>
                    <a:pt x="457" y="105"/>
                    <a:pt x="463" y="107"/>
                    <a:pt x="469" y="109"/>
                  </a:cubicBezTo>
                  <a:cubicBezTo>
                    <a:pt x="472" y="109"/>
                    <a:pt x="475" y="110"/>
                    <a:pt x="478" y="111"/>
                  </a:cubicBezTo>
                  <a:cubicBezTo>
                    <a:pt x="481" y="112"/>
                    <a:pt x="484" y="112"/>
                    <a:pt x="486" y="113"/>
                  </a:cubicBezTo>
                  <a:cubicBezTo>
                    <a:pt x="486" y="114"/>
                    <a:pt x="486" y="115"/>
                    <a:pt x="486" y="115"/>
                  </a:cubicBezTo>
                  <a:cubicBezTo>
                    <a:pt x="486" y="117"/>
                    <a:pt x="486" y="119"/>
                    <a:pt x="487" y="120"/>
                  </a:cubicBezTo>
                  <a:cubicBezTo>
                    <a:pt x="486" y="121"/>
                    <a:pt x="484" y="122"/>
                    <a:pt x="483" y="122"/>
                  </a:cubicBezTo>
                  <a:cubicBezTo>
                    <a:pt x="479" y="124"/>
                    <a:pt x="476" y="126"/>
                    <a:pt x="473" y="128"/>
                  </a:cubicBezTo>
                  <a:cubicBezTo>
                    <a:pt x="469" y="130"/>
                    <a:pt x="465" y="133"/>
                    <a:pt x="461" y="135"/>
                  </a:cubicBezTo>
                  <a:cubicBezTo>
                    <a:pt x="458" y="138"/>
                    <a:pt x="454" y="139"/>
                    <a:pt x="451" y="142"/>
                  </a:cubicBezTo>
                  <a:cubicBezTo>
                    <a:pt x="447" y="144"/>
                    <a:pt x="443" y="147"/>
                    <a:pt x="439" y="150"/>
                  </a:cubicBezTo>
                  <a:cubicBezTo>
                    <a:pt x="436" y="152"/>
                    <a:pt x="432" y="154"/>
                    <a:pt x="429" y="156"/>
                  </a:cubicBezTo>
                  <a:cubicBezTo>
                    <a:pt x="425" y="159"/>
                    <a:pt x="421" y="162"/>
                    <a:pt x="416" y="165"/>
                  </a:cubicBezTo>
                  <a:cubicBezTo>
                    <a:pt x="413" y="167"/>
                    <a:pt x="410" y="170"/>
                    <a:pt x="407" y="172"/>
                  </a:cubicBezTo>
                  <a:cubicBezTo>
                    <a:pt x="402" y="175"/>
                    <a:pt x="398" y="178"/>
                    <a:pt x="394" y="181"/>
                  </a:cubicBezTo>
                  <a:cubicBezTo>
                    <a:pt x="391" y="183"/>
                    <a:pt x="388" y="186"/>
                    <a:pt x="384" y="188"/>
                  </a:cubicBezTo>
                  <a:cubicBezTo>
                    <a:pt x="380" y="191"/>
                    <a:pt x="376" y="195"/>
                    <a:pt x="372" y="198"/>
                  </a:cubicBezTo>
                  <a:cubicBezTo>
                    <a:pt x="368" y="201"/>
                    <a:pt x="365" y="203"/>
                    <a:pt x="362" y="206"/>
                  </a:cubicBezTo>
                  <a:cubicBezTo>
                    <a:pt x="357" y="209"/>
                    <a:pt x="353" y="212"/>
                    <a:pt x="349" y="216"/>
                  </a:cubicBezTo>
                  <a:cubicBezTo>
                    <a:pt x="345" y="218"/>
                    <a:pt x="342" y="221"/>
                    <a:pt x="339" y="224"/>
                  </a:cubicBezTo>
                  <a:cubicBezTo>
                    <a:pt x="334" y="227"/>
                    <a:pt x="330" y="231"/>
                    <a:pt x="325" y="235"/>
                  </a:cubicBezTo>
                  <a:cubicBezTo>
                    <a:pt x="322" y="237"/>
                    <a:pt x="319" y="240"/>
                    <a:pt x="316" y="243"/>
                  </a:cubicBezTo>
                  <a:cubicBezTo>
                    <a:pt x="311" y="247"/>
                    <a:pt x="306" y="251"/>
                    <a:pt x="302" y="255"/>
                  </a:cubicBezTo>
                  <a:cubicBezTo>
                    <a:pt x="299" y="257"/>
                    <a:pt x="296" y="260"/>
                    <a:pt x="292" y="262"/>
                  </a:cubicBezTo>
                  <a:cubicBezTo>
                    <a:pt x="291" y="263"/>
                    <a:pt x="290" y="264"/>
                    <a:pt x="289" y="265"/>
                  </a:cubicBezTo>
                  <a:cubicBezTo>
                    <a:pt x="291" y="265"/>
                    <a:pt x="291" y="265"/>
                    <a:pt x="291" y="265"/>
                  </a:cubicBezTo>
                  <a:cubicBezTo>
                    <a:pt x="291" y="264"/>
                    <a:pt x="292" y="264"/>
                    <a:pt x="293" y="263"/>
                  </a:cubicBezTo>
                  <a:cubicBezTo>
                    <a:pt x="297" y="260"/>
                    <a:pt x="300" y="257"/>
                    <a:pt x="304" y="253"/>
                  </a:cubicBezTo>
                  <a:cubicBezTo>
                    <a:pt x="308" y="250"/>
                    <a:pt x="312" y="247"/>
                    <a:pt x="316" y="244"/>
                  </a:cubicBezTo>
                  <a:cubicBezTo>
                    <a:pt x="320" y="240"/>
                    <a:pt x="324" y="237"/>
                    <a:pt x="327" y="234"/>
                  </a:cubicBezTo>
                  <a:cubicBezTo>
                    <a:pt x="331" y="231"/>
                    <a:pt x="335" y="228"/>
                    <a:pt x="339" y="225"/>
                  </a:cubicBezTo>
                  <a:cubicBezTo>
                    <a:pt x="343" y="222"/>
                    <a:pt x="347" y="219"/>
                    <a:pt x="350" y="216"/>
                  </a:cubicBezTo>
                  <a:cubicBezTo>
                    <a:pt x="354" y="213"/>
                    <a:pt x="358" y="210"/>
                    <a:pt x="362" y="207"/>
                  </a:cubicBezTo>
                  <a:cubicBezTo>
                    <a:pt x="365" y="204"/>
                    <a:pt x="369" y="201"/>
                    <a:pt x="373" y="198"/>
                  </a:cubicBezTo>
                  <a:cubicBezTo>
                    <a:pt x="377" y="195"/>
                    <a:pt x="380" y="192"/>
                    <a:pt x="384" y="189"/>
                  </a:cubicBezTo>
                  <a:cubicBezTo>
                    <a:pt x="388" y="187"/>
                    <a:pt x="392" y="184"/>
                    <a:pt x="395" y="181"/>
                  </a:cubicBezTo>
                  <a:cubicBezTo>
                    <a:pt x="399" y="178"/>
                    <a:pt x="403" y="176"/>
                    <a:pt x="407" y="173"/>
                  </a:cubicBezTo>
                  <a:cubicBezTo>
                    <a:pt x="410" y="170"/>
                    <a:pt x="414" y="168"/>
                    <a:pt x="418" y="165"/>
                  </a:cubicBezTo>
                  <a:cubicBezTo>
                    <a:pt x="421" y="163"/>
                    <a:pt x="425" y="160"/>
                    <a:pt x="429" y="157"/>
                  </a:cubicBezTo>
                  <a:cubicBezTo>
                    <a:pt x="432" y="155"/>
                    <a:pt x="436" y="153"/>
                    <a:pt x="440" y="150"/>
                  </a:cubicBezTo>
                  <a:cubicBezTo>
                    <a:pt x="443" y="148"/>
                    <a:pt x="447" y="145"/>
                    <a:pt x="451" y="143"/>
                  </a:cubicBezTo>
                  <a:cubicBezTo>
                    <a:pt x="454" y="140"/>
                    <a:pt x="458" y="138"/>
                    <a:pt x="462" y="136"/>
                  </a:cubicBezTo>
                  <a:cubicBezTo>
                    <a:pt x="465" y="134"/>
                    <a:pt x="469" y="131"/>
                    <a:pt x="473" y="129"/>
                  </a:cubicBezTo>
                  <a:cubicBezTo>
                    <a:pt x="476" y="127"/>
                    <a:pt x="480" y="125"/>
                    <a:pt x="484" y="123"/>
                  </a:cubicBezTo>
                  <a:cubicBezTo>
                    <a:pt x="485" y="122"/>
                    <a:pt x="486" y="121"/>
                    <a:pt x="487" y="121"/>
                  </a:cubicBezTo>
                  <a:cubicBezTo>
                    <a:pt x="488" y="121"/>
                    <a:pt x="488" y="122"/>
                    <a:pt x="489" y="123"/>
                  </a:cubicBezTo>
                  <a:cubicBezTo>
                    <a:pt x="488" y="123"/>
                    <a:pt x="487" y="124"/>
                    <a:pt x="486" y="125"/>
                  </a:cubicBezTo>
                  <a:cubicBezTo>
                    <a:pt x="484" y="128"/>
                    <a:pt x="481" y="131"/>
                    <a:pt x="479" y="134"/>
                  </a:cubicBezTo>
                  <a:cubicBezTo>
                    <a:pt x="476" y="137"/>
                    <a:pt x="473" y="140"/>
                    <a:pt x="471" y="143"/>
                  </a:cubicBezTo>
                  <a:cubicBezTo>
                    <a:pt x="468" y="146"/>
                    <a:pt x="466" y="149"/>
                    <a:pt x="463" y="152"/>
                  </a:cubicBezTo>
                  <a:cubicBezTo>
                    <a:pt x="461" y="155"/>
                    <a:pt x="458" y="159"/>
                    <a:pt x="455" y="162"/>
                  </a:cubicBezTo>
                  <a:cubicBezTo>
                    <a:pt x="453" y="165"/>
                    <a:pt x="450" y="168"/>
                    <a:pt x="448" y="170"/>
                  </a:cubicBezTo>
                  <a:cubicBezTo>
                    <a:pt x="445" y="174"/>
                    <a:pt x="442" y="178"/>
                    <a:pt x="439" y="181"/>
                  </a:cubicBezTo>
                  <a:cubicBezTo>
                    <a:pt x="437" y="184"/>
                    <a:pt x="435" y="187"/>
                    <a:pt x="432" y="190"/>
                  </a:cubicBezTo>
                  <a:cubicBezTo>
                    <a:pt x="430" y="193"/>
                    <a:pt x="427" y="197"/>
                    <a:pt x="424" y="201"/>
                  </a:cubicBezTo>
                  <a:cubicBezTo>
                    <a:pt x="422" y="204"/>
                    <a:pt x="419" y="207"/>
                    <a:pt x="417" y="210"/>
                  </a:cubicBezTo>
                  <a:cubicBezTo>
                    <a:pt x="414" y="213"/>
                    <a:pt x="411" y="217"/>
                    <a:pt x="408" y="221"/>
                  </a:cubicBezTo>
                  <a:cubicBezTo>
                    <a:pt x="406" y="224"/>
                    <a:pt x="404" y="227"/>
                    <a:pt x="401" y="230"/>
                  </a:cubicBezTo>
                  <a:cubicBezTo>
                    <a:pt x="398" y="234"/>
                    <a:pt x="396" y="238"/>
                    <a:pt x="393" y="242"/>
                  </a:cubicBezTo>
                  <a:cubicBezTo>
                    <a:pt x="390" y="245"/>
                    <a:pt x="388" y="248"/>
                    <a:pt x="386" y="251"/>
                  </a:cubicBezTo>
                  <a:cubicBezTo>
                    <a:pt x="383" y="255"/>
                    <a:pt x="380" y="259"/>
                    <a:pt x="377" y="263"/>
                  </a:cubicBezTo>
                  <a:cubicBezTo>
                    <a:pt x="377" y="264"/>
                    <a:pt x="376" y="264"/>
                    <a:pt x="376" y="265"/>
                  </a:cubicBezTo>
                  <a:cubicBezTo>
                    <a:pt x="377" y="265"/>
                    <a:pt x="377" y="265"/>
                    <a:pt x="377" y="265"/>
                  </a:cubicBezTo>
                  <a:cubicBezTo>
                    <a:pt x="391" y="246"/>
                    <a:pt x="404" y="227"/>
                    <a:pt x="418" y="209"/>
                  </a:cubicBezTo>
                  <a:cubicBezTo>
                    <a:pt x="419" y="209"/>
                    <a:pt x="419" y="209"/>
                    <a:pt x="419" y="209"/>
                  </a:cubicBezTo>
                  <a:cubicBezTo>
                    <a:pt x="424" y="202"/>
                    <a:pt x="429" y="196"/>
                    <a:pt x="434" y="189"/>
                  </a:cubicBezTo>
                  <a:cubicBezTo>
                    <a:pt x="435" y="188"/>
                    <a:pt x="435" y="187"/>
                    <a:pt x="436" y="186"/>
                  </a:cubicBezTo>
                  <a:cubicBezTo>
                    <a:pt x="441" y="181"/>
                    <a:pt x="445" y="175"/>
                    <a:pt x="449" y="170"/>
                  </a:cubicBezTo>
                  <a:cubicBezTo>
                    <a:pt x="450" y="169"/>
                    <a:pt x="451" y="168"/>
                    <a:pt x="452" y="166"/>
                  </a:cubicBezTo>
                  <a:cubicBezTo>
                    <a:pt x="456" y="161"/>
                    <a:pt x="461" y="156"/>
                    <a:pt x="465" y="151"/>
                  </a:cubicBezTo>
                  <a:cubicBezTo>
                    <a:pt x="466" y="150"/>
                    <a:pt x="467" y="148"/>
                    <a:pt x="469" y="147"/>
                  </a:cubicBezTo>
                  <a:cubicBezTo>
                    <a:pt x="473" y="142"/>
                    <a:pt x="476" y="138"/>
                    <a:pt x="480" y="133"/>
                  </a:cubicBezTo>
                  <a:cubicBezTo>
                    <a:pt x="482" y="131"/>
                    <a:pt x="484" y="130"/>
                    <a:pt x="485" y="128"/>
                  </a:cubicBezTo>
                  <a:cubicBezTo>
                    <a:pt x="487" y="126"/>
                    <a:pt x="488" y="125"/>
                    <a:pt x="490" y="123"/>
                  </a:cubicBezTo>
                  <a:cubicBezTo>
                    <a:pt x="491" y="124"/>
                    <a:pt x="493" y="125"/>
                    <a:pt x="496" y="125"/>
                  </a:cubicBezTo>
                  <a:cubicBezTo>
                    <a:pt x="498" y="125"/>
                    <a:pt x="499" y="125"/>
                    <a:pt x="501" y="124"/>
                  </a:cubicBezTo>
                  <a:cubicBezTo>
                    <a:pt x="505" y="130"/>
                    <a:pt x="509" y="135"/>
                    <a:pt x="513" y="141"/>
                  </a:cubicBezTo>
                  <a:cubicBezTo>
                    <a:pt x="519" y="149"/>
                    <a:pt x="524" y="156"/>
                    <a:pt x="529" y="163"/>
                  </a:cubicBezTo>
                  <a:cubicBezTo>
                    <a:pt x="529" y="162"/>
                    <a:pt x="529" y="162"/>
                    <a:pt x="529" y="162"/>
                  </a:cubicBezTo>
                  <a:cubicBezTo>
                    <a:pt x="528" y="161"/>
                    <a:pt x="527" y="159"/>
                    <a:pt x="526" y="158"/>
                  </a:cubicBezTo>
                  <a:cubicBezTo>
                    <a:pt x="522" y="152"/>
                    <a:pt x="518" y="147"/>
                    <a:pt x="514" y="141"/>
                  </a:cubicBezTo>
                  <a:cubicBezTo>
                    <a:pt x="513" y="139"/>
                    <a:pt x="512" y="138"/>
                    <a:pt x="511" y="136"/>
                  </a:cubicBezTo>
                  <a:cubicBezTo>
                    <a:pt x="508" y="132"/>
                    <a:pt x="505" y="127"/>
                    <a:pt x="502" y="123"/>
                  </a:cubicBezTo>
                  <a:cubicBezTo>
                    <a:pt x="502" y="123"/>
                    <a:pt x="503" y="122"/>
                    <a:pt x="503" y="122"/>
                  </a:cubicBezTo>
                  <a:cubicBezTo>
                    <a:pt x="508" y="126"/>
                    <a:pt x="513" y="131"/>
                    <a:pt x="519" y="135"/>
                  </a:cubicBezTo>
                  <a:cubicBezTo>
                    <a:pt x="522" y="138"/>
                    <a:pt x="525" y="141"/>
                    <a:pt x="529" y="144"/>
                  </a:cubicBezTo>
                  <a:cubicBezTo>
                    <a:pt x="529" y="144"/>
                    <a:pt x="529" y="144"/>
                    <a:pt x="529" y="144"/>
                  </a:cubicBezTo>
                  <a:cubicBezTo>
                    <a:pt x="529" y="143"/>
                    <a:pt x="529" y="143"/>
                    <a:pt x="529" y="143"/>
                  </a:cubicBezTo>
                  <a:cubicBezTo>
                    <a:pt x="529" y="142"/>
                    <a:pt x="529" y="142"/>
                    <a:pt x="529" y="142"/>
                  </a:cubicBezTo>
                  <a:cubicBezTo>
                    <a:pt x="520" y="135"/>
                    <a:pt x="512" y="128"/>
                    <a:pt x="503" y="121"/>
                  </a:cubicBezTo>
                  <a:cubicBezTo>
                    <a:pt x="505" y="120"/>
                    <a:pt x="506" y="118"/>
                    <a:pt x="506" y="115"/>
                  </a:cubicBezTo>
                  <a:cubicBezTo>
                    <a:pt x="506" y="110"/>
                    <a:pt x="501" y="106"/>
                    <a:pt x="496" y="105"/>
                  </a:cubicBezTo>
                  <a:cubicBezTo>
                    <a:pt x="495" y="90"/>
                    <a:pt x="495" y="74"/>
                    <a:pt x="494" y="59"/>
                  </a:cubicBezTo>
                  <a:cubicBezTo>
                    <a:pt x="494" y="57"/>
                    <a:pt x="494" y="55"/>
                    <a:pt x="494" y="52"/>
                  </a:cubicBezTo>
                  <a:cubicBezTo>
                    <a:pt x="493" y="49"/>
                    <a:pt x="493" y="47"/>
                    <a:pt x="493" y="44"/>
                  </a:cubicBezTo>
                  <a:cubicBezTo>
                    <a:pt x="493" y="36"/>
                    <a:pt x="493" y="29"/>
                    <a:pt x="492" y="22"/>
                  </a:cubicBezTo>
                  <a:cubicBezTo>
                    <a:pt x="492" y="21"/>
                    <a:pt x="492" y="21"/>
                    <a:pt x="492" y="20"/>
                  </a:cubicBezTo>
                  <a:cubicBezTo>
                    <a:pt x="492" y="14"/>
                    <a:pt x="492" y="8"/>
                    <a:pt x="491" y="2"/>
                  </a:cubicBezTo>
                  <a:cubicBezTo>
                    <a:pt x="493" y="2"/>
                    <a:pt x="494" y="1"/>
                    <a:pt x="495" y="1"/>
                  </a:cubicBezTo>
                  <a:cubicBezTo>
                    <a:pt x="501" y="11"/>
                    <a:pt x="506" y="20"/>
                    <a:pt x="512" y="30"/>
                  </a:cubicBezTo>
                  <a:cubicBezTo>
                    <a:pt x="516" y="37"/>
                    <a:pt x="521" y="45"/>
                    <a:pt x="525" y="52"/>
                  </a:cubicBezTo>
                  <a:cubicBezTo>
                    <a:pt x="526" y="54"/>
                    <a:pt x="528" y="57"/>
                    <a:pt x="529" y="59"/>
                  </a:cubicBezTo>
                  <a:cubicBezTo>
                    <a:pt x="529" y="57"/>
                    <a:pt x="529" y="57"/>
                    <a:pt x="529" y="57"/>
                  </a:cubicBezTo>
                  <a:cubicBezTo>
                    <a:pt x="518" y="39"/>
                    <a:pt x="507" y="19"/>
                    <a:pt x="496" y="0"/>
                  </a:cubicBezTo>
                  <a:cubicBezTo>
                    <a:pt x="496" y="0"/>
                    <a:pt x="496" y="0"/>
                    <a:pt x="496" y="0"/>
                  </a:cubicBezTo>
                  <a:moveTo>
                    <a:pt x="87" y="531"/>
                  </a:moveTo>
                  <a:cubicBezTo>
                    <a:pt x="86" y="531"/>
                    <a:pt x="86" y="531"/>
                    <a:pt x="86" y="531"/>
                  </a:cubicBezTo>
                  <a:cubicBezTo>
                    <a:pt x="59" y="569"/>
                    <a:pt x="30" y="608"/>
                    <a:pt x="0" y="648"/>
                  </a:cubicBezTo>
                  <a:cubicBezTo>
                    <a:pt x="0" y="649"/>
                    <a:pt x="0" y="649"/>
                    <a:pt x="0" y="649"/>
                  </a:cubicBezTo>
                  <a:cubicBezTo>
                    <a:pt x="4" y="644"/>
                    <a:pt x="8" y="639"/>
                    <a:pt x="11" y="635"/>
                  </a:cubicBezTo>
                  <a:cubicBezTo>
                    <a:pt x="13" y="632"/>
                    <a:pt x="14" y="630"/>
                    <a:pt x="16" y="628"/>
                  </a:cubicBezTo>
                  <a:cubicBezTo>
                    <a:pt x="40" y="595"/>
                    <a:pt x="64" y="563"/>
                    <a:pt x="87" y="531"/>
                  </a:cubicBezTo>
                  <a:moveTo>
                    <a:pt x="194" y="531"/>
                  </a:moveTo>
                  <a:cubicBezTo>
                    <a:pt x="193" y="531"/>
                    <a:pt x="193" y="531"/>
                    <a:pt x="193" y="531"/>
                  </a:cubicBezTo>
                  <a:cubicBezTo>
                    <a:pt x="183" y="546"/>
                    <a:pt x="172" y="561"/>
                    <a:pt x="162" y="576"/>
                  </a:cubicBezTo>
                  <a:cubicBezTo>
                    <a:pt x="160" y="575"/>
                    <a:pt x="159" y="574"/>
                    <a:pt x="157" y="574"/>
                  </a:cubicBezTo>
                  <a:cubicBezTo>
                    <a:pt x="156" y="574"/>
                    <a:pt x="155" y="575"/>
                    <a:pt x="155" y="575"/>
                  </a:cubicBezTo>
                  <a:cubicBezTo>
                    <a:pt x="151" y="560"/>
                    <a:pt x="147" y="545"/>
                    <a:pt x="143" y="531"/>
                  </a:cubicBezTo>
                  <a:cubicBezTo>
                    <a:pt x="143" y="531"/>
                    <a:pt x="143" y="531"/>
                    <a:pt x="143" y="531"/>
                  </a:cubicBezTo>
                  <a:cubicBezTo>
                    <a:pt x="142" y="531"/>
                    <a:pt x="142" y="531"/>
                    <a:pt x="142" y="531"/>
                  </a:cubicBezTo>
                  <a:cubicBezTo>
                    <a:pt x="146" y="545"/>
                    <a:pt x="150" y="560"/>
                    <a:pt x="154" y="575"/>
                  </a:cubicBezTo>
                  <a:cubicBezTo>
                    <a:pt x="153" y="575"/>
                    <a:pt x="153" y="575"/>
                    <a:pt x="153" y="575"/>
                  </a:cubicBezTo>
                  <a:cubicBezTo>
                    <a:pt x="150" y="570"/>
                    <a:pt x="148" y="565"/>
                    <a:pt x="146" y="561"/>
                  </a:cubicBezTo>
                  <a:cubicBezTo>
                    <a:pt x="141" y="551"/>
                    <a:pt x="136" y="541"/>
                    <a:pt x="131" y="531"/>
                  </a:cubicBezTo>
                  <a:cubicBezTo>
                    <a:pt x="130" y="531"/>
                    <a:pt x="130" y="531"/>
                    <a:pt x="130" y="531"/>
                  </a:cubicBezTo>
                  <a:cubicBezTo>
                    <a:pt x="137" y="546"/>
                    <a:pt x="145" y="561"/>
                    <a:pt x="152" y="576"/>
                  </a:cubicBezTo>
                  <a:cubicBezTo>
                    <a:pt x="149" y="577"/>
                    <a:pt x="147" y="581"/>
                    <a:pt x="147" y="584"/>
                  </a:cubicBezTo>
                  <a:cubicBezTo>
                    <a:pt x="147" y="586"/>
                    <a:pt x="148" y="588"/>
                    <a:pt x="149" y="590"/>
                  </a:cubicBezTo>
                  <a:cubicBezTo>
                    <a:pt x="137" y="599"/>
                    <a:pt x="126" y="607"/>
                    <a:pt x="114" y="617"/>
                  </a:cubicBezTo>
                  <a:cubicBezTo>
                    <a:pt x="110" y="620"/>
                    <a:pt x="106" y="623"/>
                    <a:pt x="101" y="626"/>
                  </a:cubicBezTo>
                  <a:cubicBezTo>
                    <a:pt x="99" y="628"/>
                    <a:pt x="96" y="630"/>
                    <a:pt x="93" y="632"/>
                  </a:cubicBezTo>
                  <a:cubicBezTo>
                    <a:pt x="86" y="637"/>
                    <a:pt x="79" y="642"/>
                    <a:pt x="72" y="648"/>
                  </a:cubicBezTo>
                  <a:cubicBezTo>
                    <a:pt x="69" y="650"/>
                    <a:pt x="65" y="653"/>
                    <a:pt x="62" y="656"/>
                  </a:cubicBezTo>
                  <a:cubicBezTo>
                    <a:pt x="55" y="660"/>
                    <a:pt x="49" y="665"/>
                    <a:pt x="42" y="670"/>
                  </a:cubicBezTo>
                  <a:cubicBezTo>
                    <a:pt x="37" y="674"/>
                    <a:pt x="31" y="678"/>
                    <a:pt x="26" y="682"/>
                  </a:cubicBezTo>
                  <a:cubicBezTo>
                    <a:pt x="21" y="686"/>
                    <a:pt x="16" y="689"/>
                    <a:pt x="11" y="693"/>
                  </a:cubicBezTo>
                  <a:cubicBezTo>
                    <a:pt x="7" y="696"/>
                    <a:pt x="4" y="698"/>
                    <a:pt x="0" y="701"/>
                  </a:cubicBezTo>
                  <a:cubicBezTo>
                    <a:pt x="0" y="702"/>
                    <a:pt x="0" y="702"/>
                    <a:pt x="0" y="702"/>
                  </a:cubicBezTo>
                  <a:cubicBezTo>
                    <a:pt x="12" y="693"/>
                    <a:pt x="23" y="685"/>
                    <a:pt x="34" y="677"/>
                  </a:cubicBezTo>
                  <a:cubicBezTo>
                    <a:pt x="37" y="675"/>
                    <a:pt x="39" y="673"/>
                    <a:pt x="42" y="671"/>
                  </a:cubicBezTo>
                  <a:cubicBezTo>
                    <a:pt x="46" y="668"/>
                    <a:pt x="50" y="665"/>
                    <a:pt x="55" y="662"/>
                  </a:cubicBezTo>
                  <a:cubicBezTo>
                    <a:pt x="61" y="657"/>
                    <a:pt x="67" y="653"/>
                    <a:pt x="72" y="649"/>
                  </a:cubicBezTo>
                  <a:cubicBezTo>
                    <a:pt x="74" y="648"/>
                    <a:pt x="75" y="647"/>
                    <a:pt x="76" y="646"/>
                  </a:cubicBezTo>
                  <a:cubicBezTo>
                    <a:pt x="102" y="627"/>
                    <a:pt x="126" y="608"/>
                    <a:pt x="149" y="591"/>
                  </a:cubicBezTo>
                  <a:cubicBezTo>
                    <a:pt x="151" y="593"/>
                    <a:pt x="153" y="594"/>
                    <a:pt x="156" y="594"/>
                  </a:cubicBezTo>
                  <a:cubicBezTo>
                    <a:pt x="156" y="595"/>
                    <a:pt x="156" y="595"/>
                    <a:pt x="156" y="596"/>
                  </a:cubicBezTo>
                  <a:cubicBezTo>
                    <a:pt x="156" y="608"/>
                    <a:pt x="155" y="620"/>
                    <a:pt x="155" y="632"/>
                  </a:cubicBezTo>
                  <a:cubicBezTo>
                    <a:pt x="155" y="633"/>
                    <a:pt x="155" y="635"/>
                    <a:pt x="155" y="636"/>
                  </a:cubicBezTo>
                  <a:cubicBezTo>
                    <a:pt x="155" y="650"/>
                    <a:pt x="154" y="664"/>
                    <a:pt x="154" y="678"/>
                  </a:cubicBezTo>
                  <a:cubicBezTo>
                    <a:pt x="154" y="680"/>
                    <a:pt x="153" y="683"/>
                    <a:pt x="153" y="685"/>
                  </a:cubicBezTo>
                  <a:cubicBezTo>
                    <a:pt x="153" y="698"/>
                    <a:pt x="152" y="710"/>
                    <a:pt x="152" y="723"/>
                  </a:cubicBezTo>
                  <a:cubicBezTo>
                    <a:pt x="152" y="731"/>
                    <a:pt x="151" y="740"/>
                    <a:pt x="151" y="748"/>
                  </a:cubicBezTo>
                  <a:cubicBezTo>
                    <a:pt x="151" y="755"/>
                    <a:pt x="150" y="761"/>
                    <a:pt x="150" y="767"/>
                  </a:cubicBezTo>
                  <a:cubicBezTo>
                    <a:pt x="150" y="777"/>
                    <a:pt x="149" y="786"/>
                    <a:pt x="149" y="796"/>
                  </a:cubicBezTo>
                  <a:cubicBezTo>
                    <a:pt x="150" y="796"/>
                    <a:pt x="150" y="796"/>
                    <a:pt x="150" y="796"/>
                  </a:cubicBezTo>
                  <a:cubicBezTo>
                    <a:pt x="150" y="795"/>
                    <a:pt x="150" y="794"/>
                    <a:pt x="150" y="793"/>
                  </a:cubicBezTo>
                  <a:cubicBezTo>
                    <a:pt x="150" y="785"/>
                    <a:pt x="150" y="777"/>
                    <a:pt x="151" y="769"/>
                  </a:cubicBezTo>
                  <a:cubicBezTo>
                    <a:pt x="151" y="762"/>
                    <a:pt x="151" y="755"/>
                    <a:pt x="152" y="748"/>
                  </a:cubicBezTo>
                  <a:cubicBezTo>
                    <a:pt x="152" y="740"/>
                    <a:pt x="152" y="732"/>
                    <a:pt x="153" y="724"/>
                  </a:cubicBezTo>
                  <a:cubicBezTo>
                    <a:pt x="153" y="718"/>
                    <a:pt x="153" y="711"/>
                    <a:pt x="153" y="704"/>
                  </a:cubicBezTo>
                  <a:cubicBezTo>
                    <a:pt x="154" y="696"/>
                    <a:pt x="154" y="688"/>
                    <a:pt x="154" y="679"/>
                  </a:cubicBezTo>
                  <a:cubicBezTo>
                    <a:pt x="155" y="673"/>
                    <a:pt x="155" y="667"/>
                    <a:pt x="155" y="661"/>
                  </a:cubicBezTo>
                  <a:cubicBezTo>
                    <a:pt x="155" y="652"/>
                    <a:pt x="156" y="642"/>
                    <a:pt x="156" y="633"/>
                  </a:cubicBezTo>
                  <a:cubicBezTo>
                    <a:pt x="156" y="628"/>
                    <a:pt x="156" y="622"/>
                    <a:pt x="156" y="616"/>
                  </a:cubicBezTo>
                  <a:cubicBezTo>
                    <a:pt x="157" y="609"/>
                    <a:pt x="157" y="602"/>
                    <a:pt x="157" y="594"/>
                  </a:cubicBezTo>
                  <a:cubicBezTo>
                    <a:pt x="158" y="594"/>
                    <a:pt x="158" y="594"/>
                    <a:pt x="158" y="594"/>
                  </a:cubicBezTo>
                  <a:cubicBezTo>
                    <a:pt x="158" y="599"/>
                    <a:pt x="159" y="604"/>
                    <a:pt x="159" y="610"/>
                  </a:cubicBezTo>
                  <a:cubicBezTo>
                    <a:pt x="160" y="616"/>
                    <a:pt x="161" y="622"/>
                    <a:pt x="162" y="628"/>
                  </a:cubicBezTo>
                  <a:cubicBezTo>
                    <a:pt x="162" y="634"/>
                    <a:pt x="163" y="640"/>
                    <a:pt x="164" y="646"/>
                  </a:cubicBezTo>
                  <a:cubicBezTo>
                    <a:pt x="165" y="654"/>
                    <a:pt x="165" y="661"/>
                    <a:pt x="166" y="669"/>
                  </a:cubicBezTo>
                  <a:cubicBezTo>
                    <a:pt x="167" y="674"/>
                    <a:pt x="167" y="679"/>
                    <a:pt x="168" y="684"/>
                  </a:cubicBezTo>
                  <a:cubicBezTo>
                    <a:pt x="169" y="692"/>
                    <a:pt x="170" y="701"/>
                    <a:pt x="171" y="710"/>
                  </a:cubicBezTo>
                  <a:cubicBezTo>
                    <a:pt x="171" y="714"/>
                    <a:pt x="172" y="718"/>
                    <a:pt x="172" y="722"/>
                  </a:cubicBezTo>
                  <a:cubicBezTo>
                    <a:pt x="173" y="732"/>
                    <a:pt x="174" y="742"/>
                    <a:pt x="176" y="752"/>
                  </a:cubicBezTo>
                  <a:cubicBezTo>
                    <a:pt x="176" y="755"/>
                    <a:pt x="176" y="758"/>
                    <a:pt x="176" y="760"/>
                  </a:cubicBezTo>
                  <a:cubicBezTo>
                    <a:pt x="178" y="772"/>
                    <a:pt x="179" y="783"/>
                    <a:pt x="180" y="795"/>
                  </a:cubicBezTo>
                  <a:cubicBezTo>
                    <a:pt x="180" y="795"/>
                    <a:pt x="180" y="795"/>
                    <a:pt x="180" y="796"/>
                  </a:cubicBezTo>
                  <a:cubicBezTo>
                    <a:pt x="181" y="796"/>
                    <a:pt x="181" y="796"/>
                    <a:pt x="181" y="796"/>
                  </a:cubicBezTo>
                  <a:cubicBezTo>
                    <a:pt x="174" y="726"/>
                    <a:pt x="166" y="659"/>
                    <a:pt x="158" y="594"/>
                  </a:cubicBezTo>
                  <a:cubicBezTo>
                    <a:pt x="161" y="593"/>
                    <a:pt x="163" y="592"/>
                    <a:pt x="165" y="590"/>
                  </a:cubicBezTo>
                  <a:cubicBezTo>
                    <a:pt x="171" y="594"/>
                    <a:pt x="177" y="597"/>
                    <a:pt x="183" y="601"/>
                  </a:cubicBezTo>
                  <a:cubicBezTo>
                    <a:pt x="186" y="603"/>
                    <a:pt x="188" y="604"/>
                    <a:pt x="191" y="605"/>
                  </a:cubicBezTo>
                  <a:cubicBezTo>
                    <a:pt x="197" y="609"/>
                    <a:pt x="204" y="613"/>
                    <a:pt x="210" y="617"/>
                  </a:cubicBezTo>
                  <a:cubicBezTo>
                    <a:pt x="213" y="619"/>
                    <a:pt x="216" y="620"/>
                    <a:pt x="219" y="622"/>
                  </a:cubicBezTo>
                  <a:cubicBezTo>
                    <a:pt x="225" y="625"/>
                    <a:pt x="231" y="629"/>
                    <a:pt x="236" y="632"/>
                  </a:cubicBezTo>
                  <a:cubicBezTo>
                    <a:pt x="240" y="634"/>
                    <a:pt x="243" y="636"/>
                    <a:pt x="246" y="638"/>
                  </a:cubicBezTo>
                  <a:cubicBezTo>
                    <a:pt x="252" y="641"/>
                    <a:pt x="257" y="644"/>
                    <a:pt x="263" y="647"/>
                  </a:cubicBezTo>
                  <a:cubicBezTo>
                    <a:pt x="263" y="647"/>
                    <a:pt x="264" y="648"/>
                    <a:pt x="264" y="648"/>
                  </a:cubicBezTo>
                  <a:cubicBezTo>
                    <a:pt x="264" y="647"/>
                    <a:pt x="264" y="647"/>
                    <a:pt x="264" y="647"/>
                  </a:cubicBezTo>
                  <a:cubicBezTo>
                    <a:pt x="264" y="647"/>
                    <a:pt x="264" y="647"/>
                    <a:pt x="263" y="646"/>
                  </a:cubicBezTo>
                  <a:cubicBezTo>
                    <a:pt x="255" y="642"/>
                    <a:pt x="246" y="637"/>
                    <a:pt x="237" y="632"/>
                  </a:cubicBezTo>
                  <a:cubicBezTo>
                    <a:pt x="237" y="632"/>
                    <a:pt x="237" y="632"/>
                    <a:pt x="237" y="632"/>
                  </a:cubicBezTo>
                  <a:cubicBezTo>
                    <a:pt x="213" y="618"/>
                    <a:pt x="189" y="604"/>
                    <a:pt x="165" y="589"/>
                  </a:cubicBezTo>
                  <a:cubicBezTo>
                    <a:pt x="166" y="588"/>
                    <a:pt x="167" y="586"/>
                    <a:pt x="167" y="584"/>
                  </a:cubicBezTo>
                  <a:cubicBezTo>
                    <a:pt x="167" y="583"/>
                    <a:pt x="166" y="582"/>
                    <a:pt x="166" y="581"/>
                  </a:cubicBezTo>
                  <a:cubicBezTo>
                    <a:pt x="200" y="567"/>
                    <a:pt x="232" y="553"/>
                    <a:pt x="264" y="539"/>
                  </a:cubicBezTo>
                  <a:cubicBezTo>
                    <a:pt x="264" y="538"/>
                    <a:pt x="264" y="538"/>
                    <a:pt x="264" y="538"/>
                  </a:cubicBezTo>
                  <a:cubicBezTo>
                    <a:pt x="247" y="546"/>
                    <a:pt x="229" y="554"/>
                    <a:pt x="210" y="561"/>
                  </a:cubicBezTo>
                  <a:cubicBezTo>
                    <a:pt x="206" y="563"/>
                    <a:pt x="201" y="565"/>
                    <a:pt x="196" y="567"/>
                  </a:cubicBezTo>
                  <a:cubicBezTo>
                    <a:pt x="186" y="572"/>
                    <a:pt x="176" y="576"/>
                    <a:pt x="166" y="580"/>
                  </a:cubicBezTo>
                  <a:cubicBezTo>
                    <a:pt x="165" y="579"/>
                    <a:pt x="164" y="577"/>
                    <a:pt x="163" y="576"/>
                  </a:cubicBezTo>
                  <a:cubicBezTo>
                    <a:pt x="171" y="564"/>
                    <a:pt x="180" y="551"/>
                    <a:pt x="189" y="538"/>
                  </a:cubicBezTo>
                  <a:cubicBezTo>
                    <a:pt x="190" y="536"/>
                    <a:pt x="192" y="533"/>
                    <a:pt x="194" y="531"/>
                  </a:cubicBezTo>
                  <a:moveTo>
                    <a:pt x="570" y="760"/>
                  </a:moveTo>
                  <a:cubicBezTo>
                    <a:pt x="574" y="760"/>
                    <a:pt x="576" y="758"/>
                    <a:pt x="578" y="756"/>
                  </a:cubicBezTo>
                  <a:cubicBezTo>
                    <a:pt x="579" y="756"/>
                    <a:pt x="580" y="757"/>
                    <a:pt x="581" y="757"/>
                  </a:cubicBezTo>
                  <a:cubicBezTo>
                    <a:pt x="568" y="769"/>
                    <a:pt x="556" y="781"/>
                    <a:pt x="543" y="792"/>
                  </a:cubicBezTo>
                  <a:cubicBezTo>
                    <a:pt x="550" y="781"/>
                    <a:pt x="558" y="770"/>
                    <a:pt x="565" y="758"/>
                  </a:cubicBezTo>
                  <a:cubicBezTo>
                    <a:pt x="567" y="759"/>
                    <a:pt x="568" y="760"/>
                    <a:pt x="570" y="760"/>
                  </a:cubicBezTo>
                  <a:moveTo>
                    <a:pt x="636" y="773"/>
                  </a:moveTo>
                  <a:cubicBezTo>
                    <a:pt x="635" y="772"/>
                    <a:pt x="635" y="771"/>
                    <a:pt x="634" y="770"/>
                  </a:cubicBezTo>
                  <a:cubicBezTo>
                    <a:pt x="636" y="768"/>
                    <a:pt x="638" y="765"/>
                    <a:pt x="640" y="763"/>
                  </a:cubicBezTo>
                  <a:cubicBezTo>
                    <a:pt x="641" y="761"/>
                    <a:pt x="643" y="759"/>
                    <a:pt x="644" y="757"/>
                  </a:cubicBezTo>
                  <a:cubicBezTo>
                    <a:pt x="649" y="751"/>
                    <a:pt x="654" y="745"/>
                    <a:pt x="659" y="738"/>
                  </a:cubicBezTo>
                  <a:cubicBezTo>
                    <a:pt x="660" y="737"/>
                    <a:pt x="661" y="735"/>
                    <a:pt x="662" y="734"/>
                  </a:cubicBezTo>
                  <a:cubicBezTo>
                    <a:pt x="662" y="734"/>
                    <a:pt x="662" y="735"/>
                    <a:pt x="662" y="735"/>
                  </a:cubicBezTo>
                  <a:cubicBezTo>
                    <a:pt x="664" y="741"/>
                    <a:pt x="666" y="746"/>
                    <a:pt x="669" y="752"/>
                  </a:cubicBezTo>
                  <a:cubicBezTo>
                    <a:pt x="668" y="752"/>
                    <a:pt x="668" y="752"/>
                    <a:pt x="668" y="752"/>
                  </a:cubicBezTo>
                  <a:cubicBezTo>
                    <a:pt x="666" y="753"/>
                    <a:pt x="664" y="755"/>
                    <a:pt x="663" y="756"/>
                  </a:cubicBezTo>
                  <a:cubicBezTo>
                    <a:pt x="661" y="758"/>
                    <a:pt x="659" y="759"/>
                    <a:pt x="657" y="760"/>
                  </a:cubicBezTo>
                  <a:cubicBezTo>
                    <a:pt x="655" y="762"/>
                    <a:pt x="653" y="763"/>
                    <a:pt x="651" y="764"/>
                  </a:cubicBezTo>
                  <a:cubicBezTo>
                    <a:pt x="649" y="765"/>
                    <a:pt x="647" y="766"/>
                    <a:pt x="646" y="768"/>
                  </a:cubicBezTo>
                  <a:cubicBezTo>
                    <a:pt x="644" y="769"/>
                    <a:pt x="642" y="770"/>
                    <a:pt x="640" y="771"/>
                  </a:cubicBezTo>
                  <a:cubicBezTo>
                    <a:pt x="639" y="772"/>
                    <a:pt x="637" y="772"/>
                    <a:pt x="636" y="773"/>
                  </a:cubicBezTo>
                  <a:moveTo>
                    <a:pt x="618" y="774"/>
                  </a:moveTo>
                  <a:cubicBezTo>
                    <a:pt x="618" y="774"/>
                    <a:pt x="618" y="774"/>
                    <a:pt x="618" y="774"/>
                  </a:cubicBezTo>
                  <a:cubicBezTo>
                    <a:pt x="624" y="758"/>
                    <a:pt x="629" y="741"/>
                    <a:pt x="635" y="725"/>
                  </a:cubicBezTo>
                  <a:cubicBezTo>
                    <a:pt x="633" y="739"/>
                    <a:pt x="631" y="753"/>
                    <a:pt x="628" y="768"/>
                  </a:cubicBezTo>
                  <a:cubicBezTo>
                    <a:pt x="628" y="768"/>
                    <a:pt x="628" y="768"/>
                    <a:pt x="627" y="768"/>
                  </a:cubicBezTo>
                  <a:cubicBezTo>
                    <a:pt x="623" y="768"/>
                    <a:pt x="619" y="770"/>
                    <a:pt x="618" y="774"/>
                  </a:cubicBezTo>
                  <a:moveTo>
                    <a:pt x="617" y="774"/>
                  </a:moveTo>
                  <a:cubicBezTo>
                    <a:pt x="616" y="774"/>
                    <a:pt x="615" y="773"/>
                    <a:pt x="614" y="773"/>
                  </a:cubicBezTo>
                  <a:cubicBezTo>
                    <a:pt x="611" y="772"/>
                    <a:pt x="607" y="770"/>
                    <a:pt x="604" y="769"/>
                  </a:cubicBezTo>
                  <a:cubicBezTo>
                    <a:pt x="602" y="768"/>
                    <a:pt x="601" y="768"/>
                    <a:pt x="600" y="767"/>
                  </a:cubicBezTo>
                  <a:cubicBezTo>
                    <a:pt x="597" y="766"/>
                    <a:pt x="593" y="764"/>
                    <a:pt x="590" y="762"/>
                  </a:cubicBezTo>
                  <a:cubicBezTo>
                    <a:pt x="590" y="761"/>
                    <a:pt x="591" y="760"/>
                    <a:pt x="591" y="760"/>
                  </a:cubicBezTo>
                  <a:cubicBezTo>
                    <a:pt x="596" y="754"/>
                    <a:pt x="600" y="749"/>
                    <a:pt x="604" y="743"/>
                  </a:cubicBezTo>
                  <a:cubicBezTo>
                    <a:pt x="610" y="737"/>
                    <a:pt x="615" y="730"/>
                    <a:pt x="621" y="723"/>
                  </a:cubicBezTo>
                  <a:cubicBezTo>
                    <a:pt x="625" y="717"/>
                    <a:pt x="629" y="712"/>
                    <a:pt x="633" y="707"/>
                  </a:cubicBezTo>
                  <a:cubicBezTo>
                    <a:pt x="635" y="704"/>
                    <a:pt x="637" y="701"/>
                    <a:pt x="639" y="698"/>
                  </a:cubicBezTo>
                  <a:cubicBezTo>
                    <a:pt x="638" y="705"/>
                    <a:pt x="637" y="713"/>
                    <a:pt x="636" y="720"/>
                  </a:cubicBezTo>
                  <a:cubicBezTo>
                    <a:pt x="630" y="738"/>
                    <a:pt x="623" y="756"/>
                    <a:pt x="617" y="774"/>
                  </a:cubicBezTo>
                  <a:moveTo>
                    <a:pt x="589" y="761"/>
                  </a:moveTo>
                  <a:cubicBezTo>
                    <a:pt x="588" y="760"/>
                    <a:pt x="587" y="760"/>
                    <a:pt x="586" y="759"/>
                  </a:cubicBezTo>
                  <a:cubicBezTo>
                    <a:pt x="585" y="759"/>
                    <a:pt x="585" y="759"/>
                    <a:pt x="585" y="759"/>
                  </a:cubicBezTo>
                  <a:cubicBezTo>
                    <a:pt x="584" y="759"/>
                    <a:pt x="583" y="758"/>
                    <a:pt x="582" y="757"/>
                  </a:cubicBezTo>
                  <a:cubicBezTo>
                    <a:pt x="602" y="737"/>
                    <a:pt x="621" y="717"/>
                    <a:pt x="639" y="696"/>
                  </a:cubicBezTo>
                  <a:cubicBezTo>
                    <a:pt x="639" y="696"/>
                    <a:pt x="639" y="696"/>
                    <a:pt x="639" y="696"/>
                  </a:cubicBezTo>
                  <a:cubicBezTo>
                    <a:pt x="636" y="700"/>
                    <a:pt x="633" y="704"/>
                    <a:pt x="630" y="708"/>
                  </a:cubicBezTo>
                  <a:cubicBezTo>
                    <a:pt x="626" y="714"/>
                    <a:pt x="622" y="720"/>
                    <a:pt x="617" y="725"/>
                  </a:cubicBezTo>
                  <a:cubicBezTo>
                    <a:pt x="612" y="732"/>
                    <a:pt x="607" y="738"/>
                    <a:pt x="602" y="745"/>
                  </a:cubicBezTo>
                  <a:cubicBezTo>
                    <a:pt x="597" y="750"/>
                    <a:pt x="593" y="756"/>
                    <a:pt x="589" y="761"/>
                  </a:cubicBezTo>
                  <a:moveTo>
                    <a:pt x="633" y="770"/>
                  </a:moveTo>
                  <a:cubicBezTo>
                    <a:pt x="632" y="769"/>
                    <a:pt x="631" y="768"/>
                    <a:pt x="629" y="768"/>
                  </a:cubicBezTo>
                  <a:cubicBezTo>
                    <a:pt x="629" y="768"/>
                    <a:pt x="629" y="767"/>
                    <a:pt x="629" y="767"/>
                  </a:cubicBezTo>
                  <a:cubicBezTo>
                    <a:pt x="630" y="761"/>
                    <a:pt x="631" y="754"/>
                    <a:pt x="632" y="748"/>
                  </a:cubicBezTo>
                  <a:cubicBezTo>
                    <a:pt x="633" y="745"/>
                    <a:pt x="633" y="743"/>
                    <a:pt x="634" y="740"/>
                  </a:cubicBezTo>
                  <a:cubicBezTo>
                    <a:pt x="635" y="733"/>
                    <a:pt x="636" y="727"/>
                    <a:pt x="637" y="720"/>
                  </a:cubicBezTo>
                  <a:cubicBezTo>
                    <a:pt x="639" y="712"/>
                    <a:pt x="642" y="704"/>
                    <a:pt x="645" y="695"/>
                  </a:cubicBezTo>
                  <a:cubicBezTo>
                    <a:pt x="646" y="694"/>
                    <a:pt x="646" y="694"/>
                    <a:pt x="646" y="694"/>
                  </a:cubicBezTo>
                  <a:cubicBezTo>
                    <a:pt x="647" y="694"/>
                    <a:pt x="648" y="694"/>
                    <a:pt x="649" y="694"/>
                  </a:cubicBezTo>
                  <a:cubicBezTo>
                    <a:pt x="649" y="694"/>
                    <a:pt x="650" y="694"/>
                    <a:pt x="651" y="694"/>
                  </a:cubicBezTo>
                  <a:cubicBezTo>
                    <a:pt x="651" y="696"/>
                    <a:pt x="651" y="697"/>
                    <a:pt x="652" y="699"/>
                  </a:cubicBezTo>
                  <a:cubicBezTo>
                    <a:pt x="653" y="702"/>
                    <a:pt x="653" y="704"/>
                    <a:pt x="654" y="707"/>
                  </a:cubicBezTo>
                  <a:cubicBezTo>
                    <a:pt x="654" y="709"/>
                    <a:pt x="655" y="710"/>
                    <a:pt x="655" y="712"/>
                  </a:cubicBezTo>
                  <a:cubicBezTo>
                    <a:pt x="656" y="715"/>
                    <a:pt x="657" y="717"/>
                    <a:pt x="658" y="720"/>
                  </a:cubicBezTo>
                  <a:cubicBezTo>
                    <a:pt x="658" y="721"/>
                    <a:pt x="658" y="723"/>
                    <a:pt x="659" y="724"/>
                  </a:cubicBezTo>
                  <a:cubicBezTo>
                    <a:pt x="660" y="727"/>
                    <a:pt x="661" y="730"/>
                    <a:pt x="661" y="732"/>
                  </a:cubicBezTo>
                  <a:cubicBezTo>
                    <a:pt x="662" y="733"/>
                    <a:pt x="662" y="733"/>
                    <a:pt x="662" y="733"/>
                  </a:cubicBezTo>
                  <a:cubicBezTo>
                    <a:pt x="661" y="734"/>
                    <a:pt x="660" y="736"/>
                    <a:pt x="659" y="737"/>
                  </a:cubicBezTo>
                  <a:cubicBezTo>
                    <a:pt x="658" y="738"/>
                    <a:pt x="657" y="739"/>
                    <a:pt x="657" y="740"/>
                  </a:cubicBezTo>
                  <a:cubicBezTo>
                    <a:pt x="652" y="746"/>
                    <a:pt x="648" y="751"/>
                    <a:pt x="643" y="757"/>
                  </a:cubicBezTo>
                  <a:cubicBezTo>
                    <a:pt x="642" y="759"/>
                    <a:pt x="639" y="762"/>
                    <a:pt x="638" y="764"/>
                  </a:cubicBezTo>
                  <a:cubicBezTo>
                    <a:pt x="636" y="766"/>
                    <a:pt x="635" y="768"/>
                    <a:pt x="633" y="770"/>
                  </a:cubicBezTo>
                  <a:moveTo>
                    <a:pt x="637" y="716"/>
                  </a:moveTo>
                  <a:cubicBezTo>
                    <a:pt x="637" y="715"/>
                    <a:pt x="637" y="715"/>
                    <a:pt x="637" y="715"/>
                  </a:cubicBezTo>
                  <a:cubicBezTo>
                    <a:pt x="638" y="709"/>
                    <a:pt x="639" y="703"/>
                    <a:pt x="640" y="696"/>
                  </a:cubicBezTo>
                  <a:cubicBezTo>
                    <a:pt x="641" y="695"/>
                    <a:pt x="642" y="694"/>
                    <a:pt x="643" y="692"/>
                  </a:cubicBezTo>
                  <a:cubicBezTo>
                    <a:pt x="644" y="693"/>
                    <a:pt x="644" y="693"/>
                    <a:pt x="645" y="693"/>
                  </a:cubicBezTo>
                  <a:cubicBezTo>
                    <a:pt x="644" y="695"/>
                    <a:pt x="644" y="695"/>
                    <a:pt x="644" y="695"/>
                  </a:cubicBezTo>
                  <a:cubicBezTo>
                    <a:pt x="642" y="702"/>
                    <a:pt x="640" y="709"/>
                    <a:pt x="637" y="716"/>
                  </a:cubicBezTo>
                  <a:moveTo>
                    <a:pt x="641" y="693"/>
                  </a:moveTo>
                  <a:cubicBezTo>
                    <a:pt x="641" y="692"/>
                    <a:pt x="641" y="691"/>
                    <a:pt x="641" y="690"/>
                  </a:cubicBezTo>
                  <a:cubicBezTo>
                    <a:pt x="641" y="691"/>
                    <a:pt x="641" y="691"/>
                    <a:pt x="642" y="691"/>
                  </a:cubicBezTo>
                  <a:cubicBezTo>
                    <a:pt x="641" y="692"/>
                    <a:pt x="641" y="692"/>
                    <a:pt x="641" y="693"/>
                  </a:cubicBezTo>
                  <a:moveTo>
                    <a:pt x="673" y="692"/>
                  </a:moveTo>
                  <a:cubicBezTo>
                    <a:pt x="680" y="692"/>
                    <a:pt x="686" y="690"/>
                    <a:pt x="693" y="688"/>
                  </a:cubicBezTo>
                  <a:cubicBezTo>
                    <a:pt x="692" y="689"/>
                    <a:pt x="692" y="689"/>
                    <a:pt x="691" y="690"/>
                  </a:cubicBezTo>
                  <a:cubicBezTo>
                    <a:pt x="689" y="693"/>
                    <a:pt x="688" y="695"/>
                    <a:pt x="686" y="698"/>
                  </a:cubicBezTo>
                  <a:cubicBezTo>
                    <a:pt x="683" y="703"/>
                    <a:pt x="680" y="707"/>
                    <a:pt x="677" y="712"/>
                  </a:cubicBezTo>
                  <a:cubicBezTo>
                    <a:pt x="675" y="714"/>
                    <a:pt x="674" y="716"/>
                    <a:pt x="673" y="717"/>
                  </a:cubicBezTo>
                  <a:cubicBezTo>
                    <a:pt x="669" y="722"/>
                    <a:pt x="666" y="727"/>
                    <a:pt x="662" y="732"/>
                  </a:cubicBezTo>
                  <a:cubicBezTo>
                    <a:pt x="661" y="729"/>
                    <a:pt x="661" y="727"/>
                    <a:pt x="660" y="724"/>
                  </a:cubicBezTo>
                  <a:cubicBezTo>
                    <a:pt x="659" y="723"/>
                    <a:pt x="659" y="721"/>
                    <a:pt x="659" y="720"/>
                  </a:cubicBezTo>
                  <a:cubicBezTo>
                    <a:pt x="658" y="717"/>
                    <a:pt x="657" y="715"/>
                    <a:pt x="656" y="712"/>
                  </a:cubicBezTo>
                  <a:cubicBezTo>
                    <a:pt x="656" y="710"/>
                    <a:pt x="655" y="708"/>
                    <a:pt x="655" y="706"/>
                  </a:cubicBezTo>
                  <a:cubicBezTo>
                    <a:pt x="654" y="704"/>
                    <a:pt x="653" y="701"/>
                    <a:pt x="653" y="699"/>
                  </a:cubicBezTo>
                  <a:cubicBezTo>
                    <a:pt x="652" y="697"/>
                    <a:pt x="652" y="695"/>
                    <a:pt x="651" y="694"/>
                  </a:cubicBezTo>
                  <a:cubicBezTo>
                    <a:pt x="654" y="693"/>
                    <a:pt x="656" y="691"/>
                    <a:pt x="657" y="689"/>
                  </a:cubicBezTo>
                  <a:cubicBezTo>
                    <a:pt x="662" y="691"/>
                    <a:pt x="667" y="692"/>
                    <a:pt x="673" y="692"/>
                  </a:cubicBezTo>
                  <a:moveTo>
                    <a:pt x="673" y="760"/>
                  </a:moveTo>
                  <a:cubicBezTo>
                    <a:pt x="673" y="759"/>
                    <a:pt x="672" y="757"/>
                    <a:pt x="671" y="756"/>
                  </a:cubicBezTo>
                  <a:cubicBezTo>
                    <a:pt x="671" y="755"/>
                    <a:pt x="671" y="754"/>
                    <a:pt x="670" y="753"/>
                  </a:cubicBezTo>
                  <a:cubicBezTo>
                    <a:pt x="670" y="753"/>
                    <a:pt x="670" y="752"/>
                    <a:pt x="670" y="752"/>
                  </a:cubicBezTo>
                  <a:cubicBezTo>
                    <a:pt x="670" y="751"/>
                    <a:pt x="671" y="751"/>
                    <a:pt x="672" y="750"/>
                  </a:cubicBezTo>
                  <a:cubicBezTo>
                    <a:pt x="672" y="750"/>
                    <a:pt x="673" y="749"/>
                    <a:pt x="674" y="748"/>
                  </a:cubicBezTo>
                  <a:cubicBezTo>
                    <a:pt x="677" y="746"/>
                    <a:pt x="680" y="743"/>
                    <a:pt x="683" y="740"/>
                  </a:cubicBezTo>
                  <a:cubicBezTo>
                    <a:pt x="684" y="740"/>
                    <a:pt x="684" y="739"/>
                    <a:pt x="685" y="739"/>
                  </a:cubicBezTo>
                  <a:cubicBezTo>
                    <a:pt x="688" y="736"/>
                    <a:pt x="691" y="732"/>
                    <a:pt x="694" y="729"/>
                  </a:cubicBezTo>
                  <a:cubicBezTo>
                    <a:pt x="695" y="728"/>
                    <a:pt x="695" y="728"/>
                    <a:pt x="695" y="728"/>
                  </a:cubicBezTo>
                  <a:cubicBezTo>
                    <a:pt x="698" y="725"/>
                    <a:pt x="701" y="721"/>
                    <a:pt x="704" y="717"/>
                  </a:cubicBezTo>
                  <a:cubicBezTo>
                    <a:pt x="705" y="717"/>
                    <a:pt x="705" y="717"/>
                    <a:pt x="705" y="717"/>
                  </a:cubicBezTo>
                  <a:cubicBezTo>
                    <a:pt x="708" y="713"/>
                    <a:pt x="711" y="708"/>
                    <a:pt x="714" y="704"/>
                  </a:cubicBezTo>
                  <a:cubicBezTo>
                    <a:pt x="717" y="700"/>
                    <a:pt x="719" y="696"/>
                    <a:pt x="722" y="692"/>
                  </a:cubicBezTo>
                  <a:cubicBezTo>
                    <a:pt x="723" y="691"/>
                    <a:pt x="724" y="690"/>
                    <a:pt x="724" y="688"/>
                  </a:cubicBezTo>
                  <a:cubicBezTo>
                    <a:pt x="726" y="686"/>
                    <a:pt x="728" y="683"/>
                    <a:pt x="729" y="680"/>
                  </a:cubicBezTo>
                  <a:cubicBezTo>
                    <a:pt x="730" y="680"/>
                    <a:pt x="730" y="680"/>
                    <a:pt x="730" y="680"/>
                  </a:cubicBezTo>
                  <a:cubicBezTo>
                    <a:pt x="729" y="681"/>
                    <a:pt x="729" y="682"/>
                    <a:pt x="728" y="683"/>
                  </a:cubicBezTo>
                  <a:cubicBezTo>
                    <a:pt x="726" y="687"/>
                    <a:pt x="725" y="691"/>
                    <a:pt x="723" y="694"/>
                  </a:cubicBezTo>
                  <a:cubicBezTo>
                    <a:pt x="722" y="697"/>
                    <a:pt x="720" y="700"/>
                    <a:pt x="719" y="703"/>
                  </a:cubicBezTo>
                  <a:cubicBezTo>
                    <a:pt x="717" y="706"/>
                    <a:pt x="715" y="710"/>
                    <a:pt x="713" y="714"/>
                  </a:cubicBezTo>
                  <a:cubicBezTo>
                    <a:pt x="712" y="716"/>
                    <a:pt x="711" y="719"/>
                    <a:pt x="710" y="721"/>
                  </a:cubicBezTo>
                  <a:cubicBezTo>
                    <a:pt x="707" y="725"/>
                    <a:pt x="705" y="728"/>
                    <a:pt x="703" y="732"/>
                  </a:cubicBezTo>
                  <a:cubicBezTo>
                    <a:pt x="702" y="734"/>
                    <a:pt x="701" y="736"/>
                    <a:pt x="699" y="738"/>
                  </a:cubicBezTo>
                  <a:cubicBezTo>
                    <a:pt x="697" y="742"/>
                    <a:pt x="694" y="746"/>
                    <a:pt x="691" y="750"/>
                  </a:cubicBezTo>
                  <a:cubicBezTo>
                    <a:pt x="690" y="751"/>
                    <a:pt x="689" y="753"/>
                    <a:pt x="688" y="754"/>
                  </a:cubicBezTo>
                  <a:cubicBezTo>
                    <a:pt x="687" y="757"/>
                    <a:pt x="685" y="759"/>
                    <a:pt x="683" y="761"/>
                  </a:cubicBezTo>
                  <a:cubicBezTo>
                    <a:pt x="681" y="760"/>
                    <a:pt x="679" y="759"/>
                    <a:pt x="677" y="759"/>
                  </a:cubicBezTo>
                  <a:cubicBezTo>
                    <a:pt x="676" y="759"/>
                    <a:pt x="674" y="760"/>
                    <a:pt x="673" y="760"/>
                  </a:cubicBezTo>
                  <a:moveTo>
                    <a:pt x="736" y="665"/>
                  </a:moveTo>
                  <a:cubicBezTo>
                    <a:pt x="737" y="664"/>
                    <a:pt x="737" y="664"/>
                    <a:pt x="737" y="663"/>
                  </a:cubicBezTo>
                  <a:cubicBezTo>
                    <a:pt x="738" y="660"/>
                    <a:pt x="739" y="657"/>
                    <a:pt x="740" y="654"/>
                  </a:cubicBezTo>
                  <a:cubicBezTo>
                    <a:pt x="742" y="650"/>
                    <a:pt x="743" y="646"/>
                    <a:pt x="745" y="642"/>
                  </a:cubicBezTo>
                  <a:cubicBezTo>
                    <a:pt x="746" y="638"/>
                    <a:pt x="747" y="635"/>
                    <a:pt x="748" y="631"/>
                  </a:cubicBezTo>
                  <a:cubicBezTo>
                    <a:pt x="748" y="630"/>
                    <a:pt x="749" y="628"/>
                    <a:pt x="749" y="627"/>
                  </a:cubicBezTo>
                  <a:cubicBezTo>
                    <a:pt x="748" y="632"/>
                    <a:pt x="747" y="636"/>
                    <a:pt x="746" y="641"/>
                  </a:cubicBezTo>
                  <a:cubicBezTo>
                    <a:pt x="746" y="643"/>
                    <a:pt x="745" y="645"/>
                    <a:pt x="744" y="648"/>
                  </a:cubicBezTo>
                  <a:cubicBezTo>
                    <a:pt x="744" y="648"/>
                    <a:pt x="744" y="649"/>
                    <a:pt x="743" y="650"/>
                  </a:cubicBezTo>
                  <a:cubicBezTo>
                    <a:pt x="742" y="652"/>
                    <a:pt x="742" y="654"/>
                    <a:pt x="741" y="656"/>
                  </a:cubicBezTo>
                  <a:cubicBezTo>
                    <a:pt x="739" y="659"/>
                    <a:pt x="738" y="662"/>
                    <a:pt x="736" y="665"/>
                  </a:cubicBezTo>
                  <a:moveTo>
                    <a:pt x="669" y="751"/>
                  </a:moveTo>
                  <a:cubicBezTo>
                    <a:pt x="669" y="750"/>
                    <a:pt x="668" y="748"/>
                    <a:pt x="668" y="747"/>
                  </a:cubicBezTo>
                  <a:cubicBezTo>
                    <a:pt x="667" y="746"/>
                    <a:pt x="667" y="745"/>
                    <a:pt x="667" y="744"/>
                  </a:cubicBezTo>
                  <a:cubicBezTo>
                    <a:pt x="666" y="742"/>
                    <a:pt x="664" y="738"/>
                    <a:pt x="663" y="735"/>
                  </a:cubicBezTo>
                  <a:cubicBezTo>
                    <a:pt x="663" y="735"/>
                    <a:pt x="663" y="735"/>
                    <a:pt x="663" y="735"/>
                  </a:cubicBezTo>
                  <a:cubicBezTo>
                    <a:pt x="663" y="734"/>
                    <a:pt x="663" y="734"/>
                    <a:pt x="663" y="733"/>
                  </a:cubicBezTo>
                  <a:cubicBezTo>
                    <a:pt x="663" y="732"/>
                    <a:pt x="664" y="732"/>
                    <a:pt x="664" y="731"/>
                  </a:cubicBezTo>
                  <a:cubicBezTo>
                    <a:pt x="667" y="727"/>
                    <a:pt x="670" y="723"/>
                    <a:pt x="673" y="719"/>
                  </a:cubicBezTo>
                  <a:cubicBezTo>
                    <a:pt x="675" y="716"/>
                    <a:pt x="677" y="713"/>
                    <a:pt x="679" y="711"/>
                  </a:cubicBezTo>
                  <a:cubicBezTo>
                    <a:pt x="681" y="707"/>
                    <a:pt x="684" y="703"/>
                    <a:pt x="686" y="699"/>
                  </a:cubicBezTo>
                  <a:cubicBezTo>
                    <a:pt x="688" y="697"/>
                    <a:pt x="690" y="694"/>
                    <a:pt x="692" y="691"/>
                  </a:cubicBezTo>
                  <a:cubicBezTo>
                    <a:pt x="692" y="690"/>
                    <a:pt x="693" y="688"/>
                    <a:pt x="694" y="687"/>
                  </a:cubicBezTo>
                  <a:cubicBezTo>
                    <a:pt x="716" y="678"/>
                    <a:pt x="736" y="655"/>
                    <a:pt x="749" y="624"/>
                  </a:cubicBezTo>
                  <a:cubicBezTo>
                    <a:pt x="749" y="626"/>
                    <a:pt x="748" y="628"/>
                    <a:pt x="747" y="630"/>
                  </a:cubicBezTo>
                  <a:cubicBezTo>
                    <a:pt x="746" y="634"/>
                    <a:pt x="745" y="637"/>
                    <a:pt x="744" y="640"/>
                  </a:cubicBezTo>
                  <a:cubicBezTo>
                    <a:pt x="743" y="645"/>
                    <a:pt x="741" y="649"/>
                    <a:pt x="740" y="653"/>
                  </a:cubicBezTo>
                  <a:cubicBezTo>
                    <a:pt x="739" y="656"/>
                    <a:pt x="738" y="659"/>
                    <a:pt x="736" y="662"/>
                  </a:cubicBezTo>
                  <a:cubicBezTo>
                    <a:pt x="735" y="665"/>
                    <a:pt x="734" y="668"/>
                    <a:pt x="733" y="672"/>
                  </a:cubicBezTo>
                  <a:cubicBezTo>
                    <a:pt x="732" y="674"/>
                    <a:pt x="730" y="676"/>
                    <a:pt x="729" y="679"/>
                  </a:cubicBezTo>
                  <a:cubicBezTo>
                    <a:pt x="728" y="681"/>
                    <a:pt x="727" y="683"/>
                    <a:pt x="726" y="684"/>
                  </a:cubicBezTo>
                  <a:cubicBezTo>
                    <a:pt x="724" y="687"/>
                    <a:pt x="722" y="690"/>
                    <a:pt x="721" y="692"/>
                  </a:cubicBezTo>
                  <a:cubicBezTo>
                    <a:pt x="720" y="694"/>
                    <a:pt x="718" y="696"/>
                    <a:pt x="717" y="698"/>
                  </a:cubicBezTo>
                  <a:cubicBezTo>
                    <a:pt x="716" y="700"/>
                    <a:pt x="714" y="702"/>
                    <a:pt x="712" y="705"/>
                  </a:cubicBezTo>
                  <a:cubicBezTo>
                    <a:pt x="711" y="707"/>
                    <a:pt x="710" y="708"/>
                    <a:pt x="708" y="710"/>
                  </a:cubicBezTo>
                  <a:cubicBezTo>
                    <a:pt x="707" y="712"/>
                    <a:pt x="705" y="715"/>
                    <a:pt x="703" y="717"/>
                  </a:cubicBezTo>
                  <a:cubicBezTo>
                    <a:pt x="702" y="718"/>
                    <a:pt x="700" y="720"/>
                    <a:pt x="699" y="722"/>
                  </a:cubicBezTo>
                  <a:cubicBezTo>
                    <a:pt x="697" y="724"/>
                    <a:pt x="695" y="726"/>
                    <a:pt x="694" y="728"/>
                  </a:cubicBezTo>
                  <a:cubicBezTo>
                    <a:pt x="692" y="729"/>
                    <a:pt x="691" y="731"/>
                    <a:pt x="689" y="733"/>
                  </a:cubicBezTo>
                  <a:cubicBezTo>
                    <a:pt x="687" y="735"/>
                    <a:pt x="686" y="736"/>
                    <a:pt x="684" y="738"/>
                  </a:cubicBezTo>
                  <a:cubicBezTo>
                    <a:pt x="682" y="740"/>
                    <a:pt x="680" y="741"/>
                    <a:pt x="679" y="743"/>
                  </a:cubicBezTo>
                  <a:cubicBezTo>
                    <a:pt x="677" y="744"/>
                    <a:pt x="675" y="746"/>
                    <a:pt x="673" y="748"/>
                  </a:cubicBezTo>
                  <a:cubicBezTo>
                    <a:pt x="672" y="749"/>
                    <a:pt x="671" y="750"/>
                    <a:pt x="669" y="751"/>
                  </a:cubicBezTo>
                  <a:moveTo>
                    <a:pt x="747" y="643"/>
                  </a:moveTo>
                  <a:cubicBezTo>
                    <a:pt x="747" y="641"/>
                    <a:pt x="747" y="640"/>
                    <a:pt x="747" y="639"/>
                  </a:cubicBezTo>
                  <a:cubicBezTo>
                    <a:pt x="749" y="633"/>
                    <a:pt x="750" y="628"/>
                    <a:pt x="751" y="622"/>
                  </a:cubicBezTo>
                  <a:cubicBezTo>
                    <a:pt x="752" y="622"/>
                    <a:pt x="752" y="622"/>
                    <a:pt x="753" y="622"/>
                  </a:cubicBezTo>
                  <a:cubicBezTo>
                    <a:pt x="754" y="622"/>
                    <a:pt x="754" y="622"/>
                    <a:pt x="754" y="622"/>
                  </a:cubicBezTo>
                  <a:cubicBezTo>
                    <a:pt x="754" y="623"/>
                    <a:pt x="754" y="624"/>
                    <a:pt x="754" y="624"/>
                  </a:cubicBezTo>
                  <a:cubicBezTo>
                    <a:pt x="752" y="628"/>
                    <a:pt x="751" y="632"/>
                    <a:pt x="750" y="635"/>
                  </a:cubicBezTo>
                  <a:cubicBezTo>
                    <a:pt x="749" y="637"/>
                    <a:pt x="748" y="639"/>
                    <a:pt x="747" y="641"/>
                  </a:cubicBezTo>
                  <a:cubicBezTo>
                    <a:pt x="747" y="641"/>
                    <a:pt x="747" y="642"/>
                    <a:pt x="747" y="643"/>
                  </a:cubicBezTo>
                  <a:moveTo>
                    <a:pt x="722" y="734"/>
                  </a:moveTo>
                  <a:cubicBezTo>
                    <a:pt x="726" y="722"/>
                    <a:pt x="729" y="709"/>
                    <a:pt x="733" y="697"/>
                  </a:cubicBezTo>
                  <a:cubicBezTo>
                    <a:pt x="733" y="696"/>
                    <a:pt x="733" y="696"/>
                    <a:pt x="733" y="695"/>
                  </a:cubicBezTo>
                  <a:cubicBezTo>
                    <a:pt x="737" y="682"/>
                    <a:pt x="740" y="669"/>
                    <a:pt x="744" y="655"/>
                  </a:cubicBezTo>
                  <a:cubicBezTo>
                    <a:pt x="744" y="653"/>
                    <a:pt x="745" y="650"/>
                    <a:pt x="745" y="648"/>
                  </a:cubicBezTo>
                  <a:cubicBezTo>
                    <a:pt x="745" y="648"/>
                    <a:pt x="745" y="648"/>
                    <a:pt x="745" y="648"/>
                  </a:cubicBezTo>
                  <a:cubicBezTo>
                    <a:pt x="747" y="644"/>
                    <a:pt x="748" y="641"/>
                    <a:pt x="749" y="638"/>
                  </a:cubicBezTo>
                  <a:cubicBezTo>
                    <a:pt x="750" y="636"/>
                    <a:pt x="751" y="635"/>
                    <a:pt x="751" y="633"/>
                  </a:cubicBezTo>
                  <a:cubicBezTo>
                    <a:pt x="753" y="630"/>
                    <a:pt x="754" y="626"/>
                    <a:pt x="755" y="622"/>
                  </a:cubicBezTo>
                  <a:cubicBezTo>
                    <a:pt x="756" y="622"/>
                    <a:pt x="756" y="622"/>
                    <a:pt x="757" y="621"/>
                  </a:cubicBezTo>
                  <a:cubicBezTo>
                    <a:pt x="757" y="622"/>
                    <a:pt x="757" y="622"/>
                    <a:pt x="757" y="622"/>
                  </a:cubicBezTo>
                  <a:cubicBezTo>
                    <a:pt x="755" y="627"/>
                    <a:pt x="754" y="632"/>
                    <a:pt x="753" y="636"/>
                  </a:cubicBezTo>
                  <a:cubicBezTo>
                    <a:pt x="752" y="641"/>
                    <a:pt x="751" y="645"/>
                    <a:pt x="749" y="649"/>
                  </a:cubicBezTo>
                  <a:cubicBezTo>
                    <a:pt x="748" y="654"/>
                    <a:pt x="747" y="659"/>
                    <a:pt x="745" y="663"/>
                  </a:cubicBezTo>
                  <a:cubicBezTo>
                    <a:pt x="744" y="668"/>
                    <a:pt x="743" y="672"/>
                    <a:pt x="741" y="676"/>
                  </a:cubicBezTo>
                  <a:cubicBezTo>
                    <a:pt x="740" y="681"/>
                    <a:pt x="738" y="686"/>
                    <a:pt x="737" y="691"/>
                  </a:cubicBezTo>
                  <a:cubicBezTo>
                    <a:pt x="736" y="695"/>
                    <a:pt x="734" y="699"/>
                    <a:pt x="733" y="703"/>
                  </a:cubicBezTo>
                  <a:cubicBezTo>
                    <a:pt x="731" y="708"/>
                    <a:pt x="729" y="713"/>
                    <a:pt x="728" y="718"/>
                  </a:cubicBezTo>
                  <a:cubicBezTo>
                    <a:pt x="726" y="722"/>
                    <a:pt x="725" y="726"/>
                    <a:pt x="723" y="731"/>
                  </a:cubicBezTo>
                  <a:cubicBezTo>
                    <a:pt x="723" y="732"/>
                    <a:pt x="722" y="733"/>
                    <a:pt x="722" y="734"/>
                  </a:cubicBezTo>
                  <a:moveTo>
                    <a:pt x="765" y="600"/>
                  </a:moveTo>
                  <a:cubicBezTo>
                    <a:pt x="765" y="599"/>
                    <a:pt x="765" y="598"/>
                    <a:pt x="766" y="597"/>
                  </a:cubicBezTo>
                  <a:cubicBezTo>
                    <a:pt x="766" y="597"/>
                    <a:pt x="766" y="596"/>
                    <a:pt x="766" y="596"/>
                  </a:cubicBezTo>
                  <a:cubicBezTo>
                    <a:pt x="766" y="596"/>
                    <a:pt x="766" y="596"/>
                    <a:pt x="766" y="596"/>
                  </a:cubicBezTo>
                  <a:cubicBezTo>
                    <a:pt x="766" y="597"/>
                    <a:pt x="766" y="598"/>
                    <a:pt x="765" y="600"/>
                  </a:cubicBezTo>
                  <a:cubicBezTo>
                    <a:pt x="765" y="600"/>
                    <a:pt x="765" y="600"/>
                    <a:pt x="765" y="600"/>
                  </a:cubicBezTo>
                  <a:moveTo>
                    <a:pt x="763" y="600"/>
                  </a:moveTo>
                  <a:cubicBezTo>
                    <a:pt x="763" y="598"/>
                    <a:pt x="763" y="597"/>
                    <a:pt x="764" y="596"/>
                  </a:cubicBezTo>
                  <a:cubicBezTo>
                    <a:pt x="765" y="596"/>
                    <a:pt x="765" y="596"/>
                    <a:pt x="765" y="596"/>
                  </a:cubicBezTo>
                  <a:cubicBezTo>
                    <a:pt x="765" y="597"/>
                    <a:pt x="765" y="598"/>
                    <a:pt x="765" y="599"/>
                  </a:cubicBezTo>
                  <a:cubicBezTo>
                    <a:pt x="765" y="600"/>
                    <a:pt x="765" y="600"/>
                    <a:pt x="765" y="600"/>
                  </a:cubicBezTo>
                  <a:cubicBezTo>
                    <a:pt x="764" y="599"/>
                    <a:pt x="764" y="599"/>
                    <a:pt x="764" y="599"/>
                  </a:cubicBezTo>
                  <a:cubicBezTo>
                    <a:pt x="764" y="599"/>
                    <a:pt x="763" y="600"/>
                    <a:pt x="763" y="600"/>
                  </a:cubicBezTo>
                  <a:moveTo>
                    <a:pt x="768" y="600"/>
                  </a:moveTo>
                  <a:cubicBezTo>
                    <a:pt x="768" y="600"/>
                    <a:pt x="767" y="600"/>
                    <a:pt x="766" y="600"/>
                  </a:cubicBezTo>
                  <a:cubicBezTo>
                    <a:pt x="767" y="599"/>
                    <a:pt x="767" y="599"/>
                    <a:pt x="767" y="599"/>
                  </a:cubicBezTo>
                  <a:cubicBezTo>
                    <a:pt x="767" y="598"/>
                    <a:pt x="767" y="597"/>
                    <a:pt x="767" y="596"/>
                  </a:cubicBezTo>
                  <a:cubicBezTo>
                    <a:pt x="768" y="596"/>
                    <a:pt x="768" y="596"/>
                    <a:pt x="768" y="596"/>
                  </a:cubicBezTo>
                  <a:cubicBezTo>
                    <a:pt x="769" y="595"/>
                    <a:pt x="770" y="595"/>
                    <a:pt x="771" y="594"/>
                  </a:cubicBezTo>
                  <a:cubicBezTo>
                    <a:pt x="770" y="597"/>
                    <a:pt x="769" y="598"/>
                    <a:pt x="768" y="600"/>
                  </a:cubicBezTo>
                  <a:moveTo>
                    <a:pt x="780" y="531"/>
                  </a:moveTo>
                  <a:cubicBezTo>
                    <a:pt x="779" y="531"/>
                    <a:pt x="779" y="531"/>
                    <a:pt x="779" y="531"/>
                  </a:cubicBezTo>
                  <a:cubicBezTo>
                    <a:pt x="778" y="550"/>
                    <a:pt x="777" y="568"/>
                    <a:pt x="774" y="582"/>
                  </a:cubicBezTo>
                  <a:cubicBezTo>
                    <a:pt x="773" y="580"/>
                    <a:pt x="772" y="579"/>
                    <a:pt x="771" y="578"/>
                  </a:cubicBezTo>
                  <a:cubicBezTo>
                    <a:pt x="771" y="578"/>
                    <a:pt x="771" y="577"/>
                    <a:pt x="772" y="576"/>
                  </a:cubicBezTo>
                  <a:cubicBezTo>
                    <a:pt x="772" y="575"/>
                    <a:pt x="772" y="574"/>
                    <a:pt x="772" y="573"/>
                  </a:cubicBezTo>
                  <a:cubicBezTo>
                    <a:pt x="772" y="572"/>
                    <a:pt x="772" y="570"/>
                    <a:pt x="773" y="569"/>
                  </a:cubicBezTo>
                  <a:cubicBezTo>
                    <a:pt x="773" y="567"/>
                    <a:pt x="773" y="566"/>
                    <a:pt x="773" y="564"/>
                  </a:cubicBezTo>
                  <a:cubicBezTo>
                    <a:pt x="773" y="563"/>
                    <a:pt x="774" y="562"/>
                    <a:pt x="774" y="560"/>
                  </a:cubicBezTo>
                  <a:cubicBezTo>
                    <a:pt x="774" y="557"/>
                    <a:pt x="774" y="554"/>
                    <a:pt x="775" y="552"/>
                  </a:cubicBezTo>
                  <a:cubicBezTo>
                    <a:pt x="775" y="551"/>
                    <a:pt x="775" y="550"/>
                    <a:pt x="775" y="549"/>
                  </a:cubicBezTo>
                  <a:cubicBezTo>
                    <a:pt x="775" y="547"/>
                    <a:pt x="775" y="545"/>
                    <a:pt x="776" y="542"/>
                  </a:cubicBezTo>
                  <a:cubicBezTo>
                    <a:pt x="776" y="541"/>
                    <a:pt x="776" y="540"/>
                    <a:pt x="776" y="540"/>
                  </a:cubicBezTo>
                  <a:cubicBezTo>
                    <a:pt x="776" y="537"/>
                    <a:pt x="776" y="535"/>
                    <a:pt x="776" y="532"/>
                  </a:cubicBezTo>
                  <a:cubicBezTo>
                    <a:pt x="777" y="532"/>
                    <a:pt x="777" y="531"/>
                    <a:pt x="777" y="531"/>
                  </a:cubicBezTo>
                  <a:cubicBezTo>
                    <a:pt x="776" y="531"/>
                    <a:pt x="776" y="531"/>
                    <a:pt x="776" y="531"/>
                  </a:cubicBezTo>
                  <a:cubicBezTo>
                    <a:pt x="776" y="531"/>
                    <a:pt x="776" y="531"/>
                    <a:pt x="776" y="531"/>
                  </a:cubicBezTo>
                  <a:cubicBezTo>
                    <a:pt x="776" y="533"/>
                    <a:pt x="775" y="535"/>
                    <a:pt x="775" y="537"/>
                  </a:cubicBezTo>
                  <a:cubicBezTo>
                    <a:pt x="775" y="538"/>
                    <a:pt x="775" y="540"/>
                    <a:pt x="775" y="541"/>
                  </a:cubicBezTo>
                  <a:cubicBezTo>
                    <a:pt x="775" y="543"/>
                    <a:pt x="774" y="545"/>
                    <a:pt x="774" y="548"/>
                  </a:cubicBezTo>
                  <a:cubicBezTo>
                    <a:pt x="774" y="549"/>
                    <a:pt x="774" y="550"/>
                    <a:pt x="774" y="551"/>
                  </a:cubicBezTo>
                  <a:cubicBezTo>
                    <a:pt x="774" y="553"/>
                    <a:pt x="773" y="556"/>
                    <a:pt x="773" y="558"/>
                  </a:cubicBezTo>
                  <a:cubicBezTo>
                    <a:pt x="773" y="559"/>
                    <a:pt x="773" y="559"/>
                    <a:pt x="773" y="560"/>
                  </a:cubicBezTo>
                  <a:cubicBezTo>
                    <a:pt x="773" y="563"/>
                    <a:pt x="772" y="565"/>
                    <a:pt x="772" y="567"/>
                  </a:cubicBezTo>
                  <a:cubicBezTo>
                    <a:pt x="772" y="568"/>
                    <a:pt x="772" y="569"/>
                    <a:pt x="772" y="569"/>
                  </a:cubicBezTo>
                  <a:cubicBezTo>
                    <a:pt x="771" y="572"/>
                    <a:pt x="771" y="574"/>
                    <a:pt x="771" y="576"/>
                  </a:cubicBezTo>
                  <a:cubicBezTo>
                    <a:pt x="771" y="577"/>
                    <a:pt x="770" y="577"/>
                    <a:pt x="770" y="578"/>
                  </a:cubicBezTo>
                  <a:cubicBezTo>
                    <a:pt x="770" y="578"/>
                    <a:pt x="770" y="578"/>
                    <a:pt x="770" y="578"/>
                  </a:cubicBezTo>
                  <a:cubicBezTo>
                    <a:pt x="770" y="577"/>
                    <a:pt x="770" y="577"/>
                    <a:pt x="770" y="577"/>
                  </a:cubicBezTo>
                  <a:cubicBezTo>
                    <a:pt x="770" y="577"/>
                    <a:pt x="770" y="577"/>
                    <a:pt x="770" y="576"/>
                  </a:cubicBezTo>
                  <a:cubicBezTo>
                    <a:pt x="770" y="574"/>
                    <a:pt x="771" y="572"/>
                    <a:pt x="771" y="570"/>
                  </a:cubicBezTo>
                  <a:cubicBezTo>
                    <a:pt x="771" y="566"/>
                    <a:pt x="772" y="562"/>
                    <a:pt x="772" y="559"/>
                  </a:cubicBezTo>
                  <a:cubicBezTo>
                    <a:pt x="773" y="556"/>
                    <a:pt x="773" y="554"/>
                    <a:pt x="773" y="551"/>
                  </a:cubicBezTo>
                  <a:cubicBezTo>
                    <a:pt x="774" y="548"/>
                    <a:pt x="774" y="544"/>
                    <a:pt x="774" y="541"/>
                  </a:cubicBezTo>
                  <a:cubicBezTo>
                    <a:pt x="775" y="538"/>
                    <a:pt x="775" y="535"/>
                    <a:pt x="775" y="532"/>
                  </a:cubicBezTo>
                  <a:cubicBezTo>
                    <a:pt x="775" y="532"/>
                    <a:pt x="775" y="531"/>
                    <a:pt x="775" y="531"/>
                  </a:cubicBezTo>
                  <a:cubicBezTo>
                    <a:pt x="775" y="531"/>
                    <a:pt x="775" y="531"/>
                    <a:pt x="775" y="531"/>
                  </a:cubicBezTo>
                  <a:cubicBezTo>
                    <a:pt x="775" y="531"/>
                    <a:pt x="775" y="531"/>
                    <a:pt x="775" y="532"/>
                  </a:cubicBezTo>
                  <a:cubicBezTo>
                    <a:pt x="774" y="539"/>
                    <a:pt x="773" y="546"/>
                    <a:pt x="772" y="553"/>
                  </a:cubicBezTo>
                  <a:cubicBezTo>
                    <a:pt x="772" y="553"/>
                    <a:pt x="772" y="554"/>
                    <a:pt x="772" y="554"/>
                  </a:cubicBezTo>
                  <a:cubicBezTo>
                    <a:pt x="771" y="561"/>
                    <a:pt x="770" y="568"/>
                    <a:pt x="769" y="575"/>
                  </a:cubicBezTo>
                  <a:cubicBezTo>
                    <a:pt x="769" y="576"/>
                    <a:pt x="769" y="576"/>
                    <a:pt x="769" y="577"/>
                  </a:cubicBezTo>
                  <a:cubicBezTo>
                    <a:pt x="768" y="577"/>
                    <a:pt x="768" y="577"/>
                    <a:pt x="767" y="577"/>
                  </a:cubicBezTo>
                  <a:cubicBezTo>
                    <a:pt x="768" y="570"/>
                    <a:pt x="769" y="564"/>
                    <a:pt x="770" y="558"/>
                  </a:cubicBezTo>
                  <a:cubicBezTo>
                    <a:pt x="770" y="556"/>
                    <a:pt x="771" y="553"/>
                    <a:pt x="771" y="551"/>
                  </a:cubicBezTo>
                  <a:cubicBezTo>
                    <a:pt x="772" y="544"/>
                    <a:pt x="773" y="537"/>
                    <a:pt x="774" y="531"/>
                  </a:cubicBezTo>
                  <a:cubicBezTo>
                    <a:pt x="773" y="531"/>
                    <a:pt x="773" y="531"/>
                    <a:pt x="773" y="531"/>
                  </a:cubicBezTo>
                  <a:cubicBezTo>
                    <a:pt x="772" y="536"/>
                    <a:pt x="771" y="542"/>
                    <a:pt x="771" y="547"/>
                  </a:cubicBezTo>
                  <a:cubicBezTo>
                    <a:pt x="770" y="550"/>
                    <a:pt x="770" y="553"/>
                    <a:pt x="769" y="557"/>
                  </a:cubicBezTo>
                  <a:cubicBezTo>
                    <a:pt x="768" y="563"/>
                    <a:pt x="767" y="570"/>
                    <a:pt x="766" y="576"/>
                  </a:cubicBezTo>
                  <a:cubicBezTo>
                    <a:pt x="766" y="576"/>
                    <a:pt x="766" y="576"/>
                    <a:pt x="765" y="576"/>
                  </a:cubicBezTo>
                  <a:cubicBezTo>
                    <a:pt x="760" y="576"/>
                    <a:pt x="755" y="581"/>
                    <a:pt x="755" y="586"/>
                  </a:cubicBezTo>
                  <a:cubicBezTo>
                    <a:pt x="755" y="591"/>
                    <a:pt x="758" y="594"/>
                    <a:pt x="762" y="596"/>
                  </a:cubicBezTo>
                  <a:cubicBezTo>
                    <a:pt x="762" y="597"/>
                    <a:pt x="762" y="599"/>
                    <a:pt x="761" y="600"/>
                  </a:cubicBezTo>
                  <a:cubicBezTo>
                    <a:pt x="759" y="601"/>
                    <a:pt x="758" y="602"/>
                    <a:pt x="757" y="603"/>
                  </a:cubicBezTo>
                  <a:cubicBezTo>
                    <a:pt x="756" y="603"/>
                    <a:pt x="754" y="602"/>
                    <a:pt x="753" y="602"/>
                  </a:cubicBezTo>
                  <a:cubicBezTo>
                    <a:pt x="748" y="602"/>
                    <a:pt x="743" y="607"/>
                    <a:pt x="743" y="612"/>
                  </a:cubicBezTo>
                  <a:cubicBezTo>
                    <a:pt x="743" y="616"/>
                    <a:pt x="746" y="620"/>
                    <a:pt x="749" y="621"/>
                  </a:cubicBezTo>
                  <a:cubicBezTo>
                    <a:pt x="742" y="640"/>
                    <a:pt x="731" y="657"/>
                    <a:pt x="719" y="669"/>
                  </a:cubicBezTo>
                  <a:cubicBezTo>
                    <a:pt x="711" y="676"/>
                    <a:pt x="703" y="682"/>
                    <a:pt x="695" y="686"/>
                  </a:cubicBezTo>
                  <a:cubicBezTo>
                    <a:pt x="696" y="684"/>
                    <a:pt x="697" y="682"/>
                    <a:pt x="699" y="680"/>
                  </a:cubicBezTo>
                  <a:cubicBezTo>
                    <a:pt x="700" y="677"/>
                    <a:pt x="702" y="674"/>
                    <a:pt x="704" y="671"/>
                  </a:cubicBezTo>
                  <a:cubicBezTo>
                    <a:pt x="706" y="668"/>
                    <a:pt x="708" y="664"/>
                    <a:pt x="710" y="661"/>
                  </a:cubicBezTo>
                  <a:cubicBezTo>
                    <a:pt x="712" y="658"/>
                    <a:pt x="714" y="655"/>
                    <a:pt x="715" y="652"/>
                  </a:cubicBezTo>
                  <a:cubicBezTo>
                    <a:pt x="717" y="649"/>
                    <a:pt x="719" y="645"/>
                    <a:pt x="721" y="642"/>
                  </a:cubicBezTo>
                  <a:cubicBezTo>
                    <a:pt x="723" y="639"/>
                    <a:pt x="724" y="636"/>
                    <a:pt x="726" y="633"/>
                  </a:cubicBezTo>
                  <a:cubicBezTo>
                    <a:pt x="728" y="629"/>
                    <a:pt x="729" y="626"/>
                    <a:pt x="731" y="623"/>
                  </a:cubicBezTo>
                  <a:cubicBezTo>
                    <a:pt x="733" y="620"/>
                    <a:pt x="734" y="617"/>
                    <a:pt x="735" y="614"/>
                  </a:cubicBezTo>
                  <a:cubicBezTo>
                    <a:pt x="737" y="610"/>
                    <a:pt x="739" y="607"/>
                    <a:pt x="740" y="603"/>
                  </a:cubicBezTo>
                  <a:cubicBezTo>
                    <a:pt x="742" y="601"/>
                    <a:pt x="743" y="598"/>
                    <a:pt x="744" y="595"/>
                  </a:cubicBezTo>
                  <a:cubicBezTo>
                    <a:pt x="746" y="591"/>
                    <a:pt x="747" y="588"/>
                    <a:pt x="748" y="585"/>
                  </a:cubicBezTo>
                  <a:cubicBezTo>
                    <a:pt x="750" y="582"/>
                    <a:pt x="751" y="579"/>
                    <a:pt x="752" y="576"/>
                  </a:cubicBezTo>
                  <a:cubicBezTo>
                    <a:pt x="753" y="573"/>
                    <a:pt x="755" y="569"/>
                    <a:pt x="756" y="566"/>
                  </a:cubicBezTo>
                  <a:cubicBezTo>
                    <a:pt x="757" y="563"/>
                    <a:pt x="758" y="560"/>
                    <a:pt x="759" y="557"/>
                  </a:cubicBezTo>
                  <a:cubicBezTo>
                    <a:pt x="760" y="554"/>
                    <a:pt x="761" y="551"/>
                    <a:pt x="762" y="547"/>
                  </a:cubicBezTo>
                  <a:cubicBezTo>
                    <a:pt x="763" y="544"/>
                    <a:pt x="764" y="542"/>
                    <a:pt x="765" y="539"/>
                  </a:cubicBezTo>
                  <a:cubicBezTo>
                    <a:pt x="766" y="536"/>
                    <a:pt x="767" y="533"/>
                    <a:pt x="768" y="531"/>
                  </a:cubicBezTo>
                  <a:cubicBezTo>
                    <a:pt x="767" y="531"/>
                    <a:pt x="767" y="531"/>
                    <a:pt x="767" y="531"/>
                  </a:cubicBezTo>
                  <a:cubicBezTo>
                    <a:pt x="766" y="532"/>
                    <a:pt x="766" y="533"/>
                    <a:pt x="765" y="535"/>
                  </a:cubicBezTo>
                  <a:cubicBezTo>
                    <a:pt x="764" y="538"/>
                    <a:pt x="764" y="541"/>
                    <a:pt x="763" y="544"/>
                  </a:cubicBezTo>
                  <a:cubicBezTo>
                    <a:pt x="762" y="547"/>
                    <a:pt x="760" y="550"/>
                    <a:pt x="759" y="554"/>
                  </a:cubicBezTo>
                  <a:cubicBezTo>
                    <a:pt x="758" y="556"/>
                    <a:pt x="757" y="559"/>
                    <a:pt x="756" y="562"/>
                  </a:cubicBezTo>
                  <a:cubicBezTo>
                    <a:pt x="755" y="566"/>
                    <a:pt x="754" y="569"/>
                    <a:pt x="752" y="572"/>
                  </a:cubicBezTo>
                  <a:cubicBezTo>
                    <a:pt x="751" y="575"/>
                    <a:pt x="750" y="578"/>
                    <a:pt x="749" y="581"/>
                  </a:cubicBezTo>
                  <a:cubicBezTo>
                    <a:pt x="748" y="585"/>
                    <a:pt x="746" y="588"/>
                    <a:pt x="745" y="591"/>
                  </a:cubicBezTo>
                  <a:cubicBezTo>
                    <a:pt x="743" y="594"/>
                    <a:pt x="742" y="597"/>
                    <a:pt x="741" y="600"/>
                  </a:cubicBezTo>
                  <a:cubicBezTo>
                    <a:pt x="739" y="604"/>
                    <a:pt x="737" y="607"/>
                    <a:pt x="736" y="611"/>
                  </a:cubicBezTo>
                  <a:cubicBezTo>
                    <a:pt x="734" y="614"/>
                    <a:pt x="733" y="617"/>
                    <a:pt x="732" y="620"/>
                  </a:cubicBezTo>
                  <a:cubicBezTo>
                    <a:pt x="730" y="623"/>
                    <a:pt x="728" y="627"/>
                    <a:pt x="726" y="630"/>
                  </a:cubicBezTo>
                  <a:cubicBezTo>
                    <a:pt x="725" y="633"/>
                    <a:pt x="723" y="636"/>
                    <a:pt x="722" y="639"/>
                  </a:cubicBezTo>
                  <a:cubicBezTo>
                    <a:pt x="720" y="643"/>
                    <a:pt x="718" y="646"/>
                    <a:pt x="715" y="650"/>
                  </a:cubicBezTo>
                  <a:cubicBezTo>
                    <a:pt x="714" y="653"/>
                    <a:pt x="712" y="656"/>
                    <a:pt x="711" y="659"/>
                  </a:cubicBezTo>
                  <a:cubicBezTo>
                    <a:pt x="708" y="662"/>
                    <a:pt x="706" y="666"/>
                    <a:pt x="704" y="670"/>
                  </a:cubicBezTo>
                  <a:cubicBezTo>
                    <a:pt x="702" y="673"/>
                    <a:pt x="701" y="675"/>
                    <a:pt x="699" y="678"/>
                  </a:cubicBezTo>
                  <a:cubicBezTo>
                    <a:pt x="697" y="681"/>
                    <a:pt x="695" y="684"/>
                    <a:pt x="694" y="686"/>
                  </a:cubicBezTo>
                  <a:cubicBezTo>
                    <a:pt x="687" y="689"/>
                    <a:pt x="680" y="691"/>
                    <a:pt x="673" y="691"/>
                  </a:cubicBezTo>
                  <a:cubicBezTo>
                    <a:pt x="668" y="691"/>
                    <a:pt x="663" y="690"/>
                    <a:pt x="658" y="688"/>
                  </a:cubicBezTo>
                  <a:cubicBezTo>
                    <a:pt x="658" y="687"/>
                    <a:pt x="658" y="686"/>
                    <a:pt x="658" y="684"/>
                  </a:cubicBezTo>
                  <a:cubicBezTo>
                    <a:pt x="658" y="679"/>
                    <a:pt x="654" y="674"/>
                    <a:pt x="649" y="674"/>
                  </a:cubicBezTo>
                  <a:cubicBezTo>
                    <a:pt x="646" y="674"/>
                    <a:pt x="644" y="675"/>
                    <a:pt x="643" y="676"/>
                  </a:cubicBezTo>
                  <a:cubicBezTo>
                    <a:pt x="650" y="626"/>
                    <a:pt x="656" y="577"/>
                    <a:pt x="661" y="531"/>
                  </a:cubicBezTo>
                  <a:cubicBezTo>
                    <a:pt x="660" y="531"/>
                    <a:pt x="660" y="531"/>
                    <a:pt x="660" y="531"/>
                  </a:cubicBezTo>
                  <a:cubicBezTo>
                    <a:pt x="660" y="531"/>
                    <a:pt x="660" y="531"/>
                    <a:pt x="660" y="531"/>
                  </a:cubicBezTo>
                  <a:cubicBezTo>
                    <a:pt x="659" y="536"/>
                    <a:pt x="659" y="540"/>
                    <a:pt x="658" y="545"/>
                  </a:cubicBezTo>
                  <a:cubicBezTo>
                    <a:pt x="658" y="549"/>
                    <a:pt x="657" y="553"/>
                    <a:pt x="657" y="557"/>
                  </a:cubicBezTo>
                  <a:cubicBezTo>
                    <a:pt x="656" y="562"/>
                    <a:pt x="656" y="568"/>
                    <a:pt x="655" y="573"/>
                  </a:cubicBezTo>
                  <a:cubicBezTo>
                    <a:pt x="655" y="576"/>
                    <a:pt x="654" y="580"/>
                    <a:pt x="654" y="583"/>
                  </a:cubicBezTo>
                  <a:cubicBezTo>
                    <a:pt x="653" y="589"/>
                    <a:pt x="652" y="596"/>
                    <a:pt x="652" y="602"/>
                  </a:cubicBezTo>
                  <a:cubicBezTo>
                    <a:pt x="651" y="605"/>
                    <a:pt x="651" y="607"/>
                    <a:pt x="651" y="610"/>
                  </a:cubicBezTo>
                  <a:cubicBezTo>
                    <a:pt x="650" y="617"/>
                    <a:pt x="649" y="624"/>
                    <a:pt x="648" y="632"/>
                  </a:cubicBezTo>
                  <a:cubicBezTo>
                    <a:pt x="648" y="634"/>
                    <a:pt x="647" y="635"/>
                    <a:pt x="647" y="637"/>
                  </a:cubicBezTo>
                  <a:cubicBezTo>
                    <a:pt x="646" y="645"/>
                    <a:pt x="645" y="654"/>
                    <a:pt x="644" y="663"/>
                  </a:cubicBezTo>
                  <a:cubicBezTo>
                    <a:pt x="644" y="663"/>
                    <a:pt x="644" y="664"/>
                    <a:pt x="644" y="664"/>
                  </a:cubicBezTo>
                  <a:cubicBezTo>
                    <a:pt x="643" y="668"/>
                    <a:pt x="642" y="673"/>
                    <a:pt x="642" y="677"/>
                  </a:cubicBezTo>
                  <a:cubicBezTo>
                    <a:pt x="640" y="679"/>
                    <a:pt x="639" y="681"/>
                    <a:pt x="639" y="684"/>
                  </a:cubicBezTo>
                  <a:cubicBezTo>
                    <a:pt x="639" y="686"/>
                    <a:pt x="639" y="688"/>
                    <a:pt x="640" y="689"/>
                  </a:cubicBezTo>
                  <a:cubicBezTo>
                    <a:pt x="640" y="691"/>
                    <a:pt x="640" y="692"/>
                    <a:pt x="639" y="694"/>
                  </a:cubicBezTo>
                  <a:cubicBezTo>
                    <a:pt x="621" y="715"/>
                    <a:pt x="602" y="736"/>
                    <a:pt x="581" y="757"/>
                  </a:cubicBezTo>
                  <a:cubicBezTo>
                    <a:pt x="580" y="756"/>
                    <a:pt x="580" y="755"/>
                    <a:pt x="579" y="755"/>
                  </a:cubicBezTo>
                  <a:cubicBezTo>
                    <a:pt x="580" y="753"/>
                    <a:pt x="580" y="752"/>
                    <a:pt x="580" y="750"/>
                  </a:cubicBezTo>
                  <a:cubicBezTo>
                    <a:pt x="580" y="746"/>
                    <a:pt x="577" y="742"/>
                    <a:pt x="574" y="741"/>
                  </a:cubicBezTo>
                  <a:cubicBezTo>
                    <a:pt x="576" y="734"/>
                    <a:pt x="578" y="727"/>
                    <a:pt x="580" y="721"/>
                  </a:cubicBezTo>
                  <a:cubicBezTo>
                    <a:pt x="581" y="717"/>
                    <a:pt x="582" y="714"/>
                    <a:pt x="583" y="711"/>
                  </a:cubicBezTo>
                  <a:cubicBezTo>
                    <a:pt x="583" y="708"/>
                    <a:pt x="584" y="706"/>
                    <a:pt x="585" y="703"/>
                  </a:cubicBezTo>
                  <a:cubicBezTo>
                    <a:pt x="602" y="643"/>
                    <a:pt x="619" y="585"/>
                    <a:pt x="634" y="531"/>
                  </a:cubicBezTo>
                  <a:cubicBezTo>
                    <a:pt x="633" y="531"/>
                    <a:pt x="633" y="531"/>
                    <a:pt x="633" y="531"/>
                  </a:cubicBezTo>
                  <a:cubicBezTo>
                    <a:pt x="627" y="552"/>
                    <a:pt x="621" y="574"/>
                    <a:pt x="614" y="597"/>
                  </a:cubicBezTo>
                  <a:cubicBezTo>
                    <a:pt x="604" y="633"/>
                    <a:pt x="594" y="670"/>
                    <a:pt x="583" y="707"/>
                  </a:cubicBezTo>
                  <a:cubicBezTo>
                    <a:pt x="582" y="708"/>
                    <a:pt x="582" y="709"/>
                    <a:pt x="582" y="711"/>
                  </a:cubicBezTo>
                  <a:cubicBezTo>
                    <a:pt x="580" y="716"/>
                    <a:pt x="578" y="722"/>
                    <a:pt x="577" y="728"/>
                  </a:cubicBezTo>
                  <a:cubicBezTo>
                    <a:pt x="575" y="732"/>
                    <a:pt x="574" y="736"/>
                    <a:pt x="573" y="741"/>
                  </a:cubicBezTo>
                  <a:cubicBezTo>
                    <a:pt x="572" y="740"/>
                    <a:pt x="571" y="740"/>
                    <a:pt x="570" y="740"/>
                  </a:cubicBezTo>
                  <a:cubicBezTo>
                    <a:pt x="565" y="740"/>
                    <a:pt x="561" y="744"/>
                    <a:pt x="561" y="749"/>
                  </a:cubicBezTo>
                  <a:cubicBezTo>
                    <a:pt x="555" y="749"/>
                    <a:pt x="550" y="749"/>
                    <a:pt x="544" y="749"/>
                  </a:cubicBezTo>
                  <a:cubicBezTo>
                    <a:pt x="541" y="749"/>
                    <a:pt x="539" y="748"/>
                    <a:pt x="536" y="748"/>
                  </a:cubicBezTo>
                  <a:cubicBezTo>
                    <a:pt x="534" y="748"/>
                    <a:pt x="531" y="747"/>
                    <a:pt x="529" y="747"/>
                  </a:cubicBezTo>
                  <a:cubicBezTo>
                    <a:pt x="529" y="748"/>
                    <a:pt x="529" y="748"/>
                    <a:pt x="529" y="748"/>
                  </a:cubicBezTo>
                  <a:cubicBezTo>
                    <a:pt x="531" y="748"/>
                    <a:pt x="533" y="748"/>
                    <a:pt x="536" y="749"/>
                  </a:cubicBezTo>
                  <a:cubicBezTo>
                    <a:pt x="538" y="749"/>
                    <a:pt x="541" y="749"/>
                    <a:pt x="544" y="750"/>
                  </a:cubicBezTo>
                  <a:cubicBezTo>
                    <a:pt x="550" y="750"/>
                    <a:pt x="555" y="750"/>
                    <a:pt x="560" y="750"/>
                  </a:cubicBezTo>
                  <a:cubicBezTo>
                    <a:pt x="560" y="753"/>
                    <a:pt x="562" y="756"/>
                    <a:pt x="565" y="758"/>
                  </a:cubicBezTo>
                  <a:cubicBezTo>
                    <a:pt x="562" y="762"/>
                    <a:pt x="560" y="765"/>
                    <a:pt x="557" y="769"/>
                  </a:cubicBezTo>
                  <a:cubicBezTo>
                    <a:pt x="554" y="774"/>
                    <a:pt x="551" y="778"/>
                    <a:pt x="548" y="783"/>
                  </a:cubicBezTo>
                  <a:cubicBezTo>
                    <a:pt x="546" y="787"/>
                    <a:pt x="543" y="791"/>
                    <a:pt x="540" y="795"/>
                  </a:cubicBezTo>
                  <a:cubicBezTo>
                    <a:pt x="540" y="795"/>
                    <a:pt x="540" y="795"/>
                    <a:pt x="539" y="796"/>
                  </a:cubicBezTo>
                  <a:cubicBezTo>
                    <a:pt x="541" y="796"/>
                    <a:pt x="541" y="796"/>
                    <a:pt x="541" y="796"/>
                  </a:cubicBezTo>
                  <a:cubicBezTo>
                    <a:pt x="541" y="795"/>
                    <a:pt x="541" y="795"/>
                    <a:pt x="542" y="794"/>
                  </a:cubicBezTo>
                  <a:cubicBezTo>
                    <a:pt x="555" y="782"/>
                    <a:pt x="569" y="770"/>
                    <a:pt x="581" y="758"/>
                  </a:cubicBezTo>
                  <a:cubicBezTo>
                    <a:pt x="583" y="758"/>
                    <a:pt x="584" y="759"/>
                    <a:pt x="585" y="760"/>
                  </a:cubicBezTo>
                  <a:cubicBezTo>
                    <a:pt x="586" y="761"/>
                    <a:pt x="587" y="761"/>
                    <a:pt x="588" y="762"/>
                  </a:cubicBezTo>
                  <a:cubicBezTo>
                    <a:pt x="583" y="768"/>
                    <a:pt x="577" y="775"/>
                    <a:pt x="571" y="781"/>
                  </a:cubicBezTo>
                  <a:cubicBezTo>
                    <a:pt x="567" y="786"/>
                    <a:pt x="564" y="791"/>
                    <a:pt x="559" y="796"/>
                  </a:cubicBezTo>
                  <a:cubicBezTo>
                    <a:pt x="561" y="796"/>
                    <a:pt x="561" y="796"/>
                    <a:pt x="561" y="796"/>
                  </a:cubicBezTo>
                  <a:cubicBezTo>
                    <a:pt x="565" y="790"/>
                    <a:pt x="569" y="785"/>
                    <a:pt x="574" y="780"/>
                  </a:cubicBezTo>
                  <a:cubicBezTo>
                    <a:pt x="579" y="774"/>
                    <a:pt x="584" y="768"/>
                    <a:pt x="589" y="762"/>
                  </a:cubicBezTo>
                  <a:cubicBezTo>
                    <a:pt x="593" y="764"/>
                    <a:pt x="596" y="766"/>
                    <a:pt x="600" y="768"/>
                  </a:cubicBezTo>
                  <a:cubicBezTo>
                    <a:pt x="601" y="769"/>
                    <a:pt x="603" y="769"/>
                    <a:pt x="604" y="770"/>
                  </a:cubicBezTo>
                  <a:cubicBezTo>
                    <a:pt x="607" y="771"/>
                    <a:pt x="611" y="773"/>
                    <a:pt x="614" y="774"/>
                  </a:cubicBezTo>
                  <a:cubicBezTo>
                    <a:pt x="615" y="774"/>
                    <a:pt x="616" y="774"/>
                    <a:pt x="617" y="775"/>
                  </a:cubicBezTo>
                  <a:cubicBezTo>
                    <a:pt x="614" y="782"/>
                    <a:pt x="612" y="789"/>
                    <a:pt x="610" y="796"/>
                  </a:cubicBezTo>
                  <a:cubicBezTo>
                    <a:pt x="611" y="796"/>
                    <a:pt x="611" y="796"/>
                    <a:pt x="611" y="796"/>
                  </a:cubicBezTo>
                  <a:cubicBezTo>
                    <a:pt x="613" y="789"/>
                    <a:pt x="615" y="782"/>
                    <a:pt x="618" y="775"/>
                  </a:cubicBezTo>
                  <a:cubicBezTo>
                    <a:pt x="618" y="775"/>
                    <a:pt x="618" y="775"/>
                    <a:pt x="618" y="775"/>
                  </a:cubicBezTo>
                  <a:cubicBezTo>
                    <a:pt x="618" y="776"/>
                    <a:pt x="617" y="777"/>
                    <a:pt x="617" y="778"/>
                  </a:cubicBezTo>
                  <a:cubicBezTo>
                    <a:pt x="617" y="781"/>
                    <a:pt x="619" y="783"/>
                    <a:pt x="621" y="785"/>
                  </a:cubicBezTo>
                  <a:cubicBezTo>
                    <a:pt x="620" y="786"/>
                    <a:pt x="620" y="788"/>
                    <a:pt x="619" y="789"/>
                  </a:cubicBezTo>
                  <a:cubicBezTo>
                    <a:pt x="617" y="791"/>
                    <a:pt x="616" y="793"/>
                    <a:pt x="614" y="796"/>
                  </a:cubicBezTo>
                  <a:cubicBezTo>
                    <a:pt x="615" y="796"/>
                    <a:pt x="615" y="796"/>
                    <a:pt x="615" y="796"/>
                  </a:cubicBezTo>
                  <a:cubicBezTo>
                    <a:pt x="615" y="795"/>
                    <a:pt x="616" y="795"/>
                    <a:pt x="616" y="794"/>
                  </a:cubicBezTo>
                  <a:cubicBezTo>
                    <a:pt x="618" y="791"/>
                    <a:pt x="620" y="789"/>
                    <a:pt x="622" y="786"/>
                  </a:cubicBezTo>
                  <a:cubicBezTo>
                    <a:pt x="622" y="786"/>
                    <a:pt x="623" y="786"/>
                    <a:pt x="623" y="786"/>
                  </a:cubicBezTo>
                  <a:cubicBezTo>
                    <a:pt x="622" y="789"/>
                    <a:pt x="620" y="792"/>
                    <a:pt x="619" y="796"/>
                  </a:cubicBezTo>
                  <a:cubicBezTo>
                    <a:pt x="620" y="796"/>
                    <a:pt x="620" y="796"/>
                    <a:pt x="620" y="796"/>
                  </a:cubicBezTo>
                  <a:cubicBezTo>
                    <a:pt x="621" y="793"/>
                    <a:pt x="623" y="790"/>
                    <a:pt x="624" y="787"/>
                  </a:cubicBezTo>
                  <a:cubicBezTo>
                    <a:pt x="624" y="787"/>
                    <a:pt x="625" y="787"/>
                    <a:pt x="625" y="787"/>
                  </a:cubicBezTo>
                  <a:cubicBezTo>
                    <a:pt x="625" y="790"/>
                    <a:pt x="624" y="793"/>
                    <a:pt x="623" y="796"/>
                  </a:cubicBezTo>
                  <a:cubicBezTo>
                    <a:pt x="624" y="796"/>
                    <a:pt x="624" y="796"/>
                    <a:pt x="624" y="796"/>
                  </a:cubicBezTo>
                  <a:cubicBezTo>
                    <a:pt x="625" y="793"/>
                    <a:pt x="625" y="790"/>
                    <a:pt x="626" y="787"/>
                  </a:cubicBezTo>
                  <a:cubicBezTo>
                    <a:pt x="626" y="787"/>
                    <a:pt x="627" y="788"/>
                    <a:pt x="627" y="788"/>
                  </a:cubicBezTo>
                  <a:cubicBezTo>
                    <a:pt x="633" y="788"/>
                    <a:pt x="637" y="783"/>
                    <a:pt x="637" y="778"/>
                  </a:cubicBezTo>
                  <a:cubicBezTo>
                    <a:pt x="637" y="776"/>
                    <a:pt x="637" y="775"/>
                    <a:pt x="636" y="774"/>
                  </a:cubicBezTo>
                  <a:cubicBezTo>
                    <a:pt x="638" y="773"/>
                    <a:pt x="639" y="773"/>
                    <a:pt x="640" y="772"/>
                  </a:cubicBezTo>
                  <a:cubicBezTo>
                    <a:pt x="643" y="770"/>
                    <a:pt x="645" y="769"/>
                    <a:pt x="648" y="767"/>
                  </a:cubicBezTo>
                  <a:cubicBezTo>
                    <a:pt x="649" y="766"/>
                    <a:pt x="650" y="766"/>
                    <a:pt x="652" y="765"/>
                  </a:cubicBezTo>
                  <a:cubicBezTo>
                    <a:pt x="654" y="763"/>
                    <a:pt x="657" y="761"/>
                    <a:pt x="660" y="759"/>
                  </a:cubicBezTo>
                  <a:cubicBezTo>
                    <a:pt x="661" y="759"/>
                    <a:pt x="662" y="758"/>
                    <a:pt x="663" y="757"/>
                  </a:cubicBezTo>
                  <a:cubicBezTo>
                    <a:pt x="665" y="756"/>
                    <a:pt x="667" y="754"/>
                    <a:pt x="669" y="753"/>
                  </a:cubicBezTo>
                  <a:cubicBezTo>
                    <a:pt x="670" y="755"/>
                    <a:pt x="671" y="758"/>
                    <a:pt x="672" y="761"/>
                  </a:cubicBezTo>
                  <a:cubicBezTo>
                    <a:pt x="669" y="762"/>
                    <a:pt x="667" y="766"/>
                    <a:pt x="667" y="769"/>
                  </a:cubicBezTo>
                  <a:cubicBezTo>
                    <a:pt x="667" y="773"/>
                    <a:pt x="669" y="776"/>
                    <a:pt x="672" y="778"/>
                  </a:cubicBezTo>
                  <a:cubicBezTo>
                    <a:pt x="670" y="784"/>
                    <a:pt x="667" y="790"/>
                    <a:pt x="664" y="796"/>
                  </a:cubicBezTo>
                  <a:cubicBezTo>
                    <a:pt x="665" y="796"/>
                    <a:pt x="665" y="796"/>
                    <a:pt x="665" y="796"/>
                  </a:cubicBezTo>
                  <a:cubicBezTo>
                    <a:pt x="666" y="792"/>
                    <a:pt x="668" y="789"/>
                    <a:pt x="669" y="786"/>
                  </a:cubicBezTo>
                  <a:cubicBezTo>
                    <a:pt x="671" y="784"/>
                    <a:pt x="672" y="781"/>
                    <a:pt x="673" y="778"/>
                  </a:cubicBezTo>
                  <a:cubicBezTo>
                    <a:pt x="674" y="779"/>
                    <a:pt x="674" y="779"/>
                    <a:pt x="675" y="779"/>
                  </a:cubicBezTo>
                  <a:cubicBezTo>
                    <a:pt x="674" y="784"/>
                    <a:pt x="673" y="788"/>
                    <a:pt x="672" y="793"/>
                  </a:cubicBezTo>
                  <a:cubicBezTo>
                    <a:pt x="672" y="794"/>
                    <a:pt x="672" y="795"/>
                    <a:pt x="672" y="796"/>
                  </a:cubicBezTo>
                  <a:cubicBezTo>
                    <a:pt x="673" y="796"/>
                    <a:pt x="673" y="796"/>
                    <a:pt x="673" y="796"/>
                  </a:cubicBezTo>
                  <a:cubicBezTo>
                    <a:pt x="674" y="790"/>
                    <a:pt x="675" y="785"/>
                    <a:pt x="676" y="779"/>
                  </a:cubicBezTo>
                  <a:cubicBezTo>
                    <a:pt x="676" y="779"/>
                    <a:pt x="677" y="779"/>
                    <a:pt x="677" y="779"/>
                  </a:cubicBezTo>
                  <a:cubicBezTo>
                    <a:pt x="683" y="779"/>
                    <a:pt x="687" y="775"/>
                    <a:pt x="687" y="769"/>
                  </a:cubicBezTo>
                  <a:cubicBezTo>
                    <a:pt x="687" y="766"/>
                    <a:pt x="686" y="764"/>
                    <a:pt x="684" y="762"/>
                  </a:cubicBezTo>
                  <a:cubicBezTo>
                    <a:pt x="685" y="760"/>
                    <a:pt x="687" y="757"/>
                    <a:pt x="689" y="755"/>
                  </a:cubicBezTo>
                  <a:cubicBezTo>
                    <a:pt x="690" y="753"/>
                    <a:pt x="691" y="751"/>
                    <a:pt x="693" y="750"/>
                  </a:cubicBezTo>
                  <a:cubicBezTo>
                    <a:pt x="695" y="746"/>
                    <a:pt x="697" y="743"/>
                    <a:pt x="700" y="739"/>
                  </a:cubicBezTo>
                  <a:cubicBezTo>
                    <a:pt x="701" y="737"/>
                    <a:pt x="703" y="735"/>
                    <a:pt x="704" y="732"/>
                  </a:cubicBezTo>
                  <a:cubicBezTo>
                    <a:pt x="706" y="729"/>
                    <a:pt x="708" y="726"/>
                    <a:pt x="710" y="722"/>
                  </a:cubicBezTo>
                  <a:cubicBezTo>
                    <a:pt x="711" y="719"/>
                    <a:pt x="713" y="717"/>
                    <a:pt x="714" y="714"/>
                  </a:cubicBezTo>
                  <a:cubicBezTo>
                    <a:pt x="716" y="711"/>
                    <a:pt x="718" y="707"/>
                    <a:pt x="720" y="704"/>
                  </a:cubicBezTo>
                  <a:cubicBezTo>
                    <a:pt x="721" y="701"/>
                    <a:pt x="722" y="698"/>
                    <a:pt x="724" y="695"/>
                  </a:cubicBezTo>
                  <a:cubicBezTo>
                    <a:pt x="725" y="692"/>
                    <a:pt x="727" y="688"/>
                    <a:pt x="729" y="684"/>
                  </a:cubicBezTo>
                  <a:cubicBezTo>
                    <a:pt x="730" y="681"/>
                    <a:pt x="731" y="678"/>
                    <a:pt x="732" y="675"/>
                  </a:cubicBezTo>
                  <a:cubicBezTo>
                    <a:pt x="733" y="674"/>
                    <a:pt x="733" y="674"/>
                    <a:pt x="733" y="673"/>
                  </a:cubicBezTo>
                  <a:cubicBezTo>
                    <a:pt x="734" y="671"/>
                    <a:pt x="735" y="669"/>
                    <a:pt x="736" y="667"/>
                  </a:cubicBezTo>
                  <a:cubicBezTo>
                    <a:pt x="737" y="665"/>
                    <a:pt x="738" y="663"/>
                    <a:pt x="739" y="662"/>
                  </a:cubicBezTo>
                  <a:cubicBezTo>
                    <a:pt x="740" y="659"/>
                    <a:pt x="742" y="656"/>
                    <a:pt x="743" y="653"/>
                  </a:cubicBezTo>
                  <a:cubicBezTo>
                    <a:pt x="743" y="652"/>
                    <a:pt x="743" y="652"/>
                    <a:pt x="743" y="652"/>
                  </a:cubicBezTo>
                  <a:cubicBezTo>
                    <a:pt x="743" y="655"/>
                    <a:pt x="742" y="657"/>
                    <a:pt x="742" y="660"/>
                  </a:cubicBezTo>
                  <a:cubicBezTo>
                    <a:pt x="740" y="667"/>
                    <a:pt x="738" y="675"/>
                    <a:pt x="736" y="682"/>
                  </a:cubicBezTo>
                  <a:cubicBezTo>
                    <a:pt x="734" y="689"/>
                    <a:pt x="732" y="695"/>
                    <a:pt x="731" y="701"/>
                  </a:cubicBezTo>
                  <a:cubicBezTo>
                    <a:pt x="729" y="709"/>
                    <a:pt x="726" y="716"/>
                    <a:pt x="724" y="724"/>
                  </a:cubicBezTo>
                  <a:cubicBezTo>
                    <a:pt x="722" y="730"/>
                    <a:pt x="720" y="736"/>
                    <a:pt x="719" y="742"/>
                  </a:cubicBezTo>
                  <a:cubicBezTo>
                    <a:pt x="718" y="744"/>
                    <a:pt x="717" y="746"/>
                    <a:pt x="716" y="748"/>
                  </a:cubicBezTo>
                  <a:cubicBezTo>
                    <a:pt x="715" y="752"/>
                    <a:pt x="714" y="755"/>
                    <a:pt x="713" y="758"/>
                  </a:cubicBezTo>
                  <a:cubicBezTo>
                    <a:pt x="711" y="763"/>
                    <a:pt x="709" y="768"/>
                    <a:pt x="707" y="773"/>
                  </a:cubicBezTo>
                  <a:cubicBezTo>
                    <a:pt x="705" y="777"/>
                    <a:pt x="703" y="781"/>
                    <a:pt x="701" y="785"/>
                  </a:cubicBezTo>
                  <a:cubicBezTo>
                    <a:pt x="700" y="789"/>
                    <a:pt x="698" y="792"/>
                    <a:pt x="697" y="796"/>
                  </a:cubicBezTo>
                  <a:cubicBezTo>
                    <a:pt x="698" y="796"/>
                    <a:pt x="698" y="796"/>
                    <a:pt x="698" y="796"/>
                  </a:cubicBezTo>
                  <a:cubicBezTo>
                    <a:pt x="699" y="793"/>
                    <a:pt x="700" y="791"/>
                    <a:pt x="701" y="789"/>
                  </a:cubicBezTo>
                  <a:cubicBezTo>
                    <a:pt x="702" y="786"/>
                    <a:pt x="703" y="783"/>
                    <a:pt x="704" y="781"/>
                  </a:cubicBezTo>
                  <a:cubicBezTo>
                    <a:pt x="707" y="775"/>
                    <a:pt x="709" y="768"/>
                    <a:pt x="712" y="762"/>
                  </a:cubicBezTo>
                  <a:cubicBezTo>
                    <a:pt x="711" y="763"/>
                    <a:pt x="711" y="764"/>
                    <a:pt x="711" y="765"/>
                  </a:cubicBezTo>
                  <a:cubicBezTo>
                    <a:pt x="709" y="771"/>
                    <a:pt x="707" y="776"/>
                    <a:pt x="705" y="782"/>
                  </a:cubicBezTo>
                  <a:cubicBezTo>
                    <a:pt x="704" y="786"/>
                    <a:pt x="702" y="791"/>
                    <a:pt x="700" y="796"/>
                  </a:cubicBezTo>
                  <a:cubicBezTo>
                    <a:pt x="701" y="796"/>
                    <a:pt x="701" y="796"/>
                    <a:pt x="701" y="796"/>
                  </a:cubicBezTo>
                  <a:cubicBezTo>
                    <a:pt x="701" y="795"/>
                    <a:pt x="702" y="795"/>
                    <a:pt x="702" y="794"/>
                  </a:cubicBezTo>
                  <a:cubicBezTo>
                    <a:pt x="704" y="789"/>
                    <a:pt x="705" y="784"/>
                    <a:pt x="707" y="779"/>
                  </a:cubicBezTo>
                  <a:cubicBezTo>
                    <a:pt x="711" y="769"/>
                    <a:pt x="714" y="759"/>
                    <a:pt x="717" y="750"/>
                  </a:cubicBezTo>
                  <a:cubicBezTo>
                    <a:pt x="718" y="747"/>
                    <a:pt x="718" y="745"/>
                    <a:pt x="719" y="743"/>
                  </a:cubicBezTo>
                  <a:cubicBezTo>
                    <a:pt x="722" y="737"/>
                    <a:pt x="724" y="731"/>
                    <a:pt x="726" y="726"/>
                  </a:cubicBezTo>
                  <a:cubicBezTo>
                    <a:pt x="727" y="722"/>
                    <a:pt x="729" y="718"/>
                    <a:pt x="730" y="714"/>
                  </a:cubicBezTo>
                  <a:cubicBezTo>
                    <a:pt x="732" y="709"/>
                    <a:pt x="734" y="703"/>
                    <a:pt x="735" y="698"/>
                  </a:cubicBezTo>
                  <a:cubicBezTo>
                    <a:pt x="737" y="694"/>
                    <a:pt x="738" y="690"/>
                    <a:pt x="739" y="686"/>
                  </a:cubicBezTo>
                  <a:cubicBezTo>
                    <a:pt x="741" y="681"/>
                    <a:pt x="743" y="676"/>
                    <a:pt x="744" y="671"/>
                  </a:cubicBezTo>
                  <a:cubicBezTo>
                    <a:pt x="745" y="666"/>
                    <a:pt x="747" y="662"/>
                    <a:pt x="748" y="658"/>
                  </a:cubicBezTo>
                  <a:cubicBezTo>
                    <a:pt x="749" y="653"/>
                    <a:pt x="751" y="648"/>
                    <a:pt x="752" y="643"/>
                  </a:cubicBezTo>
                  <a:cubicBezTo>
                    <a:pt x="753" y="639"/>
                    <a:pt x="754" y="635"/>
                    <a:pt x="755" y="631"/>
                  </a:cubicBezTo>
                  <a:cubicBezTo>
                    <a:pt x="756" y="628"/>
                    <a:pt x="757" y="624"/>
                    <a:pt x="758" y="621"/>
                  </a:cubicBezTo>
                  <a:cubicBezTo>
                    <a:pt x="758" y="621"/>
                    <a:pt x="758" y="621"/>
                    <a:pt x="758" y="621"/>
                  </a:cubicBezTo>
                  <a:cubicBezTo>
                    <a:pt x="759" y="621"/>
                    <a:pt x="760" y="621"/>
                    <a:pt x="760" y="620"/>
                  </a:cubicBezTo>
                  <a:cubicBezTo>
                    <a:pt x="761" y="619"/>
                    <a:pt x="761" y="619"/>
                    <a:pt x="761" y="619"/>
                  </a:cubicBezTo>
                  <a:cubicBezTo>
                    <a:pt x="761" y="619"/>
                    <a:pt x="761" y="619"/>
                    <a:pt x="761" y="619"/>
                  </a:cubicBezTo>
                  <a:cubicBezTo>
                    <a:pt x="762" y="619"/>
                    <a:pt x="762" y="619"/>
                    <a:pt x="762" y="619"/>
                  </a:cubicBezTo>
                  <a:cubicBezTo>
                    <a:pt x="761" y="626"/>
                    <a:pt x="759" y="632"/>
                    <a:pt x="758" y="639"/>
                  </a:cubicBezTo>
                  <a:cubicBezTo>
                    <a:pt x="757" y="643"/>
                    <a:pt x="756" y="647"/>
                    <a:pt x="755" y="651"/>
                  </a:cubicBezTo>
                  <a:cubicBezTo>
                    <a:pt x="754" y="657"/>
                    <a:pt x="753" y="663"/>
                    <a:pt x="751" y="669"/>
                  </a:cubicBezTo>
                  <a:cubicBezTo>
                    <a:pt x="750" y="673"/>
                    <a:pt x="749" y="677"/>
                    <a:pt x="748" y="682"/>
                  </a:cubicBezTo>
                  <a:cubicBezTo>
                    <a:pt x="746" y="687"/>
                    <a:pt x="745" y="692"/>
                    <a:pt x="743" y="698"/>
                  </a:cubicBezTo>
                  <a:cubicBezTo>
                    <a:pt x="742" y="702"/>
                    <a:pt x="741" y="707"/>
                    <a:pt x="739" y="711"/>
                  </a:cubicBezTo>
                  <a:cubicBezTo>
                    <a:pt x="738" y="716"/>
                    <a:pt x="736" y="721"/>
                    <a:pt x="735" y="726"/>
                  </a:cubicBezTo>
                  <a:cubicBezTo>
                    <a:pt x="733" y="731"/>
                    <a:pt x="732" y="735"/>
                    <a:pt x="730" y="740"/>
                  </a:cubicBezTo>
                  <a:cubicBezTo>
                    <a:pt x="729" y="745"/>
                    <a:pt x="727" y="750"/>
                    <a:pt x="725" y="754"/>
                  </a:cubicBezTo>
                  <a:cubicBezTo>
                    <a:pt x="724" y="759"/>
                    <a:pt x="722" y="763"/>
                    <a:pt x="720" y="768"/>
                  </a:cubicBezTo>
                  <a:cubicBezTo>
                    <a:pt x="719" y="773"/>
                    <a:pt x="717" y="777"/>
                    <a:pt x="715" y="782"/>
                  </a:cubicBezTo>
                  <a:cubicBezTo>
                    <a:pt x="713" y="786"/>
                    <a:pt x="711" y="791"/>
                    <a:pt x="710" y="795"/>
                  </a:cubicBezTo>
                  <a:cubicBezTo>
                    <a:pt x="710" y="795"/>
                    <a:pt x="710" y="795"/>
                    <a:pt x="710" y="796"/>
                  </a:cubicBezTo>
                  <a:cubicBezTo>
                    <a:pt x="710" y="796"/>
                    <a:pt x="710" y="796"/>
                    <a:pt x="710" y="796"/>
                  </a:cubicBezTo>
                  <a:cubicBezTo>
                    <a:pt x="711" y="795"/>
                    <a:pt x="711" y="794"/>
                    <a:pt x="711" y="793"/>
                  </a:cubicBezTo>
                  <a:cubicBezTo>
                    <a:pt x="715" y="784"/>
                    <a:pt x="719" y="775"/>
                    <a:pt x="722" y="766"/>
                  </a:cubicBezTo>
                  <a:cubicBezTo>
                    <a:pt x="723" y="763"/>
                    <a:pt x="724" y="761"/>
                    <a:pt x="725" y="758"/>
                  </a:cubicBezTo>
                  <a:cubicBezTo>
                    <a:pt x="729" y="746"/>
                    <a:pt x="733" y="735"/>
                    <a:pt x="737" y="723"/>
                  </a:cubicBezTo>
                  <a:cubicBezTo>
                    <a:pt x="737" y="720"/>
                    <a:pt x="738" y="718"/>
                    <a:pt x="739" y="715"/>
                  </a:cubicBezTo>
                  <a:cubicBezTo>
                    <a:pt x="742" y="706"/>
                    <a:pt x="745" y="696"/>
                    <a:pt x="747" y="687"/>
                  </a:cubicBezTo>
                  <a:cubicBezTo>
                    <a:pt x="748" y="685"/>
                    <a:pt x="748" y="684"/>
                    <a:pt x="748" y="682"/>
                  </a:cubicBezTo>
                  <a:cubicBezTo>
                    <a:pt x="748" y="683"/>
                    <a:pt x="748" y="683"/>
                    <a:pt x="748" y="684"/>
                  </a:cubicBezTo>
                  <a:cubicBezTo>
                    <a:pt x="745" y="695"/>
                    <a:pt x="742" y="706"/>
                    <a:pt x="739" y="717"/>
                  </a:cubicBezTo>
                  <a:cubicBezTo>
                    <a:pt x="739" y="719"/>
                    <a:pt x="738" y="721"/>
                    <a:pt x="738" y="723"/>
                  </a:cubicBezTo>
                  <a:cubicBezTo>
                    <a:pt x="734" y="735"/>
                    <a:pt x="731" y="746"/>
                    <a:pt x="728" y="756"/>
                  </a:cubicBezTo>
                  <a:cubicBezTo>
                    <a:pt x="728" y="757"/>
                    <a:pt x="727" y="758"/>
                    <a:pt x="727" y="758"/>
                  </a:cubicBezTo>
                  <a:cubicBezTo>
                    <a:pt x="724" y="769"/>
                    <a:pt x="720" y="779"/>
                    <a:pt x="717" y="789"/>
                  </a:cubicBezTo>
                  <a:cubicBezTo>
                    <a:pt x="716" y="790"/>
                    <a:pt x="715" y="792"/>
                    <a:pt x="715" y="794"/>
                  </a:cubicBezTo>
                  <a:cubicBezTo>
                    <a:pt x="715" y="794"/>
                    <a:pt x="714" y="795"/>
                    <a:pt x="714" y="796"/>
                  </a:cubicBezTo>
                  <a:cubicBezTo>
                    <a:pt x="715" y="796"/>
                    <a:pt x="715" y="796"/>
                    <a:pt x="715" y="796"/>
                  </a:cubicBezTo>
                  <a:cubicBezTo>
                    <a:pt x="716" y="794"/>
                    <a:pt x="716" y="793"/>
                    <a:pt x="716" y="792"/>
                  </a:cubicBezTo>
                  <a:cubicBezTo>
                    <a:pt x="718" y="786"/>
                    <a:pt x="720" y="781"/>
                    <a:pt x="722" y="776"/>
                  </a:cubicBezTo>
                  <a:cubicBezTo>
                    <a:pt x="723" y="774"/>
                    <a:pt x="723" y="772"/>
                    <a:pt x="724" y="770"/>
                  </a:cubicBezTo>
                  <a:cubicBezTo>
                    <a:pt x="726" y="765"/>
                    <a:pt x="728" y="760"/>
                    <a:pt x="729" y="754"/>
                  </a:cubicBezTo>
                  <a:cubicBezTo>
                    <a:pt x="730" y="753"/>
                    <a:pt x="730" y="751"/>
                    <a:pt x="731" y="750"/>
                  </a:cubicBezTo>
                  <a:cubicBezTo>
                    <a:pt x="733" y="744"/>
                    <a:pt x="734" y="738"/>
                    <a:pt x="736" y="732"/>
                  </a:cubicBezTo>
                  <a:cubicBezTo>
                    <a:pt x="737" y="730"/>
                    <a:pt x="737" y="729"/>
                    <a:pt x="737" y="728"/>
                  </a:cubicBezTo>
                  <a:cubicBezTo>
                    <a:pt x="739" y="721"/>
                    <a:pt x="741" y="715"/>
                    <a:pt x="743" y="709"/>
                  </a:cubicBezTo>
                  <a:cubicBezTo>
                    <a:pt x="743" y="707"/>
                    <a:pt x="743" y="706"/>
                    <a:pt x="744" y="705"/>
                  </a:cubicBezTo>
                  <a:cubicBezTo>
                    <a:pt x="745" y="698"/>
                    <a:pt x="747" y="692"/>
                    <a:pt x="749" y="685"/>
                  </a:cubicBezTo>
                  <a:cubicBezTo>
                    <a:pt x="749" y="684"/>
                    <a:pt x="749" y="683"/>
                    <a:pt x="749" y="682"/>
                  </a:cubicBezTo>
                  <a:cubicBezTo>
                    <a:pt x="751" y="675"/>
                    <a:pt x="753" y="668"/>
                    <a:pt x="754" y="660"/>
                  </a:cubicBezTo>
                  <a:cubicBezTo>
                    <a:pt x="755" y="660"/>
                    <a:pt x="755" y="659"/>
                    <a:pt x="755" y="658"/>
                  </a:cubicBezTo>
                  <a:cubicBezTo>
                    <a:pt x="757" y="650"/>
                    <a:pt x="758" y="643"/>
                    <a:pt x="760" y="635"/>
                  </a:cubicBezTo>
                  <a:cubicBezTo>
                    <a:pt x="760" y="634"/>
                    <a:pt x="760" y="634"/>
                    <a:pt x="760" y="634"/>
                  </a:cubicBezTo>
                  <a:cubicBezTo>
                    <a:pt x="761" y="629"/>
                    <a:pt x="762" y="624"/>
                    <a:pt x="763" y="619"/>
                  </a:cubicBezTo>
                  <a:cubicBezTo>
                    <a:pt x="763" y="619"/>
                    <a:pt x="764" y="619"/>
                    <a:pt x="764" y="619"/>
                  </a:cubicBezTo>
                  <a:cubicBezTo>
                    <a:pt x="770" y="619"/>
                    <a:pt x="774" y="615"/>
                    <a:pt x="774" y="609"/>
                  </a:cubicBezTo>
                  <a:cubicBezTo>
                    <a:pt x="774" y="606"/>
                    <a:pt x="772" y="602"/>
                    <a:pt x="769" y="601"/>
                  </a:cubicBezTo>
                  <a:cubicBezTo>
                    <a:pt x="770" y="599"/>
                    <a:pt x="771" y="596"/>
                    <a:pt x="772" y="594"/>
                  </a:cubicBezTo>
                  <a:cubicBezTo>
                    <a:pt x="774" y="592"/>
                    <a:pt x="775" y="589"/>
                    <a:pt x="775" y="586"/>
                  </a:cubicBezTo>
                  <a:cubicBezTo>
                    <a:pt x="775" y="585"/>
                    <a:pt x="775" y="584"/>
                    <a:pt x="775" y="583"/>
                  </a:cubicBezTo>
                  <a:cubicBezTo>
                    <a:pt x="778" y="569"/>
                    <a:pt x="779" y="551"/>
                    <a:pt x="780" y="531"/>
                  </a:cubicBezTo>
                  <a:moveTo>
                    <a:pt x="529" y="425"/>
                  </a:moveTo>
                  <a:cubicBezTo>
                    <a:pt x="525" y="426"/>
                    <a:pt x="522" y="428"/>
                    <a:pt x="518" y="429"/>
                  </a:cubicBezTo>
                  <a:cubicBezTo>
                    <a:pt x="512" y="432"/>
                    <a:pt x="505" y="435"/>
                    <a:pt x="498" y="438"/>
                  </a:cubicBezTo>
                  <a:cubicBezTo>
                    <a:pt x="495" y="439"/>
                    <a:pt x="493" y="440"/>
                    <a:pt x="490" y="441"/>
                  </a:cubicBezTo>
                  <a:cubicBezTo>
                    <a:pt x="483" y="444"/>
                    <a:pt x="476" y="447"/>
                    <a:pt x="470" y="450"/>
                  </a:cubicBezTo>
                  <a:cubicBezTo>
                    <a:pt x="468" y="447"/>
                    <a:pt x="465" y="444"/>
                    <a:pt x="461" y="444"/>
                  </a:cubicBezTo>
                  <a:cubicBezTo>
                    <a:pt x="455" y="444"/>
                    <a:pt x="451" y="449"/>
                    <a:pt x="451" y="454"/>
                  </a:cubicBezTo>
                  <a:cubicBezTo>
                    <a:pt x="451" y="455"/>
                    <a:pt x="451" y="457"/>
                    <a:pt x="452" y="458"/>
                  </a:cubicBezTo>
                  <a:cubicBezTo>
                    <a:pt x="423" y="470"/>
                    <a:pt x="394" y="483"/>
                    <a:pt x="363" y="496"/>
                  </a:cubicBezTo>
                  <a:cubicBezTo>
                    <a:pt x="336" y="507"/>
                    <a:pt x="310" y="519"/>
                    <a:pt x="283" y="531"/>
                  </a:cubicBezTo>
                  <a:cubicBezTo>
                    <a:pt x="285" y="531"/>
                    <a:pt x="285" y="531"/>
                    <a:pt x="285" y="531"/>
                  </a:cubicBezTo>
                  <a:cubicBezTo>
                    <a:pt x="311" y="519"/>
                    <a:pt x="337" y="508"/>
                    <a:pt x="363" y="497"/>
                  </a:cubicBezTo>
                  <a:cubicBezTo>
                    <a:pt x="387" y="486"/>
                    <a:pt x="411" y="476"/>
                    <a:pt x="434" y="466"/>
                  </a:cubicBezTo>
                  <a:cubicBezTo>
                    <a:pt x="440" y="464"/>
                    <a:pt x="446" y="461"/>
                    <a:pt x="452" y="459"/>
                  </a:cubicBezTo>
                  <a:cubicBezTo>
                    <a:pt x="454" y="462"/>
                    <a:pt x="457" y="464"/>
                    <a:pt x="461" y="464"/>
                  </a:cubicBezTo>
                  <a:cubicBezTo>
                    <a:pt x="466" y="464"/>
                    <a:pt x="471" y="460"/>
                    <a:pt x="471" y="454"/>
                  </a:cubicBezTo>
                  <a:cubicBezTo>
                    <a:pt x="471" y="453"/>
                    <a:pt x="471" y="452"/>
                    <a:pt x="470" y="451"/>
                  </a:cubicBezTo>
                  <a:cubicBezTo>
                    <a:pt x="490" y="442"/>
                    <a:pt x="510" y="434"/>
                    <a:pt x="529" y="426"/>
                  </a:cubicBezTo>
                  <a:cubicBezTo>
                    <a:pt x="529" y="425"/>
                    <a:pt x="529" y="425"/>
                    <a:pt x="529" y="425"/>
                  </a:cubicBezTo>
                  <a:moveTo>
                    <a:pt x="291" y="265"/>
                  </a:moveTo>
                  <a:cubicBezTo>
                    <a:pt x="289" y="265"/>
                    <a:pt x="289" y="265"/>
                    <a:pt x="289" y="265"/>
                  </a:cubicBezTo>
                  <a:cubicBezTo>
                    <a:pt x="285" y="269"/>
                    <a:pt x="280" y="273"/>
                    <a:pt x="276" y="277"/>
                  </a:cubicBezTo>
                  <a:cubicBezTo>
                    <a:pt x="274" y="279"/>
                    <a:pt x="271" y="281"/>
                    <a:pt x="269" y="283"/>
                  </a:cubicBezTo>
                  <a:cubicBezTo>
                    <a:pt x="267" y="284"/>
                    <a:pt x="266" y="285"/>
                    <a:pt x="264" y="287"/>
                  </a:cubicBezTo>
                  <a:cubicBezTo>
                    <a:pt x="264" y="288"/>
                    <a:pt x="264" y="288"/>
                    <a:pt x="264" y="288"/>
                  </a:cubicBezTo>
                  <a:cubicBezTo>
                    <a:pt x="266" y="286"/>
                    <a:pt x="267" y="285"/>
                    <a:pt x="269" y="284"/>
                  </a:cubicBezTo>
                  <a:cubicBezTo>
                    <a:pt x="273" y="280"/>
                    <a:pt x="277" y="277"/>
                    <a:pt x="281" y="273"/>
                  </a:cubicBezTo>
                  <a:cubicBezTo>
                    <a:pt x="284" y="271"/>
                    <a:pt x="287" y="268"/>
                    <a:pt x="291" y="265"/>
                  </a:cubicBezTo>
                  <a:moveTo>
                    <a:pt x="377" y="265"/>
                  </a:moveTo>
                  <a:cubicBezTo>
                    <a:pt x="376" y="265"/>
                    <a:pt x="376" y="265"/>
                    <a:pt x="376" y="265"/>
                  </a:cubicBezTo>
                  <a:cubicBezTo>
                    <a:pt x="374" y="268"/>
                    <a:pt x="372" y="270"/>
                    <a:pt x="370" y="273"/>
                  </a:cubicBezTo>
                  <a:cubicBezTo>
                    <a:pt x="367" y="277"/>
                    <a:pt x="365" y="280"/>
                    <a:pt x="362" y="284"/>
                  </a:cubicBezTo>
                  <a:cubicBezTo>
                    <a:pt x="359" y="288"/>
                    <a:pt x="357" y="291"/>
                    <a:pt x="354" y="295"/>
                  </a:cubicBezTo>
                  <a:cubicBezTo>
                    <a:pt x="351" y="299"/>
                    <a:pt x="349" y="302"/>
                    <a:pt x="347" y="306"/>
                  </a:cubicBezTo>
                  <a:cubicBezTo>
                    <a:pt x="344" y="310"/>
                    <a:pt x="341" y="314"/>
                    <a:pt x="338" y="318"/>
                  </a:cubicBezTo>
                  <a:cubicBezTo>
                    <a:pt x="336" y="321"/>
                    <a:pt x="333" y="324"/>
                    <a:pt x="331" y="328"/>
                  </a:cubicBezTo>
                  <a:cubicBezTo>
                    <a:pt x="328" y="332"/>
                    <a:pt x="325" y="337"/>
                    <a:pt x="322" y="341"/>
                  </a:cubicBezTo>
                  <a:cubicBezTo>
                    <a:pt x="320" y="344"/>
                    <a:pt x="318" y="346"/>
                    <a:pt x="317" y="348"/>
                  </a:cubicBezTo>
                  <a:cubicBezTo>
                    <a:pt x="313" y="354"/>
                    <a:pt x="309" y="360"/>
                    <a:pt x="305" y="365"/>
                  </a:cubicBezTo>
                  <a:cubicBezTo>
                    <a:pt x="305" y="366"/>
                    <a:pt x="304" y="367"/>
                    <a:pt x="304" y="368"/>
                  </a:cubicBezTo>
                  <a:cubicBezTo>
                    <a:pt x="291" y="386"/>
                    <a:pt x="278" y="406"/>
                    <a:pt x="264" y="425"/>
                  </a:cubicBezTo>
                  <a:cubicBezTo>
                    <a:pt x="264" y="427"/>
                    <a:pt x="264" y="427"/>
                    <a:pt x="264" y="427"/>
                  </a:cubicBezTo>
                  <a:cubicBezTo>
                    <a:pt x="303" y="369"/>
                    <a:pt x="340" y="315"/>
                    <a:pt x="377" y="265"/>
                  </a:cubicBezTo>
                  <a:moveTo>
                    <a:pt x="529" y="162"/>
                  </a:moveTo>
                  <a:cubicBezTo>
                    <a:pt x="529" y="163"/>
                    <a:pt x="529" y="163"/>
                    <a:pt x="529" y="163"/>
                  </a:cubicBezTo>
                  <a:cubicBezTo>
                    <a:pt x="541" y="181"/>
                    <a:pt x="553" y="198"/>
                    <a:pt x="565" y="214"/>
                  </a:cubicBezTo>
                  <a:cubicBezTo>
                    <a:pt x="577" y="232"/>
                    <a:pt x="589" y="249"/>
                    <a:pt x="600" y="265"/>
                  </a:cubicBezTo>
                  <a:cubicBezTo>
                    <a:pt x="601" y="265"/>
                    <a:pt x="601" y="265"/>
                    <a:pt x="601" y="265"/>
                  </a:cubicBezTo>
                  <a:cubicBezTo>
                    <a:pt x="599" y="263"/>
                    <a:pt x="598" y="261"/>
                    <a:pt x="596" y="258"/>
                  </a:cubicBezTo>
                  <a:cubicBezTo>
                    <a:pt x="596" y="258"/>
                    <a:pt x="596" y="258"/>
                    <a:pt x="595" y="257"/>
                  </a:cubicBezTo>
                  <a:cubicBezTo>
                    <a:pt x="586" y="243"/>
                    <a:pt x="576" y="229"/>
                    <a:pt x="565" y="214"/>
                  </a:cubicBezTo>
                  <a:cubicBezTo>
                    <a:pt x="556" y="201"/>
                    <a:pt x="547" y="187"/>
                    <a:pt x="537" y="173"/>
                  </a:cubicBezTo>
                  <a:cubicBezTo>
                    <a:pt x="535" y="171"/>
                    <a:pt x="534" y="169"/>
                    <a:pt x="532" y="166"/>
                  </a:cubicBezTo>
                  <a:cubicBezTo>
                    <a:pt x="531" y="165"/>
                    <a:pt x="530" y="163"/>
                    <a:pt x="529" y="162"/>
                  </a:cubicBezTo>
                  <a:moveTo>
                    <a:pt x="0" y="96"/>
                  </a:moveTo>
                  <a:cubicBezTo>
                    <a:pt x="0" y="99"/>
                    <a:pt x="0" y="99"/>
                    <a:pt x="0" y="99"/>
                  </a:cubicBezTo>
                  <a:cubicBezTo>
                    <a:pt x="1" y="101"/>
                    <a:pt x="2" y="104"/>
                    <a:pt x="3" y="106"/>
                  </a:cubicBezTo>
                  <a:cubicBezTo>
                    <a:pt x="4" y="110"/>
                    <a:pt x="6" y="113"/>
                    <a:pt x="7" y="116"/>
                  </a:cubicBezTo>
                  <a:cubicBezTo>
                    <a:pt x="9" y="121"/>
                    <a:pt x="10" y="126"/>
                    <a:pt x="12" y="131"/>
                  </a:cubicBezTo>
                  <a:cubicBezTo>
                    <a:pt x="14" y="135"/>
                    <a:pt x="15" y="140"/>
                    <a:pt x="17" y="144"/>
                  </a:cubicBezTo>
                  <a:cubicBezTo>
                    <a:pt x="18" y="148"/>
                    <a:pt x="20" y="152"/>
                    <a:pt x="21" y="155"/>
                  </a:cubicBezTo>
                  <a:cubicBezTo>
                    <a:pt x="23" y="162"/>
                    <a:pt x="26" y="168"/>
                    <a:pt x="28" y="175"/>
                  </a:cubicBezTo>
                  <a:cubicBezTo>
                    <a:pt x="28" y="176"/>
                    <a:pt x="29" y="178"/>
                    <a:pt x="30" y="180"/>
                  </a:cubicBezTo>
                  <a:cubicBezTo>
                    <a:pt x="35" y="195"/>
                    <a:pt x="41" y="211"/>
                    <a:pt x="46" y="226"/>
                  </a:cubicBezTo>
                  <a:cubicBezTo>
                    <a:pt x="46" y="227"/>
                    <a:pt x="46" y="227"/>
                    <a:pt x="47" y="228"/>
                  </a:cubicBezTo>
                  <a:cubicBezTo>
                    <a:pt x="51" y="241"/>
                    <a:pt x="55" y="253"/>
                    <a:pt x="59" y="265"/>
                  </a:cubicBezTo>
                  <a:cubicBezTo>
                    <a:pt x="60" y="265"/>
                    <a:pt x="60" y="265"/>
                    <a:pt x="60" y="265"/>
                  </a:cubicBezTo>
                  <a:cubicBezTo>
                    <a:pt x="60" y="264"/>
                    <a:pt x="59" y="263"/>
                    <a:pt x="59" y="261"/>
                  </a:cubicBezTo>
                  <a:cubicBezTo>
                    <a:pt x="58" y="258"/>
                    <a:pt x="57" y="255"/>
                    <a:pt x="56" y="251"/>
                  </a:cubicBezTo>
                  <a:cubicBezTo>
                    <a:pt x="55" y="250"/>
                    <a:pt x="55" y="249"/>
                    <a:pt x="54" y="248"/>
                  </a:cubicBezTo>
                  <a:cubicBezTo>
                    <a:pt x="38" y="199"/>
                    <a:pt x="19" y="148"/>
                    <a:pt x="0" y="96"/>
                  </a:cubicBezTo>
                  <a:moveTo>
                    <a:pt x="0" y="55"/>
                  </a:moveTo>
                  <a:cubicBezTo>
                    <a:pt x="0" y="56"/>
                    <a:pt x="0" y="56"/>
                    <a:pt x="0" y="56"/>
                  </a:cubicBezTo>
                  <a:cubicBezTo>
                    <a:pt x="7" y="56"/>
                    <a:pt x="14" y="56"/>
                    <a:pt x="21" y="56"/>
                  </a:cubicBezTo>
                  <a:cubicBezTo>
                    <a:pt x="22" y="56"/>
                    <a:pt x="23" y="56"/>
                    <a:pt x="23" y="56"/>
                  </a:cubicBezTo>
                  <a:cubicBezTo>
                    <a:pt x="111" y="58"/>
                    <a:pt x="191" y="63"/>
                    <a:pt x="264" y="71"/>
                  </a:cubicBezTo>
                  <a:cubicBezTo>
                    <a:pt x="264" y="70"/>
                    <a:pt x="264" y="70"/>
                    <a:pt x="264" y="70"/>
                  </a:cubicBezTo>
                  <a:cubicBezTo>
                    <a:pt x="255" y="69"/>
                    <a:pt x="245" y="68"/>
                    <a:pt x="236" y="67"/>
                  </a:cubicBezTo>
                  <a:cubicBezTo>
                    <a:pt x="235" y="67"/>
                    <a:pt x="235" y="67"/>
                    <a:pt x="234" y="67"/>
                  </a:cubicBezTo>
                  <a:cubicBezTo>
                    <a:pt x="213" y="65"/>
                    <a:pt x="190" y="63"/>
                    <a:pt x="167" y="61"/>
                  </a:cubicBezTo>
                  <a:cubicBezTo>
                    <a:pt x="156" y="61"/>
                    <a:pt x="144" y="60"/>
                    <a:pt x="133" y="59"/>
                  </a:cubicBezTo>
                  <a:cubicBezTo>
                    <a:pt x="131" y="59"/>
                    <a:pt x="129" y="59"/>
                    <a:pt x="128" y="59"/>
                  </a:cubicBezTo>
                  <a:cubicBezTo>
                    <a:pt x="118" y="58"/>
                    <a:pt x="108" y="58"/>
                    <a:pt x="97" y="58"/>
                  </a:cubicBezTo>
                  <a:cubicBezTo>
                    <a:pt x="93" y="57"/>
                    <a:pt x="90" y="57"/>
                    <a:pt x="86" y="57"/>
                  </a:cubicBezTo>
                  <a:cubicBezTo>
                    <a:pt x="78" y="57"/>
                    <a:pt x="69" y="56"/>
                    <a:pt x="61" y="56"/>
                  </a:cubicBezTo>
                  <a:cubicBezTo>
                    <a:pt x="56" y="56"/>
                    <a:pt x="51" y="56"/>
                    <a:pt x="46" y="56"/>
                  </a:cubicBezTo>
                  <a:cubicBezTo>
                    <a:pt x="38" y="56"/>
                    <a:pt x="31" y="56"/>
                    <a:pt x="23" y="55"/>
                  </a:cubicBezTo>
                  <a:cubicBezTo>
                    <a:pt x="18" y="55"/>
                    <a:pt x="12" y="55"/>
                    <a:pt x="6" y="55"/>
                  </a:cubicBezTo>
                  <a:cubicBezTo>
                    <a:pt x="4" y="55"/>
                    <a:pt x="2" y="55"/>
                    <a:pt x="0" y="55"/>
                  </a:cubicBezTo>
                  <a:moveTo>
                    <a:pt x="764" y="261"/>
                  </a:moveTo>
                  <a:cubicBezTo>
                    <a:pt x="763" y="260"/>
                    <a:pt x="763" y="260"/>
                    <a:pt x="763" y="260"/>
                  </a:cubicBezTo>
                  <a:cubicBezTo>
                    <a:pt x="762" y="258"/>
                    <a:pt x="761" y="256"/>
                    <a:pt x="760" y="254"/>
                  </a:cubicBezTo>
                  <a:cubicBezTo>
                    <a:pt x="759" y="254"/>
                    <a:pt x="759" y="253"/>
                    <a:pt x="758" y="252"/>
                  </a:cubicBezTo>
                  <a:cubicBezTo>
                    <a:pt x="760" y="250"/>
                    <a:pt x="761" y="248"/>
                    <a:pt x="762" y="246"/>
                  </a:cubicBezTo>
                  <a:cubicBezTo>
                    <a:pt x="762" y="247"/>
                    <a:pt x="762" y="248"/>
                    <a:pt x="763" y="249"/>
                  </a:cubicBezTo>
                  <a:cubicBezTo>
                    <a:pt x="764" y="252"/>
                    <a:pt x="764" y="255"/>
                    <a:pt x="765" y="258"/>
                  </a:cubicBezTo>
                  <a:cubicBezTo>
                    <a:pt x="764" y="259"/>
                    <a:pt x="764" y="260"/>
                    <a:pt x="764" y="261"/>
                  </a:cubicBezTo>
                  <a:moveTo>
                    <a:pt x="699" y="255"/>
                  </a:moveTo>
                  <a:cubicBezTo>
                    <a:pt x="697" y="253"/>
                    <a:pt x="695" y="252"/>
                    <a:pt x="693" y="250"/>
                  </a:cubicBezTo>
                  <a:cubicBezTo>
                    <a:pt x="692" y="249"/>
                    <a:pt x="691" y="248"/>
                    <a:pt x="690" y="247"/>
                  </a:cubicBezTo>
                  <a:cubicBezTo>
                    <a:pt x="689" y="246"/>
                    <a:pt x="687" y="246"/>
                    <a:pt x="686" y="245"/>
                  </a:cubicBezTo>
                  <a:cubicBezTo>
                    <a:pt x="688" y="243"/>
                    <a:pt x="688" y="241"/>
                    <a:pt x="688" y="239"/>
                  </a:cubicBezTo>
                  <a:cubicBezTo>
                    <a:pt x="688" y="238"/>
                    <a:pt x="688" y="237"/>
                    <a:pt x="688" y="236"/>
                  </a:cubicBezTo>
                  <a:cubicBezTo>
                    <a:pt x="688" y="236"/>
                    <a:pt x="688" y="236"/>
                    <a:pt x="688" y="236"/>
                  </a:cubicBezTo>
                  <a:cubicBezTo>
                    <a:pt x="690" y="236"/>
                    <a:pt x="691" y="235"/>
                    <a:pt x="693" y="235"/>
                  </a:cubicBezTo>
                  <a:cubicBezTo>
                    <a:pt x="694" y="235"/>
                    <a:pt x="696" y="234"/>
                    <a:pt x="698" y="234"/>
                  </a:cubicBezTo>
                  <a:cubicBezTo>
                    <a:pt x="699" y="233"/>
                    <a:pt x="701" y="233"/>
                    <a:pt x="703" y="233"/>
                  </a:cubicBezTo>
                  <a:cubicBezTo>
                    <a:pt x="704" y="233"/>
                    <a:pt x="705" y="233"/>
                    <a:pt x="707" y="232"/>
                  </a:cubicBezTo>
                  <a:cubicBezTo>
                    <a:pt x="710" y="232"/>
                    <a:pt x="712" y="232"/>
                    <a:pt x="715" y="232"/>
                  </a:cubicBezTo>
                  <a:cubicBezTo>
                    <a:pt x="719" y="232"/>
                    <a:pt x="723" y="232"/>
                    <a:pt x="726" y="233"/>
                  </a:cubicBezTo>
                  <a:cubicBezTo>
                    <a:pt x="727" y="233"/>
                    <a:pt x="728" y="233"/>
                    <a:pt x="729" y="233"/>
                  </a:cubicBezTo>
                  <a:cubicBezTo>
                    <a:pt x="731" y="234"/>
                    <a:pt x="733" y="234"/>
                    <a:pt x="735" y="235"/>
                  </a:cubicBezTo>
                  <a:cubicBezTo>
                    <a:pt x="737" y="235"/>
                    <a:pt x="738" y="236"/>
                    <a:pt x="739" y="236"/>
                  </a:cubicBezTo>
                  <a:cubicBezTo>
                    <a:pt x="741" y="237"/>
                    <a:pt x="742" y="238"/>
                    <a:pt x="744" y="239"/>
                  </a:cubicBezTo>
                  <a:cubicBezTo>
                    <a:pt x="744" y="239"/>
                    <a:pt x="744" y="239"/>
                    <a:pt x="744" y="239"/>
                  </a:cubicBezTo>
                  <a:cubicBezTo>
                    <a:pt x="743" y="240"/>
                    <a:pt x="743" y="241"/>
                    <a:pt x="743" y="243"/>
                  </a:cubicBezTo>
                  <a:cubicBezTo>
                    <a:pt x="742" y="243"/>
                    <a:pt x="741" y="243"/>
                    <a:pt x="740" y="243"/>
                  </a:cubicBezTo>
                  <a:cubicBezTo>
                    <a:pt x="740" y="243"/>
                    <a:pt x="739" y="243"/>
                    <a:pt x="739" y="243"/>
                  </a:cubicBezTo>
                  <a:cubicBezTo>
                    <a:pt x="738" y="243"/>
                    <a:pt x="737" y="243"/>
                    <a:pt x="736" y="244"/>
                  </a:cubicBezTo>
                  <a:cubicBezTo>
                    <a:pt x="735" y="244"/>
                    <a:pt x="735" y="244"/>
                    <a:pt x="734" y="244"/>
                  </a:cubicBezTo>
                  <a:cubicBezTo>
                    <a:pt x="733" y="245"/>
                    <a:pt x="732" y="245"/>
                    <a:pt x="731" y="245"/>
                  </a:cubicBezTo>
                  <a:cubicBezTo>
                    <a:pt x="731" y="245"/>
                    <a:pt x="730" y="246"/>
                    <a:pt x="729" y="246"/>
                  </a:cubicBezTo>
                  <a:cubicBezTo>
                    <a:pt x="728" y="247"/>
                    <a:pt x="728" y="247"/>
                    <a:pt x="727" y="247"/>
                  </a:cubicBezTo>
                  <a:cubicBezTo>
                    <a:pt x="726" y="248"/>
                    <a:pt x="725" y="248"/>
                    <a:pt x="724" y="249"/>
                  </a:cubicBezTo>
                  <a:cubicBezTo>
                    <a:pt x="724" y="249"/>
                    <a:pt x="723" y="249"/>
                    <a:pt x="722" y="250"/>
                  </a:cubicBezTo>
                  <a:cubicBezTo>
                    <a:pt x="721" y="250"/>
                    <a:pt x="720" y="251"/>
                    <a:pt x="719" y="252"/>
                  </a:cubicBezTo>
                  <a:cubicBezTo>
                    <a:pt x="718" y="252"/>
                    <a:pt x="718" y="253"/>
                    <a:pt x="717" y="253"/>
                  </a:cubicBezTo>
                  <a:cubicBezTo>
                    <a:pt x="716" y="254"/>
                    <a:pt x="715" y="255"/>
                    <a:pt x="714" y="255"/>
                  </a:cubicBezTo>
                  <a:cubicBezTo>
                    <a:pt x="714" y="255"/>
                    <a:pt x="714" y="255"/>
                    <a:pt x="714" y="255"/>
                  </a:cubicBezTo>
                  <a:cubicBezTo>
                    <a:pt x="712" y="253"/>
                    <a:pt x="709" y="252"/>
                    <a:pt x="706" y="252"/>
                  </a:cubicBezTo>
                  <a:cubicBezTo>
                    <a:pt x="703" y="252"/>
                    <a:pt x="701" y="253"/>
                    <a:pt x="699" y="255"/>
                  </a:cubicBezTo>
                  <a:moveTo>
                    <a:pt x="776" y="255"/>
                  </a:moveTo>
                  <a:cubicBezTo>
                    <a:pt x="775" y="254"/>
                    <a:pt x="775" y="254"/>
                    <a:pt x="775" y="254"/>
                  </a:cubicBezTo>
                  <a:cubicBezTo>
                    <a:pt x="775" y="254"/>
                    <a:pt x="775" y="254"/>
                    <a:pt x="775" y="253"/>
                  </a:cubicBezTo>
                  <a:cubicBezTo>
                    <a:pt x="774" y="245"/>
                    <a:pt x="773" y="236"/>
                    <a:pt x="771" y="228"/>
                  </a:cubicBezTo>
                  <a:cubicBezTo>
                    <a:pt x="773" y="236"/>
                    <a:pt x="774" y="245"/>
                    <a:pt x="776" y="255"/>
                  </a:cubicBezTo>
                  <a:moveTo>
                    <a:pt x="759" y="237"/>
                  </a:moveTo>
                  <a:cubicBezTo>
                    <a:pt x="757" y="236"/>
                    <a:pt x="755" y="235"/>
                    <a:pt x="753" y="234"/>
                  </a:cubicBezTo>
                  <a:cubicBezTo>
                    <a:pt x="753" y="232"/>
                    <a:pt x="753" y="230"/>
                    <a:pt x="753" y="227"/>
                  </a:cubicBezTo>
                  <a:cubicBezTo>
                    <a:pt x="754" y="227"/>
                    <a:pt x="755" y="227"/>
                    <a:pt x="756" y="227"/>
                  </a:cubicBezTo>
                  <a:cubicBezTo>
                    <a:pt x="757" y="230"/>
                    <a:pt x="758" y="234"/>
                    <a:pt x="759" y="237"/>
                  </a:cubicBezTo>
                  <a:moveTo>
                    <a:pt x="766" y="257"/>
                  </a:moveTo>
                  <a:cubicBezTo>
                    <a:pt x="766" y="256"/>
                    <a:pt x="766" y="256"/>
                    <a:pt x="765" y="255"/>
                  </a:cubicBezTo>
                  <a:cubicBezTo>
                    <a:pt x="765" y="254"/>
                    <a:pt x="765" y="253"/>
                    <a:pt x="765" y="252"/>
                  </a:cubicBezTo>
                  <a:cubicBezTo>
                    <a:pt x="764" y="250"/>
                    <a:pt x="763" y="247"/>
                    <a:pt x="762" y="244"/>
                  </a:cubicBezTo>
                  <a:cubicBezTo>
                    <a:pt x="762" y="242"/>
                    <a:pt x="761" y="241"/>
                    <a:pt x="761" y="239"/>
                  </a:cubicBezTo>
                  <a:cubicBezTo>
                    <a:pt x="759" y="235"/>
                    <a:pt x="758" y="231"/>
                    <a:pt x="757" y="227"/>
                  </a:cubicBezTo>
                  <a:cubicBezTo>
                    <a:pt x="757" y="227"/>
                    <a:pt x="757" y="227"/>
                    <a:pt x="757" y="227"/>
                  </a:cubicBezTo>
                  <a:cubicBezTo>
                    <a:pt x="757" y="227"/>
                    <a:pt x="758" y="228"/>
                    <a:pt x="758" y="229"/>
                  </a:cubicBezTo>
                  <a:cubicBezTo>
                    <a:pt x="759" y="231"/>
                    <a:pt x="760" y="233"/>
                    <a:pt x="760" y="235"/>
                  </a:cubicBezTo>
                  <a:cubicBezTo>
                    <a:pt x="762" y="238"/>
                    <a:pt x="763" y="241"/>
                    <a:pt x="764" y="244"/>
                  </a:cubicBezTo>
                  <a:cubicBezTo>
                    <a:pt x="765" y="246"/>
                    <a:pt x="765" y="248"/>
                    <a:pt x="766" y="250"/>
                  </a:cubicBezTo>
                  <a:cubicBezTo>
                    <a:pt x="767" y="252"/>
                    <a:pt x="767" y="254"/>
                    <a:pt x="768" y="256"/>
                  </a:cubicBezTo>
                  <a:cubicBezTo>
                    <a:pt x="767" y="256"/>
                    <a:pt x="766" y="256"/>
                    <a:pt x="766" y="257"/>
                  </a:cubicBezTo>
                  <a:moveTo>
                    <a:pt x="769" y="255"/>
                  </a:moveTo>
                  <a:cubicBezTo>
                    <a:pt x="768" y="254"/>
                    <a:pt x="768" y="252"/>
                    <a:pt x="767" y="251"/>
                  </a:cubicBezTo>
                  <a:cubicBezTo>
                    <a:pt x="767" y="249"/>
                    <a:pt x="766" y="247"/>
                    <a:pt x="765" y="245"/>
                  </a:cubicBezTo>
                  <a:cubicBezTo>
                    <a:pt x="764" y="242"/>
                    <a:pt x="763" y="239"/>
                    <a:pt x="762" y="235"/>
                  </a:cubicBezTo>
                  <a:cubicBezTo>
                    <a:pt x="761" y="234"/>
                    <a:pt x="760" y="232"/>
                    <a:pt x="760" y="231"/>
                  </a:cubicBezTo>
                  <a:cubicBezTo>
                    <a:pt x="759" y="229"/>
                    <a:pt x="758" y="228"/>
                    <a:pt x="758" y="226"/>
                  </a:cubicBezTo>
                  <a:cubicBezTo>
                    <a:pt x="760" y="225"/>
                    <a:pt x="762" y="223"/>
                    <a:pt x="762" y="220"/>
                  </a:cubicBezTo>
                  <a:cubicBezTo>
                    <a:pt x="763" y="223"/>
                    <a:pt x="764" y="225"/>
                    <a:pt x="764" y="227"/>
                  </a:cubicBezTo>
                  <a:cubicBezTo>
                    <a:pt x="764" y="229"/>
                    <a:pt x="765" y="231"/>
                    <a:pt x="765" y="233"/>
                  </a:cubicBezTo>
                  <a:cubicBezTo>
                    <a:pt x="767" y="241"/>
                    <a:pt x="768" y="248"/>
                    <a:pt x="770" y="255"/>
                  </a:cubicBezTo>
                  <a:cubicBezTo>
                    <a:pt x="769" y="255"/>
                    <a:pt x="769" y="255"/>
                    <a:pt x="769" y="255"/>
                  </a:cubicBezTo>
                  <a:moveTo>
                    <a:pt x="771" y="234"/>
                  </a:moveTo>
                  <a:cubicBezTo>
                    <a:pt x="769" y="227"/>
                    <a:pt x="768" y="220"/>
                    <a:pt x="766" y="212"/>
                  </a:cubicBezTo>
                  <a:cubicBezTo>
                    <a:pt x="766" y="210"/>
                    <a:pt x="765" y="208"/>
                    <a:pt x="765" y="206"/>
                  </a:cubicBezTo>
                  <a:cubicBezTo>
                    <a:pt x="765" y="205"/>
                    <a:pt x="764" y="204"/>
                    <a:pt x="764" y="202"/>
                  </a:cubicBezTo>
                  <a:cubicBezTo>
                    <a:pt x="765" y="204"/>
                    <a:pt x="765" y="206"/>
                    <a:pt x="766" y="209"/>
                  </a:cubicBezTo>
                  <a:cubicBezTo>
                    <a:pt x="766" y="209"/>
                    <a:pt x="766" y="210"/>
                    <a:pt x="767" y="210"/>
                  </a:cubicBezTo>
                  <a:cubicBezTo>
                    <a:pt x="767" y="212"/>
                    <a:pt x="767" y="214"/>
                    <a:pt x="768" y="216"/>
                  </a:cubicBezTo>
                  <a:cubicBezTo>
                    <a:pt x="768" y="218"/>
                    <a:pt x="768" y="219"/>
                    <a:pt x="769" y="221"/>
                  </a:cubicBezTo>
                  <a:cubicBezTo>
                    <a:pt x="769" y="225"/>
                    <a:pt x="770" y="229"/>
                    <a:pt x="771" y="234"/>
                  </a:cubicBezTo>
                  <a:cubicBezTo>
                    <a:pt x="771" y="234"/>
                    <a:pt x="771" y="234"/>
                    <a:pt x="771" y="234"/>
                  </a:cubicBezTo>
                  <a:moveTo>
                    <a:pt x="771" y="254"/>
                  </a:moveTo>
                  <a:cubicBezTo>
                    <a:pt x="770" y="250"/>
                    <a:pt x="769" y="245"/>
                    <a:pt x="768" y="241"/>
                  </a:cubicBezTo>
                  <a:cubicBezTo>
                    <a:pt x="767" y="239"/>
                    <a:pt x="767" y="236"/>
                    <a:pt x="766" y="234"/>
                  </a:cubicBezTo>
                  <a:cubicBezTo>
                    <a:pt x="765" y="229"/>
                    <a:pt x="764" y="224"/>
                    <a:pt x="763" y="220"/>
                  </a:cubicBezTo>
                  <a:cubicBezTo>
                    <a:pt x="763" y="219"/>
                    <a:pt x="763" y="219"/>
                    <a:pt x="763" y="218"/>
                  </a:cubicBezTo>
                  <a:cubicBezTo>
                    <a:pt x="763" y="217"/>
                    <a:pt x="763" y="217"/>
                    <a:pt x="763" y="217"/>
                  </a:cubicBezTo>
                  <a:cubicBezTo>
                    <a:pt x="763" y="216"/>
                    <a:pt x="762" y="214"/>
                    <a:pt x="762" y="213"/>
                  </a:cubicBezTo>
                  <a:cubicBezTo>
                    <a:pt x="762" y="212"/>
                    <a:pt x="761" y="212"/>
                    <a:pt x="761" y="211"/>
                  </a:cubicBezTo>
                  <a:cubicBezTo>
                    <a:pt x="760" y="207"/>
                    <a:pt x="759" y="203"/>
                    <a:pt x="758" y="199"/>
                  </a:cubicBezTo>
                  <a:cubicBezTo>
                    <a:pt x="764" y="214"/>
                    <a:pt x="768" y="234"/>
                    <a:pt x="771" y="254"/>
                  </a:cubicBezTo>
                  <a:cubicBezTo>
                    <a:pt x="771" y="254"/>
                    <a:pt x="771" y="254"/>
                    <a:pt x="771" y="254"/>
                  </a:cubicBezTo>
                  <a:moveTo>
                    <a:pt x="766" y="215"/>
                  </a:moveTo>
                  <a:cubicBezTo>
                    <a:pt x="766" y="214"/>
                    <a:pt x="765" y="212"/>
                    <a:pt x="765" y="211"/>
                  </a:cubicBezTo>
                  <a:cubicBezTo>
                    <a:pt x="764" y="207"/>
                    <a:pt x="763" y="202"/>
                    <a:pt x="762" y="197"/>
                  </a:cubicBezTo>
                  <a:cubicBezTo>
                    <a:pt x="762" y="197"/>
                    <a:pt x="762" y="197"/>
                    <a:pt x="762" y="197"/>
                  </a:cubicBezTo>
                  <a:cubicBezTo>
                    <a:pt x="762" y="198"/>
                    <a:pt x="762" y="198"/>
                    <a:pt x="762" y="198"/>
                  </a:cubicBezTo>
                  <a:cubicBezTo>
                    <a:pt x="763" y="202"/>
                    <a:pt x="764" y="205"/>
                    <a:pt x="765" y="209"/>
                  </a:cubicBezTo>
                  <a:cubicBezTo>
                    <a:pt x="765" y="211"/>
                    <a:pt x="766" y="213"/>
                    <a:pt x="766" y="215"/>
                  </a:cubicBezTo>
                  <a:moveTo>
                    <a:pt x="772" y="254"/>
                  </a:moveTo>
                  <a:cubicBezTo>
                    <a:pt x="768" y="232"/>
                    <a:pt x="764" y="209"/>
                    <a:pt x="757" y="193"/>
                  </a:cubicBezTo>
                  <a:cubicBezTo>
                    <a:pt x="757" y="192"/>
                    <a:pt x="756" y="190"/>
                    <a:pt x="756" y="189"/>
                  </a:cubicBezTo>
                  <a:cubicBezTo>
                    <a:pt x="756" y="188"/>
                    <a:pt x="755" y="187"/>
                    <a:pt x="755" y="186"/>
                  </a:cubicBezTo>
                  <a:cubicBezTo>
                    <a:pt x="757" y="188"/>
                    <a:pt x="758" y="190"/>
                    <a:pt x="760" y="193"/>
                  </a:cubicBezTo>
                  <a:cubicBezTo>
                    <a:pt x="760" y="194"/>
                    <a:pt x="760" y="195"/>
                    <a:pt x="760" y="196"/>
                  </a:cubicBezTo>
                  <a:cubicBezTo>
                    <a:pt x="762" y="201"/>
                    <a:pt x="763" y="206"/>
                    <a:pt x="764" y="211"/>
                  </a:cubicBezTo>
                  <a:cubicBezTo>
                    <a:pt x="765" y="213"/>
                    <a:pt x="765" y="215"/>
                    <a:pt x="766" y="218"/>
                  </a:cubicBezTo>
                  <a:cubicBezTo>
                    <a:pt x="767" y="224"/>
                    <a:pt x="768" y="231"/>
                    <a:pt x="770" y="237"/>
                  </a:cubicBezTo>
                  <a:cubicBezTo>
                    <a:pt x="770" y="238"/>
                    <a:pt x="770" y="239"/>
                    <a:pt x="770" y="240"/>
                  </a:cubicBezTo>
                  <a:cubicBezTo>
                    <a:pt x="771" y="245"/>
                    <a:pt x="772" y="249"/>
                    <a:pt x="773" y="254"/>
                  </a:cubicBezTo>
                  <a:cubicBezTo>
                    <a:pt x="772" y="254"/>
                    <a:pt x="772" y="254"/>
                    <a:pt x="772" y="254"/>
                  </a:cubicBezTo>
                  <a:moveTo>
                    <a:pt x="750" y="208"/>
                  </a:moveTo>
                  <a:cubicBezTo>
                    <a:pt x="749" y="206"/>
                    <a:pt x="748" y="204"/>
                    <a:pt x="747" y="202"/>
                  </a:cubicBezTo>
                  <a:cubicBezTo>
                    <a:pt x="746" y="198"/>
                    <a:pt x="744" y="195"/>
                    <a:pt x="743" y="191"/>
                  </a:cubicBezTo>
                  <a:cubicBezTo>
                    <a:pt x="741" y="188"/>
                    <a:pt x="740" y="185"/>
                    <a:pt x="738" y="182"/>
                  </a:cubicBezTo>
                  <a:cubicBezTo>
                    <a:pt x="740" y="182"/>
                    <a:pt x="741" y="183"/>
                    <a:pt x="742" y="183"/>
                  </a:cubicBezTo>
                  <a:cubicBezTo>
                    <a:pt x="744" y="183"/>
                    <a:pt x="745" y="183"/>
                    <a:pt x="746" y="182"/>
                  </a:cubicBezTo>
                  <a:cubicBezTo>
                    <a:pt x="746" y="183"/>
                    <a:pt x="747" y="184"/>
                    <a:pt x="747" y="185"/>
                  </a:cubicBezTo>
                  <a:cubicBezTo>
                    <a:pt x="748" y="191"/>
                    <a:pt x="749" y="196"/>
                    <a:pt x="750" y="202"/>
                  </a:cubicBezTo>
                  <a:cubicBezTo>
                    <a:pt x="750" y="204"/>
                    <a:pt x="751" y="206"/>
                    <a:pt x="751" y="208"/>
                  </a:cubicBezTo>
                  <a:cubicBezTo>
                    <a:pt x="751" y="208"/>
                    <a:pt x="750" y="208"/>
                    <a:pt x="750" y="208"/>
                  </a:cubicBezTo>
                  <a:moveTo>
                    <a:pt x="752" y="208"/>
                  </a:moveTo>
                  <a:cubicBezTo>
                    <a:pt x="751" y="201"/>
                    <a:pt x="749" y="195"/>
                    <a:pt x="748" y="188"/>
                  </a:cubicBezTo>
                  <a:cubicBezTo>
                    <a:pt x="748" y="186"/>
                    <a:pt x="747" y="184"/>
                    <a:pt x="747" y="182"/>
                  </a:cubicBezTo>
                  <a:cubicBezTo>
                    <a:pt x="748" y="181"/>
                    <a:pt x="748" y="181"/>
                    <a:pt x="749" y="180"/>
                  </a:cubicBezTo>
                  <a:cubicBezTo>
                    <a:pt x="751" y="184"/>
                    <a:pt x="754" y="188"/>
                    <a:pt x="756" y="193"/>
                  </a:cubicBezTo>
                  <a:cubicBezTo>
                    <a:pt x="758" y="199"/>
                    <a:pt x="759" y="205"/>
                    <a:pt x="760" y="210"/>
                  </a:cubicBezTo>
                  <a:cubicBezTo>
                    <a:pt x="758" y="209"/>
                    <a:pt x="756" y="208"/>
                    <a:pt x="753" y="208"/>
                  </a:cubicBezTo>
                  <a:cubicBezTo>
                    <a:pt x="753" y="208"/>
                    <a:pt x="752" y="208"/>
                    <a:pt x="752" y="208"/>
                  </a:cubicBezTo>
                  <a:moveTo>
                    <a:pt x="755" y="189"/>
                  </a:moveTo>
                  <a:cubicBezTo>
                    <a:pt x="753" y="186"/>
                    <a:pt x="751" y="183"/>
                    <a:pt x="749" y="180"/>
                  </a:cubicBezTo>
                  <a:cubicBezTo>
                    <a:pt x="750" y="179"/>
                    <a:pt x="750" y="179"/>
                    <a:pt x="750" y="179"/>
                  </a:cubicBezTo>
                  <a:cubicBezTo>
                    <a:pt x="750" y="180"/>
                    <a:pt x="751" y="181"/>
                    <a:pt x="752" y="181"/>
                  </a:cubicBezTo>
                  <a:cubicBezTo>
                    <a:pt x="752" y="182"/>
                    <a:pt x="752" y="182"/>
                    <a:pt x="752" y="182"/>
                  </a:cubicBezTo>
                  <a:cubicBezTo>
                    <a:pt x="752" y="182"/>
                    <a:pt x="753" y="183"/>
                    <a:pt x="754" y="184"/>
                  </a:cubicBezTo>
                  <a:cubicBezTo>
                    <a:pt x="754" y="185"/>
                    <a:pt x="754" y="187"/>
                    <a:pt x="755" y="188"/>
                  </a:cubicBezTo>
                  <a:cubicBezTo>
                    <a:pt x="755" y="189"/>
                    <a:pt x="755" y="189"/>
                    <a:pt x="755" y="189"/>
                  </a:cubicBezTo>
                  <a:moveTo>
                    <a:pt x="753" y="182"/>
                  </a:moveTo>
                  <a:cubicBezTo>
                    <a:pt x="752" y="181"/>
                    <a:pt x="752" y="181"/>
                    <a:pt x="752" y="181"/>
                  </a:cubicBezTo>
                  <a:cubicBezTo>
                    <a:pt x="751" y="180"/>
                    <a:pt x="751" y="179"/>
                    <a:pt x="750" y="179"/>
                  </a:cubicBezTo>
                  <a:cubicBezTo>
                    <a:pt x="751" y="178"/>
                    <a:pt x="751" y="177"/>
                    <a:pt x="752" y="177"/>
                  </a:cubicBezTo>
                  <a:cubicBezTo>
                    <a:pt x="752" y="178"/>
                    <a:pt x="753" y="180"/>
                    <a:pt x="753" y="182"/>
                  </a:cubicBezTo>
                  <a:moveTo>
                    <a:pt x="761" y="193"/>
                  </a:moveTo>
                  <a:cubicBezTo>
                    <a:pt x="761" y="193"/>
                    <a:pt x="761" y="193"/>
                    <a:pt x="761" y="193"/>
                  </a:cubicBezTo>
                  <a:cubicBezTo>
                    <a:pt x="760" y="192"/>
                    <a:pt x="760" y="190"/>
                    <a:pt x="759" y="189"/>
                  </a:cubicBezTo>
                  <a:cubicBezTo>
                    <a:pt x="758" y="184"/>
                    <a:pt x="757" y="180"/>
                    <a:pt x="756" y="175"/>
                  </a:cubicBezTo>
                  <a:cubicBezTo>
                    <a:pt x="755" y="172"/>
                    <a:pt x="754" y="169"/>
                    <a:pt x="753" y="167"/>
                  </a:cubicBezTo>
                  <a:cubicBezTo>
                    <a:pt x="752" y="162"/>
                    <a:pt x="750" y="157"/>
                    <a:pt x="749" y="153"/>
                  </a:cubicBezTo>
                  <a:cubicBezTo>
                    <a:pt x="748" y="151"/>
                    <a:pt x="748" y="149"/>
                    <a:pt x="747" y="148"/>
                  </a:cubicBezTo>
                  <a:cubicBezTo>
                    <a:pt x="748" y="149"/>
                    <a:pt x="748" y="150"/>
                    <a:pt x="748" y="151"/>
                  </a:cubicBezTo>
                  <a:cubicBezTo>
                    <a:pt x="750" y="156"/>
                    <a:pt x="751" y="160"/>
                    <a:pt x="753" y="165"/>
                  </a:cubicBezTo>
                  <a:cubicBezTo>
                    <a:pt x="754" y="168"/>
                    <a:pt x="755" y="171"/>
                    <a:pt x="755" y="174"/>
                  </a:cubicBezTo>
                  <a:cubicBezTo>
                    <a:pt x="757" y="178"/>
                    <a:pt x="758" y="183"/>
                    <a:pt x="759" y="187"/>
                  </a:cubicBezTo>
                  <a:cubicBezTo>
                    <a:pt x="760" y="189"/>
                    <a:pt x="760" y="191"/>
                    <a:pt x="761" y="193"/>
                  </a:cubicBezTo>
                  <a:moveTo>
                    <a:pt x="749" y="165"/>
                  </a:moveTo>
                  <a:cubicBezTo>
                    <a:pt x="747" y="164"/>
                    <a:pt x="745" y="163"/>
                    <a:pt x="743" y="163"/>
                  </a:cubicBezTo>
                  <a:cubicBezTo>
                    <a:pt x="743" y="163"/>
                    <a:pt x="743" y="162"/>
                    <a:pt x="743" y="161"/>
                  </a:cubicBezTo>
                  <a:cubicBezTo>
                    <a:pt x="743" y="160"/>
                    <a:pt x="743" y="159"/>
                    <a:pt x="743" y="158"/>
                  </a:cubicBezTo>
                  <a:cubicBezTo>
                    <a:pt x="743" y="156"/>
                    <a:pt x="743" y="155"/>
                    <a:pt x="743" y="154"/>
                  </a:cubicBezTo>
                  <a:cubicBezTo>
                    <a:pt x="743" y="151"/>
                    <a:pt x="743" y="148"/>
                    <a:pt x="743" y="146"/>
                  </a:cubicBezTo>
                  <a:cubicBezTo>
                    <a:pt x="744" y="147"/>
                    <a:pt x="744" y="149"/>
                    <a:pt x="744" y="150"/>
                  </a:cubicBezTo>
                  <a:cubicBezTo>
                    <a:pt x="745" y="151"/>
                    <a:pt x="745" y="153"/>
                    <a:pt x="745" y="154"/>
                  </a:cubicBezTo>
                  <a:cubicBezTo>
                    <a:pt x="747" y="158"/>
                    <a:pt x="747" y="161"/>
                    <a:pt x="749" y="165"/>
                  </a:cubicBezTo>
                  <a:moveTo>
                    <a:pt x="747" y="145"/>
                  </a:moveTo>
                  <a:cubicBezTo>
                    <a:pt x="746" y="145"/>
                    <a:pt x="746" y="145"/>
                    <a:pt x="746" y="145"/>
                  </a:cubicBezTo>
                  <a:cubicBezTo>
                    <a:pt x="746" y="144"/>
                    <a:pt x="746" y="144"/>
                    <a:pt x="746" y="143"/>
                  </a:cubicBezTo>
                  <a:cubicBezTo>
                    <a:pt x="746" y="144"/>
                    <a:pt x="746" y="144"/>
                    <a:pt x="746" y="144"/>
                  </a:cubicBezTo>
                  <a:cubicBezTo>
                    <a:pt x="746" y="144"/>
                    <a:pt x="746" y="145"/>
                    <a:pt x="747" y="145"/>
                  </a:cubicBezTo>
                  <a:moveTo>
                    <a:pt x="759" y="190"/>
                  </a:moveTo>
                  <a:cubicBezTo>
                    <a:pt x="759" y="190"/>
                    <a:pt x="758" y="189"/>
                    <a:pt x="758" y="189"/>
                  </a:cubicBezTo>
                  <a:cubicBezTo>
                    <a:pt x="757" y="187"/>
                    <a:pt x="756" y="185"/>
                    <a:pt x="755" y="184"/>
                  </a:cubicBezTo>
                  <a:cubicBezTo>
                    <a:pt x="754" y="183"/>
                    <a:pt x="754" y="183"/>
                    <a:pt x="754" y="183"/>
                  </a:cubicBezTo>
                  <a:cubicBezTo>
                    <a:pt x="754" y="181"/>
                    <a:pt x="753" y="178"/>
                    <a:pt x="752" y="176"/>
                  </a:cubicBezTo>
                  <a:cubicBezTo>
                    <a:pt x="752" y="175"/>
                    <a:pt x="752" y="175"/>
                    <a:pt x="752" y="174"/>
                  </a:cubicBezTo>
                  <a:cubicBezTo>
                    <a:pt x="752" y="174"/>
                    <a:pt x="752" y="173"/>
                    <a:pt x="752" y="173"/>
                  </a:cubicBezTo>
                  <a:cubicBezTo>
                    <a:pt x="752" y="170"/>
                    <a:pt x="751" y="168"/>
                    <a:pt x="750" y="167"/>
                  </a:cubicBezTo>
                  <a:cubicBezTo>
                    <a:pt x="750" y="166"/>
                    <a:pt x="750" y="166"/>
                    <a:pt x="750" y="166"/>
                  </a:cubicBezTo>
                  <a:cubicBezTo>
                    <a:pt x="749" y="162"/>
                    <a:pt x="747" y="157"/>
                    <a:pt x="746" y="153"/>
                  </a:cubicBezTo>
                  <a:cubicBezTo>
                    <a:pt x="745" y="150"/>
                    <a:pt x="744" y="146"/>
                    <a:pt x="743" y="143"/>
                  </a:cubicBezTo>
                  <a:cubicBezTo>
                    <a:pt x="743" y="142"/>
                    <a:pt x="743" y="141"/>
                    <a:pt x="743" y="139"/>
                  </a:cubicBezTo>
                  <a:cubicBezTo>
                    <a:pt x="743" y="139"/>
                    <a:pt x="743" y="139"/>
                    <a:pt x="743" y="139"/>
                  </a:cubicBezTo>
                  <a:cubicBezTo>
                    <a:pt x="744" y="140"/>
                    <a:pt x="744" y="141"/>
                    <a:pt x="744" y="141"/>
                  </a:cubicBezTo>
                  <a:cubicBezTo>
                    <a:pt x="745" y="145"/>
                    <a:pt x="746" y="148"/>
                    <a:pt x="747" y="151"/>
                  </a:cubicBezTo>
                  <a:cubicBezTo>
                    <a:pt x="749" y="155"/>
                    <a:pt x="750" y="160"/>
                    <a:pt x="752" y="164"/>
                  </a:cubicBezTo>
                  <a:cubicBezTo>
                    <a:pt x="752" y="167"/>
                    <a:pt x="753" y="170"/>
                    <a:pt x="754" y="173"/>
                  </a:cubicBezTo>
                  <a:cubicBezTo>
                    <a:pt x="756" y="178"/>
                    <a:pt x="757" y="182"/>
                    <a:pt x="758" y="187"/>
                  </a:cubicBezTo>
                  <a:cubicBezTo>
                    <a:pt x="758" y="188"/>
                    <a:pt x="759" y="189"/>
                    <a:pt x="759" y="190"/>
                  </a:cubicBezTo>
                  <a:moveTo>
                    <a:pt x="765" y="202"/>
                  </a:moveTo>
                  <a:cubicBezTo>
                    <a:pt x="765" y="202"/>
                    <a:pt x="764" y="201"/>
                    <a:pt x="764" y="200"/>
                  </a:cubicBezTo>
                  <a:cubicBezTo>
                    <a:pt x="764" y="199"/>
                    <a:pt x="763" y="198"/>
                    <a:pt x="763" y="198"/>
                  </a:cubicBezTo>
                  <a:cubicBezTo>
                    <a:pt x="761" y="192"/>
                    <a:pt x="760" y="187"/>
                    <a:pt x="759" y="182"/>
                  </a:cubicBezTo>
                  <a:cubicBezTo>
                    <a:pt x="758" y="179"/>
                    <a:pt x="757" y="177"/>
                    <a:pt x="756" y="174"/>
                  </a:cubicBezTo>
                  <a:cubicBezTo>
                    <a:pt x="754" y="164"/>
                    <a:pt x="751" y="154"/>
                    <a:pt x="747" y="145"/>
                  </a:cubicBezTo>
                  <a:cubicBezTo>
                    <a:pt x="747" y="144"/>
                    <a:pt x="747" y="144"/>
                    <a:pt x="747" y="144"/>
                  </a:cubicBezTo>
                  <a:cubicBezTo>
                    <a:pt x="746" y="141"/>
                    <a:pt x="745" y="138"/>
                    <a:pt x="743" y="134"/>
                  </a:cubicBezTo>
                  <a:cubicBezTo>
                    <a:pt x="743" y="134"/>
                    <a:pt x="743" y="133"/>
                    <a:pt x="744" y="132"/>
                  </a:cubicBezTo>
                  <a:cubicBezTo>
                    <a:pt x="744" y="134"/>
                    <a:pt x="745" y="136"/>
                    <a:pt x="746" y="137"/>
                  </a:cubicBezTo>
                  <a:cubicBezTo>
                    <a:pt x="747" y="141"/>
                    <a:pt x="748" y="145"/>
                    <a:pt x="750" y="148"/>
                  </a:cubicBezTo>
                  <a:cubicBezTo>
                    <a:pt x="750" y="150"/>
                    <a:pt x="751" y="152"/>
                    <a:pt x="752" y="154"/>
                  </a:cubicBezTo>
                  <a:cubicBezTo>
                    <a:pt x="753" y="159"/>
                    <a:pt x="754" y="163"/>
                    <a:pt x="756" y="167"/>
                  </a:cubicBezTo>
                  <a:cubicBezTo>
                    <a:pt x="756" y="169"/>
                    <a:pt x="757" y="171"/>
                    <a:pt x="757" y="172"/>
                  </a:cubicBezTo>
                  <a:cubicBezTo>
                    <a:pt x="759" y="178"/>
                    <a:pt x="761" y="184"/>
                    <a:pt x="762" y="191"/>
                  </a:cubicBezTo>
                  <a:cubicBezTo>
                    <a:pt x="762" y="192"/>
                    <a:pt x="763" y="193"/>
                    <a:pt x="763" y="194"/>
                  </a:cubicBezTo>
                  <a:cubicBezTo>
                    <a:pt x="764" y="197"/>
                    <a:pt x="764" y="199"/>
                    <a:pt x="765" y="202"/>
                  </a:cubicBezTo>
                  <a:moveTo>
                    <a:pt x="743" y="132"/>
                  </a:moveTo>
                  <a:cubicBezTo>
                    <a:pt x="742" y="131"/>
                    <a:pt x="742" y="130"/>
                    <a:pt x="742" y="129"/>
                  </a:cubicBezTo>
                  <a:cubicBezTo>
                    <a:pt x="742" y="129"/>
                    <a:pt x="742" y="129"/>
                    <a:pt x="742" y="129"/>
                  </a:cubicBezTo>
                  <a:cubicBezTo>
                    <a:pt x="743" y="130"/>
                    <a:pt x="743" y="130"/>
                    <a:pt x="743" y="130"/>
                  </a:cubicBezTo>
                  <a:cubicBezTo>
                    <a:pt x="743" y="131"/>
                    <a:pt x="743" y="131"/>
                    <a:pt x="743" y="131"/>
                  </a:cubicBezTo>
                  <a:cubicBezTo>
                    <a:pt x="743" y="131"/>
                    <a:pt x="743" y="132"/>
                    <a:pt x="743" y="132"/>
                  </a:cubicBezTo>
                  <a:moveTo>
                    <a:pt x="744" y="130"/>
                  </a:moveTo>
                  <a:cubicBezTo>
                    <a:pt x="745" y="130"/>
                    <a:pt x="745" y="129"/>
                    <a:pt x="746" y="129"/>
                  </a:cubicBezTo>
                  <a:cubicBezTo>
                    <a:pt x="748" y="134"/>
                    <a:pt x="749" y="139"/>
                    <a:pt x="751" y="143"/>
                  </a:cubicBezTo>
                  <a:cubicBezTo>
                    <a:pt x="751" y="145"/>
                    <a:pt x="752" y="147"/>
                    <a:pt x="752" y="149"/>
                  </a:cubicBezTo>
                  <a:cubicBezTo>
                    <a:pt x="754" y="155"/>
                    <a:pt x="756" y="162"/>
                    <a:pt x="758" y="169"/>
                  </a:cubicBezTo>
                  <a:cubicBezTo>
                    <a:pt x="758" y="170"/>
                    <a:pt x="759" y="172"/>
                    <a:pt x="759" y="174"/>
                  </a:cubicBezTo>
                  <a:cubicBezTo>
                    <a:pt x="760" y="177"/>
                    <a:pt x="760" y="180"/>
                    <a:pt x="761" y="183"/>
                  </a:cubicBezTo>
                  <a:cubicBezTo>
                    <a:pt x="761" y="182"/>
                    <a:pt x="761" y="182"/>
                    <a:pt x="761" y="181"/>
                  </a:cubicBezTo>
                  <a:cubicBezTo>
                    <a:pt x="759" y="175"/>
                    <a:pt x="757" y="170"/>
                    <a:pt x="756" y="164"/>
                  </a:cubicBezTo>
                  <a:cubicBezTo>
                    <a:pt x="755" y="162"/>
                    <a:pt x="755" y="161"/>
                    <a:pt x="754" y="159"/>
                  </a:cubicBezTo>
                  <a:cubicBezTo>
                    <a:pt x="752" y="152"/>
                    <a:pt x="750" y="146"/>
                    <a:pt x="748" y="140"/>
                  </a:cubicBezTo>
                  <a:cubicBezTo>
                    <a:pt x="747" y="139"/>
                    <a:pt x="747" y="139"/>
                    <a:pt x="747" y="138"/>
                  </a:cubicBezTo>
                  <a:cubicBezTo>
                    <a:pt x="746" y="135"/>
                    <a:pt x="745" y="133"/>
                    <a:pt x="744" y="130"/>
                  </a:cubicBezTo>
                  <a:cubicBezTo>
                    <a:pt x="744" y="130"/>
                    <a:pt x="744" y="130"/>
                    <a:pt x="744" y="130"/>
                  </a:cubicBezTo>
                  <a:cubicBezTo>
                    <a:pt x="744" y="130"/>
                    <a:pt x="744" y="130"/>
                    <a:pt x="744" y="130"/>
                  </a:cubicBezTo>
                  <a:moveTo>
                    <a:pt x="742" y="140"/>
                  </a:moveTo>
                  <a:cubicBezTo>
                    <a:pt x="741" y="137"/>
                    <a:pt x="740" y="133"/>
                    <a:pt x="739" y="130"/>
                  </a:cubicBezTo>
                  <a:cubicBezTo>
                    <a:pt x="739" y="129"/>
                    <a:pt x="739" y="129"/>
                    <a:pt x="739" y="128"/>
                  </a:cubicBezTo>
                  <a:cubicBezTo>
                    <a:pt x="739" y="128"/>
                    <a:pt x="739" y="129"/>
                    <a:pt x="740" y="129"/>
                  </a:cubicBezTo>
                  <a:cubicBezTo>
                    <a:pt x="741" y="131"/>
                    <a:pt x="742" y="134"/>
                    <a:pt x="743" y="136"/>
                  </a:cubicBezTo>
                  <a:cubicBezTo>
                    <a:pt x="742" y="138"/>
                    <a:pt x="742" y="139"/>
                    <a:pt x="742" y="140"/>
                  </a:cubicBezTo>
                  <a:moveTo>
                    <a:pt x="767" y="208"/>
                  </a:moveTo>
                  <a:cubicBezTo>
                    <a:pt x="762" y="180"/>
                    <a:pt x="755" y="153"/>
                    <a:pt x="747" y="129"/>
                  </a:cubicBezTo>
                  <a:cubicBezTo>
                    <a:pt x="748" y="128"/>
                    <a:pt x="750" y="128"/>
                    <a:pt x="751" y="127"/>
                  </a:cubicBezTo>
                  <a:cubicBezTo>
                    <a:pt x="757" y="154"/>
                    <a:pt x="763" y="181"/>
                    <a:pt x="767" y="208"/>
                  </a:cubicBezTo>
                  <a:moveTo>
                    <a:pt x="742" y="157"/>
                  </a:moveTo>
                  <a:cubicBezTo>
                    <a:pt x="742" y="154"/>
                    <a:pt x="741" y="152"/>
                    <a:pt x="740" y="149"/>
                  </a:cubicBezTo>
                  <a:cubicBezTo>
                    <a:pt x="739" y="143"/>
                    <a:pt x="738" y="137"/>
                    <a:pt x="737" y="132"/>
                  </a:cubicBezTo>
                  <a:cubicBezTo>
                    <a:pt x="736" y="129"/>
                    <a:pt x="736" y="127"/>
                    <a:pt x="735" y="125"/>
                  </a:cubicBezTo>
                  <a:cubicBezTo>
                    <a:pt x="736" y="126"/>
                    <a:pt x="737" y="126"/>
                    <a:pt x="737" y="127"/>
                  </a:cubicBezTo>
                  <a:cubicBezTo>
                    <a:pt x="739" y="133"/>
                    <a:pt x="741" y="138"/>
                    <a:pt x="742" y="143"/>
                  </a:cubicBezTo>
                  <a:cubicBezTo>
                    <a:pt x="742" y="146"/>
                    <a:pt x="742" y="148"/>
                    <a:pt x="742" y="150"/>
                  </a:cubicBezTo>
                  <a:cubicBezTo>
                    <a:pt x="742" y="152"/>
                    <a:pt x="742" y="154"/>
                    <a:pt x="742" y="156"/>
                  </a:cubicBezTo>
                  <a:cubicBezTo>
                    <a:pt x="742" y="157"/>
                    <a:pt x="742" y="157"/>
                    <a:pt x="742" y="157"/>
                  </a:cubicBezTo>
                  <a:moveTo>
                    <a:pt x="735" y="115"/>
                  </a:moveTo>
                  <a:cubicBezTo>
                    <a:pt x="734" y="114"/>
                    <a:pt x="734" y="114"/>
                    <a:pt x="734" y="114"/>
                  </a:cubicBezTo>
                  <a:cubicBezTo>
                    <a:pt x="735" y="115"/>
                    <a:pt x="735" y="115"/>
                    <a:pt x="735" y="115"/>
                  </a:cubicBezTo>
                  <a:cubicBezTo>
                    <a:pt x="735" y="115"/>
                    <a:pt x="735" y="115"/>
                    <a:pt x="735" y="115"/>
                  </a:cubicBezTo>
                  <a:moveTo>
                    <a:pt x="736" y="114"/>
                  </a:moveTo>
                  <a:cubicBezTo>
                    <a:pt x="736" y="114"/>
                    <a:pt x="736" y="114"/>
                    <a:pt x="736" y="114"/>
                  </a:cubicBezTo>
                  <a:cubicBezTo>
                    <a:pt x="736" y="114"/>
                    <a:pt x="736" y="114"/>
                    <a:pt x="736" y="114"/>
                  </a:cubicBezTo>
                  <a:cubicBezTo>
                    <a:pt x="736" y="114"/>
                    <a:pt x="736" y="114"/>
                    <a:pt x="736" y="114"/>
                  </a:cubicBezTo>
                  <a:moveTo>
                    <a:pt x="734" y="118"/>
                  </a:moveTo>
                  <a:cubicBezTo>
                    <a:pt x="733" y="116"/>
                    <a:pt x="733" y="113"/>
                    <a:pt x="732" y="110"/>
                  </a:cubicBezTo>
                  <a:cubicBezTo>
                    <a:pt x="732" y="111"/>
                    <a:pt x="733" y="112"/>
                    <a:pt x="733" y="113"/>
                  </a:cubicBezTo>
                  <a:cubicBezTo>
                    <a:pt x="734" y="114"/>
                    <a:pt x="734" y="116"/>
                    <a:pt x="734" y="117"/>
                  </a:cubicBezTo>
                  <a:cubicBezTo>
                    <a:pt x="734" y="117"/>
                    <a:pt x="734" y="118"/>
                    <a:pt x="734" y="118"/>
                  </a:cubicBezTo>
                  <a:moveTo>
                    <a:pt x="740" y="163"/>
                  </a:moveTo>
                  <a:cubicBezTo>
                    <a:pt x="739" y="158"/>
                    <a:pt x="737" y="153"/>
                    <a:pt x="736" y="147"/>
                  </a:cubicBezTo>
                  <a:cubicBezTo>
                    <a:pt x="735" y="143"/>
                    <a:pt x="734" y="138"/>
                    <a:pt x="732" y="134"/>
                  </a:cubicBezTo>
                  <a:cubicBezTo>
                    <a:pt x="730" y="126"/>
                    <a:pt x="728" y="117"/>
                    <a:pt x="725" y="109"/>
                  </a:cubicBezTo>
                  <a:cubicBezTo>
                    <a:pt x="726" y="110"/>
                    <a:pt x="728" y="110"/>
                    <a:pt x="730" y="110"/>
                  </a:cubicBezTo>
                  <a:cubicBezTo>
                    <a:pt x="730" y="110"/>
                    <a:pt x="731" y="110"/>
                    <a:pt x="731" y="110"/>
                  </a:cubicBezTo>
                  <a:cubicBezTo>
                    <a:pt x="733" y="116"/>
                    <a:pt x="734" y="122"/>
                    <a:pt x="735" y="128"/>
                  </a:cubicBezTo>
                  <a:cubicBezTo>
                    <a:pt x="736" y="131"/>
                    <a:pt x="736" y="134"/>
                    <a:pt x="737" y="137"/>
                  </a:cubicBezTo>
                  <a:cubicBezTo>
                    <a:pt x="738" y="143"/>
                    <a:pt x="740" y="150"/>
                    <a:pt x="741" y="156"/>
                  </a:cubicBezTo>
                  <a:cubicBezTo>
                    <a:pt x="741" y="158"/>
                    <a:pt x="742" y="160"/>
                    <a:pt x="742" y="161"/>
                  </a:cubicBezTo>
                  <a:cubicBezTo>
                    <a:pt x="742" y="162"/>
                    <a:pt x="742" y="162"/>
                    <a:pt x="742" y="163"/>
                  </a:cubicBezTo>
                  <a:cubicBezTo>
                    <a:pt x="741" y="163"/>
                    <a:pt x="741" y="163"/>
                    <a:pt x="740" y="163"/>
                  </a:cubicBezTo>
                  <a:moveTo>
                    <a:pt x="736" y="113"/>
                  </a:moveTo>
                  <a:cubicBezTo>
                    <a:pt x="736" y="112"/>
                    <a:pt x="735" y="110"/>
                    <a:pt x="734" y="109"/>
                  </a:cubicBezTo>
                  <a:cubicBezTo>
                    <a:pt x="736" y="108"/>
                    <a:pt x="738" y="106"/>
                    <a:pt x="739" y="104"/>
                  </a:cubicBezTo>
                  <a:cubicBezTo>
                    <a:pt x="739" y="106"/>
                    <a:pt x="740" y="108"/>
                    <a:pt x="740" y="110"/>
                  </a:cubicBezTo>
                  <a:cubicBezTo>
                    <a:pt x="739" y="111"/>
                    <a:pt x="737" y="112"/>
                    <a:pt x="736" y="113"/>
                  </a:cubicBezTo>
                  <a:moveTo>
                    <a:pt x="721" y="95"/>
                  </a:moveTo>
                  <a:cubicBezTo>
                    <a:pt x="719" y="90"/>
                    <a:pt x="718" y="85"/>
                    <a:pt x="716" y="80"/>
                  </a:cubicBezTo>
                  <a:cubicBezTo>
                    <a:pt x="717" y="81"/>
                    <a:pt x="717" y="81"/>
                    <a:pt x="717" y="81"/>
                  </a:cubicBezTo>
                  <a:cubicBezTo>
                    <a:pt x="718" y="82"/>
                    <a:pt x="719" y="84"/>
                    <a:pt x="720" y="85"/>
                  </a:cubicBezTo>
                  <a:cubicBezTo>
                    <a:pt x="721" y="88"/>
                    <a:pt x="723" y="90"/>
                    <a:pt x="724" y="92"/>
                  </a:cubicBezTo>
                  <a:cubicBezTo>
                    <a:pt x="723" y="93"/>
                    <a:pt x="722" y="94"/>
                    <a:pt x="721" y="95"/>
                  </a:cubicBezTo>
                  <a:moveTo>
                    <a:pt x="738" y="159"/>
                  </a:moveTo>
                  <a:cubicBezTo>
                    <a:pt x="738" y="158"/>
                    <a:pt x="737" y="157"/>
                    <a:pt x="737" y="156"/>
                  </a:cubicBezTo>
                  <a:cubicBezTo>
                    <a:pt x="736" y="153"/>
                    <a:pt x="735" y="149"/>
                    <a:pt x="734" y="146"/>
                  </a:cubicBezTo>
                  <a:cubicBezTo>
                    <a:pt x="732" y="143"/>
                    <a:pt x="731" y="139"/>
                    <a:pt x="730" y="136"/>
                  </a:cubicBezTo>
                  <a:cubicBezTo>
                    <a:pt x="729" y="133"/>
                    <a:pt x="727" y="129"/>
                    <a:pt x="726" y="126"/>
                  </a:cubicBezTo>
                  <a:cubicBezTo>
                    <a:pt x="725" y="123"/>
                    <a:pt x="723" y="119"/>
                    <a:pt x="722" y="116"/>
                  </a:cubicBezTo>
                  <a:cubicBezTo>
                    <a:pt x="720" y="113"/>
                    <a:pt x="719" y="109"/>
                    <a:pt x="718" y="106"/>
                  </a:cubicBezTo>
                  <a:cubicBezTo>
                    <a:pt x="716" y="103"/>
                    <a:pt x="715" y="99"/>
                    <a:pt x="713" y="96"/>
                  </a:cubicBezTo>
                  <a:cubicBezTo>
                    <a:pt x="712" y="93"/>
                    <a:pt x="710" y="90"/>
                    <a:pt x="709" y="86"/>
                  </a:cubicBezTo>
                  <a:cubicBezTo>
                    <a:pt x="707" y="83"/>
                    <a:pt x="706" y="80"/>
                    <a:pt x="704" y="76"/>
                  </a:cubicBezTo>
                  <a:cubicBezTo>
                    <a:pt x="702" y="73"/>
                    <a:pt x="701" y="70"/>
                    <a:pt x="699" y="67"/>
                  </a:cubicBezTo>
                  <a:cubicBezTo>
                    <a:pt x="698" y="64"/>
                    <a:pt x="696" y="60"/>
                    <a:pt x="694" y="57"/>
                  </a:cubicBezTo>
                  <a:cubicBezTo>
                    <a:pt x="693" y="55"/>
                    <a:pt x="692" y="54"/>
                    <a:pt x="692" y="52"/>
                  </a:cubicBezTo>
                  <a:cubicBezTo>
                    <a:pt x="692" y="53"/>
                    <a:pt x="693" y="53"/>
                    <a:pt x="694" y="54"/>
                  </a:cubicBezTo>
                  <a:cubicBezTo>
                    <a:pt x="695" y="56"/>
                    <a:pt x="697" y="57"/>
                    <a:pt x="699" y="59"/>
                  </a:cubicBezTo>
                  <a:cubicBezTo>
                    <a:pt x="701" y="61"/>
                    <a:pt x="703" y="64"/>
                    <a:pt x="705" y="67"/>
                  </a:cubicBezTo>
                  <a:cubicBezTo>
                    <a:pt x="707" y="68"/>
                    <a:pt x="708" y="70"/>
                    <a:pt x="710" y="71"/>
                  </a:cubicBezTo>
                  <a:cubicBezTo>
                    <a:pt x="711" y="74"/>
                    <a:pt x="713" y="76"/>
                    <a:pt x="715" y="78"/>
                  </a:cubicBezTo>
                  <a:cubicBezTo>
                    <a:pt x="716" y="83"/>
                    <a:pt x="718" y="88"/>
                    <a:pt x="719" y="93"/>
                  </a:cubicBezTo>
                  <a:cubicBezTo>
                    <a:pt x="720" y="94"/>
                    <a:pt x="720" y="95"/>
                    <a:pt x="720" y="96"/>
                  </a:cubicBezTo>
                  <a:cubicBezTo>
                    <a:pt x="720" y="98"/>
                    <a:pt x="720" y="99"/>
                    <a:pt x="720" y="100"/>
                  </a:cubicBezTo>
                  <a:cubicBezTo>
                    <a:pt x="720" y="104"/>
                    <a:pt x="721" y="106"/>
                    <a:pt x="724" y="108"/>
                  </a:cubicBezTo>
                  <a:cubicBezTo>
                    <a:pt x="724" y="109"/>
                    <a:pt x="724" y="109"/>
                    <a:pt x="724" y="110"/>
                  </a:cubicBezTo>
                  <a:cubicBezTo>
                    <a:pt x="726" y="117"/>
                    <a:pt x="728" y="123"/>
                    <a:pt x="730" y="130"/>
                  </a:cubicBezTo>
                  <a:cubicBezTo>
                    <a:pt x="732" y="135"/>
                    <a:pt x="733" y="141"/>
                    <a:pt x="735" y="147"/>
                  </a:cubicBezTo>
                  <a:cubicBezTo>
                    <a:pt x="736" y="151"/>
                    <a:pt x="737" y="155"/>
                    <a:pt x="738" y="159"/>
                  </a:cubicBezTo>
                  <a:moveTo>
                    <a:pt x="725" y="92"/>
                  </a:moveTo>
                  <a:cubicBezTo>
                    <a:pt x="724" y="91"/>
                    <a:pt x="724" y="90"/>
                    <a:pt x="723" y="89"/>
                  </a:cubicBezTo>
                  <a:cubicBezTo>
                    <a:pt x="722" y="87"/>
                    <a:pt x="721" y="85"/>
                    <a:pt x="719" y="83"/>
                  </a:cubicBezTo>
                  <a:cubicBezTo>
                    <a:pt x="718" y="81"/>
                    <a:pt x="717" y="79"/>
                    <a:pt x="715" y="78"/>
                  </a:cubicBezTo>
                  <a:cubicBezTo>
                    <a:pt x="714" y="72"/>
                    <a:pt x="712" y="66"/>
                    <a:pt x="710" y="60"/>
                  </a:cubicBezTo>
                  <a:cubicBezTo>
                    <a:pt x="710" y="60"/>
                    <a:pt x="710" y="60"/>
                    <a:pt x="710" y="60"/>
                  </a:cubicBezTo>
                  <a:cubicBezTo>
                    <a:pt x="708" y="55"/>
                    <a:pt x="706" y="50"/>
                    <a:pt x="705" y="45"/>
                  </a:cubicBezTo>
                  <a:cubicBezTo>
                    <a:pt x="705" y="45"/>
                    <a:pt x="705" y="46"/>
                    <a:pt x="706" y="47"/>
                  </a:cubicBezTo>
                  <a:cubicBezTo>
                    <a:pt x="708" y="51"/>
                    <a:pt x="709" y="55"/>
                    <a:pt x="711" y="59"/>
                  </a:cubicBezTo>
                  <a:cubicBezTo>
                    <a:pt x="713" y="63"/>
                    <a:pt x="715" y="68"/>
                    <a:pt x="717" y="72"/>
                  </a:cubicBezTo>
                  <a:cubicBezTo>
                    <a:pt x="719" y="76"/>
                    <a:pt x="721" y="80"/>
                    <a:pt x="722" y="84"/>
                  </a:cubicBezTo>
                  <a:cubicBezTo>
                    <a:pt x="723" y="86"/>
                    <a:pt x="724" y="89"/>
                    <a:pt x="725" y="91"/>
                  </a:cubicBezTo>
                  <a:cubicBezTo>
                    <a:pt x="725" y="92"/>
                    <a:pt x="725" y="92"/>
                    <a:pt x="725" y="92"/>
                  </a:cubicBezTo>
                  <a:moveTo>
                    <a:pt x="633" y="27"/>
                  </a:moveTo>
                  <a:cubicBezTo>
                    <a:pt x="634" y="27"/>
                    <a:pt x="634" y="27"/>
                    <a:pt x="635" y="27"/>
                  </a:cubicBezTo>
                  <a:cubicBezTo>
                    <a:pt x="636" y="33"/>
                    <a:pt x="638" y="38"/>
                    <a:pt x="639" y="44"/>
                  </a:cubicBezTo>
                  <a:cubicBezTo>
                    <a:pt x="639" y="47"/>
                    <a:pt x="640" y="50"/>
                    <a:pt x="641" y="52"/>
                  </a:cubicBezTo>
                  <a:cubicBezTo>
                    <a:pt x="642" y="58"/>
                    <a:pt x="643" y="64"/>
                    <a:pt x="644" y="69"/>
                  </a:cubicBezTo>
                  <a:cubicBezTo>
                    <a:pt x="645" y="73"/>
                    <a:pt x="646" y="76"/>
                    <a:pt x="646" y="80"/>
                  </a:cubicBezTo>
                  <a:cubicBezTo>
                    <a:pt x="648" y="85"/>
                    <a:pt x="649" y="90"/>
                    <a:pt x="650" y="95"/>
                  </a:cubicBezTo>
                  <a:cubicBezTo>
                    <a:pt x="651" y="99"/>
                    <a:pt x="651" y="103"/>
                    <a:pt x="652" y="107"/>
                  </a:cubicBezTo>
                  <a:cubicBezTo>
                    <a:pt x="653" y="112"/>
                    <a:pt x="654" y="117"/>
                    <a:pt x="655" y="122"/>
                  </a:cubicBezTo>
                  <a:cubicBezTo>
                    <a:pt x="656" y="127"/>
                    <a:pt x="657" y="132"/>
                    <a:pt x="658" y="137"/>
                  </a:cubicBezTo>
                  <a:cubicBezTo>
                    <a:pt x="659" y="141"/>
                    <a:pt x="660" y="145"/>
                    <a:pt x="661" y="150"/>
                  </a:cubicBezTo>
                  <a:cubicBezTo>
                    <a:pt x="662" y="155"/>
                    <a:pt x="663" y="160"/>
                    <a:pt x="664" y="165"/>
                  </a:cubicBezTo>
                  <a:cubicBezTo>
                    <a:pt x="665" y="170"/>
                    <a:pt x="666" y="174"/>
                    <a:pt x="667" y="178"/>
                  </a:cubicBezTo>
                  <a:cubicBezTo>
                    <a:pt x="667" y="180"/>
                    <a:pt x="667" y="182"/>
                    <a:pt x="668" y="184"/>
                  </a:cubicBezTo>
                  <a:cubicBezTo>
                    <a:pt x="670" y="199"/>
                    <a:pt x="673" y="214"/>
                    <a:pt x="676" y="230"/>
                  </a:cubicBezTo>
                  <a:cubicBezTo>
                    <a:pt x="673" y="230"/>
                    <a:pt x="670" y="232"/>
                    <a:pt x="669" y="236"/>
                  </a:cubicBezTo>
                  <a:cubicBezTo>
                    <a:pt x="668" y="235"/>
                    <a:pt x="667" y="235"/>
                    <a:pt x="665" y="234"/>
                  </a:cubicBezTo>
                  <a:cubicBezTo>
                    <a:pt x="663" y="233"/>
                    <a:pt x="660" y="233"/>
                    <a:pt x="657" y="232"/>
                  </a:cubicBezTo>
                  <a:cubicBezTo>
                    <a:pt x="655" y="231"/>
                    <a:pt x="654" y="231"/>
                    <a:pt x="652" y="231"/>
                  </a:cubicBezTo>
                  <a:cubicBezTo>
                    <a:pt x="647" y="229"/>
                    <a:pt x="642" y="228"/>
                    <a:pt x="638" y="227"/>
                  </a:cubicBezTo>
                  <a:cubicBezTo>
                    <a:pt x="636" y="227"/>
                    <a:pt x="634" y="227"/>
                    <a:pt x="633" y="226"/>
                  </a:cubicBezTo>
                  <a:cubicBezTo>
                    <a:pt x="632" y="226"/>
                    <a:pt x="632" y="226"/>
                    <a:pt x="632" y="226"/>
                  </a:cubicBezTo>
                  <a:cubicBezTo>
                    <a:pt x="632" y="226"/>
                    <a:pt x="632" y="225"/>
                    <a:pt x="632" y="225"/>
                  </a:cubicBezTo>
                  <a:cubicBezTo>
                    <a:pt x="632" y="219"/>
                    <a:pt x="628" y="215"/>
                    <a:pt x="623" y="215"/>
                  </a:cubicBezTo>
                  <a:cubicBezTo>
                    <a:pt x="625" y="185"/>
                    <a:pt x="627" y="154"/>
                    <a:pt x="628" y="123"/>
                  </a:cubicBezTo>
                  <a:cubicBezTo>
                    <a:pt x="629" y="119"/>
                    <a:pt x="629" y="116"/>
                    <a:pt x="629" y="112"/>
                  </a:cubicBezTo>
                  <a:cubicBezTo>
                    <a:pt x="630" y="99"/>
                    <a:pt x="630" y="85"/>
                    <a:pt x="631" y="72"/>
                  </a:cubicBezTo>
                  <a:cubicBezTo>
                    <a:pt x="631" y="64"/>
                    <a:pt x="632" y="56"/>
                    <a:pt x="632" y="47"/>
                  </a:cubicBezTo>
                  <a:cubicBezTo>
                    <a:pt x="632" y="41"/>
                    <a:pt x="633" y="34"/>
                    <a:pt x="633" y="27"/>
                  </a:cubicBezTo>
                  <a:cubicBezTo>
                    <a:pt x="633" y="27"/>
                    <a:pt x="633" y="27"/>
                    <a:pt x="633" y="27"/>
                  </a:cubicBezTo>
                  <a:moveTo>
                    <a:pt x="677" y="28"/>
                  </a:moveTo>
                  <a:cubicBezTo>
                    <a:pt x="677" y="27"/>
                    <a:pt x="677" y="27"/>
                    <a:pt x="677" y="27"/>
                  </a:cubicBezTo>
                  <a:cubicBezTo>
                    <a:pt x="677" y="27"/>
                    <a:pt x="677" y="27"/>
                    <a:pt x="677" y="28"/>
                  </a:cubicBezTo>
                  <a:moveTo>
                    <a:pt x="677" y="229"/>
                  </a:moveTo>
                  <a:cubicBezTo>
                    <a:pt x="672" y="201"/>
                    <a:pt x="667" y="174"/>
                    <a:pt x="662" y="149"/>
                  </a:cubicBezTo>
                  <a:cubicBezTo>
                    <a:pt x="661" y="147"/>
                    <a:pt x="661" y="146"/>
                    <a:pt x="661" y="144"/>
                  </a:cubicBezTo>
                  <a:cubicBezTo>
                    <a:pt x="659" y="136"/>
                    <a:pt x="658" y="129"/>
                    <a:pt x="656" y="121"/>
                  </a:cubicBezTo>
                  <a:cubicBezTo>
                    <a:pt x="656" y="119"/>
                    <a:pt x="655" y="116"/>
                    <a:pt x="655" y="114"/>
                  </a:cubicBezTo>
                  <a:cubicBezTo>
                    <a:pt x="653" y="107"/>
                    <a:pt x="652" y="101"/>
                    <a:pt x="651" y="95"/>
                  </a:cubicBezTo>
                  <a:cubicBezTo>
                    <a:pt x="650" y="92"/>
                    <a:pt x="649" y="89"/>
                    <a:pt x="649" y="86"/>
                  </a:cubicBezTo>
                  <a:cubicBezTo>
                    <a:pt x="647" y="80"/>
                    <a:pt x="646" y="74"/>
                    <a:pt x="645" y="68"/>
                  </a:cubicBezTo>
                  <a:cubicBezTo>
                    <a:pt x="644" y="66"/>
                    <a:pt x="644" y="63"/>
                    <a:pt x="643" y="60"/>
                  </a:cubicBezTo>
                  <a:cubicBezTo>
                    <a:pt x="642" y="54"/>
                    <a:pt x="641" y="49"/>
                    <a:pt x="639" y="43"/>
                  </a:cubicBezTo>
                  <a:cubicBezTo>
                    <a:pt x="639" y="40"/>
                    <a:pt x="638" y="38"/>
                    <a:pt x="638" y="35"/>
                  </a:cubicBezTo>
                  <a:cubicBezTo>
                    <a:pt x="637" y="32"/>
                    <a:pt x="636" y="29"/>
                    <a:pt x="636" y="27"/>
                  </a:cubicBezTo>
                  <a:cubicBezTo>
                    <a:pt x="636" y="26"/>
                    <a:pt x="637" y="26"/>
                    <a:pt x="638" y="26"/>
                  </a:cubicBezTo>
                  <a:cubicBezTo>
                    <a:pt x="640" y="29"/>
                    <a:pt x="643" y="33"/>
                    <a:pt x="645" y="37"/>
                  </a:cubicBezTo>
                  <a:cubicBezTo>
                    <a:pt x="647" y="41"/>
                    <a:pt x="650" y="45"/>
                    <a:pt x="652" y="49"/>
                  </a:cubicBezTo>
                  <a:cubicBezTo>
                    <a:pt x="656" y="55"/>
                    <a:pt x="660" y="61"/>
                    <a:pt x="663" y="67"/>
                  </a:cubicBezTo>
                  <a:cubicBezTo>
                    <a:pt x="666" y="71"/>
                    <a:pt x="668" y="75"/>
                    <a:pt x="670" y="78"/>
                  </a:cubicBezTo>
                  <a:cubicBezTo>
                    <a:pt x="674" y="85"/>
                    <a:pt x="678" y="92"/>
                    <a:pt x="682" y="99"/>
                  </a:cubicBezTo>
                  <a:cubicBezTo>
                    <a:pt x="683" y="102"/>
                    <a:pt x="685" y="105"/>
                    <a:pt x="687" y="108"/>
                  </a:cubicBezTo>
                  <a:cubicBezTo>
                    <a:pt x="692" y="117"/>
                    <a:pt x="697" y="126"/>
                    <a:pt x="702" y="136"/>
                  </a:cubicBezTo>
                  <a:cubicBezTo>
                    <a:pt x="702" y="136"/>
                    <a:pt x="702" y="136"/>
                    <a:pt x="702" y="136"/>
                  </a:cubicBezTo>
                  <a:cubicBezTo>
                    <a:pt x="707" y="146"/>
                    <a:pt x="712" y="155"/>
                    <a:pt x="716" y="164"/>
                  </a:cubicBezTo>
                  <a:cubicBezTo>
                    <a:pt x="718" y="167"/>
                    <a:pt x="719" y="170"/>
                    <a:pt x="720" y="173"/>
                  </a:cubicBezTo>
                  <a:cubicBezTo>
                    <a:pt x="723" y="179"/>
                    <a:pt x="726" y="185"/>
                    <a:pt x="729" y="191"/>
                  </a:cubicBezTo>
                  <a:cubicBezTo>
                    <a:pt x="731" y="195"/>
                    <a:pt x="732" y="199"/>
                    <a:pt x="734" y="202"/>
                  </a:cubicBezTo>
                  <a:cubicBezTo>
                    <a:pt x="736" y="208"/>
                    <a:pt x="739" y="213"/>
                    <a:pt x="741" y="218"/>
                  </a:cubicBezTo>
                  <a:cubicBezTo>
                    <a:pt x="743" y="222"/>
                    <a:pt x="744" y="226"/>
                    <a:pt x="746" y="230"/>
                  </a:cubicBezTo>
                  <a:cubicBezTo>
                    <a:pt x="747" y="232"/>
                    <a:pt x="747" y="234"/>
                    <a:pt x="748" y="235"/>
                  </a:cubicBezTo>
                  <a:cubicBezTo>
                    <a:pt x="747" y="236"/>
                    <a:pt x="746" y="237"/>
                    <a:pt x="745" y="238"/>
                  </a:cubicBezTo>
                  <a:cubicBezTo>
                    <a:pt x="744" y="238"/>
                    <a:pt x="744" y="238"/>
                    <a:pt x="744" y="238"/>
                  </a:cubicBezTo>
                  <a:cubicBezTo>
                    <a:pt x="743" y="237"/>
                    <a:pt x="741" y="236"/>
                    <a:pt x="739" y="236"/>
                  </a:cubicBezTo>
                  <a:cubicBezTo>
                    <a:pt x="738" y="235"/>
                    <a:pt x="737" y="235"/>
                    <a:pt x="736" y="234"/>
                  </a:cubicBezTo>
                  <a:cubicBezTo>
                    <a:pt x="734" y="234"/>
                    <a:pt x="732" y="233"/>
                    <a:pt x="729" y="233"/>
                  </a:cubicBezTo>
                  <a:cubicBezTo>
                    <a:pt x="728" y="232"/>
                    <a:pt x="727" y="232"/>
                    <a:pt x="726" y="232"/>
                  </a:cubicBezTo>
                  <a:cubicBezTo>
                    <a:pt x="723" y="231"/>
                    <a:pt x="719" y="231"/>
                    <a:pt x="715" y="231"/>
                  </a:cubicBezTo>
                  <a:cubicBezTo>
                    <a:pt x="715" y="231"/>
                    <a:pt x="715" y="231"/>
                    <a:pt x="715" y="231"/>
                  </a:cubicBezTo>
                  <a:cubicBezTo>
                    <a:pt x="715" y="231"/>
                    <a:pt x="715" y="231"/>
                    <a:pt x="715" y="231"/>
                  </a:cubicBezTo>
                  <a:cubicBezTo>
                    <a:pt x="712" y="231"/>
                    <a:pt x="709" y="231"/>
                    <a:pt x="706" y="232"/>
                  </a:cubicBezTo>
                  <a:cubicBezTo>
                    <a:pt x="705" y="232"/>
                    <a:pt x="704" y="232"/>
                    <a:pt x="703" y="232"/>
                  </a:cubicBezTo>
                  <a:cubicBezTo>
                    <a:pt x="701" y="232"/>
                    <a:pt x="699" y="233"/>
                    <a:pt x="697" y="233"/>
                  </a:cubicBezTo>
                  <a:cubicBezTo>
                    <a:pt x="696" y="233"/>
                    <a:pt x="695" y="234"/>
                    <a:pt x="694" y="234"/>
                  </a:cubicBezTo>
                  <a:cubicBezTo>
                    <a:pt x="692" y="234"/>
                    <a:pt x="690" y="235"/>
                    <a:pt x="688" y="235"/>
                  </a:cubicBezTo>
                  <a:cubicBezTo>
                    <a:pt x="688" y="235"/>
                    <a:pt x="688" y="235"/>
                    <a:pt x="688" y="235"/>
                  </a:cubicBezTo>
                  <a:cubicBezTo>
                    <a:pt x="686" y="232"/>
                    <a:pt x="683" y="229"/>
                    <a:pt x="678" y="229"/>
                  </a:cubicBezTo>
                  <a:cubicBezTo>
                    <a:pt x="678" y="229"/>
                    <a:pt x="678" y="229"/>
                    <a:pt x="677" y="229"/>
                  </a:cubicBezTo>
                  <a:moveTo>
                    <a:pt x="749" y="235"/>
                  </a:moveTo>
                  <a:cubicBezTo>
                    <a:pt x="748" y="233"/>
                    <a:pt x="747" y="230"/>
                    <a:pt x="746" y="228"/>
                  </a:cubicBezTo>
                  <a:cubicBezTo>
                    <a:pt x="745" y="224"/>
                    <a:pt x="743" y="221"/>
                    <a:pt x="742" y="218"/>
                  </a:cubicBezTo>
                  <a:cubicBezTo>
                    <a:pt x="739" y="210"/>
                    <a:pt x="735" y="203"/>
                    <a:pt x="732" y="196"/>
                  </a:cubicBezTo>
                  <a:cubicBezTo>
                    <a:pt x="731" y="193"/>
                    <a:pt x="730" y="191"/>
                    <a:pt x="729" y="189"/>
                  </a:cubicBezTo>
                  <a:cubicBezTo>
                    <a:pt x="725" y="181"/>
                    <a:pt x="721" y="173"/>
                    <a:pt x="717" y="164"/>
                  </a:cubicBezTo>
                  <a:cubicBezTo>
                    <a:pt x="716" y="161"/>
                    <a:pt x="714" y="158"/>
                    <a:pt x="713" y="155"/>
                  </a:cubicBezTo>
                  <a:cubicBezTo>
                    <a:pt x="710" y="149"/>
                    <a:pt x="707" y="143"/>
                    <a:pt x="703" y="137"/>
                  </a:cubicBezTo>
                  <a:cubicBezTo>
                    <a:pt x="701" y="133"/>
                    <a:pt x="699" y="130"/>
                    <a:pt x="698" y="126"/>
                  </a:cubicBezTo>
                  <a:cubicBezTo>
                    <a:pt x="694" y="120"/>
                    <a:pt x="691" y="114"/>
                    <a:pt x="688" y="108"/>
                  </a:cubicBezTo>
                  <a:cubicBezTo>
                    <a:pt x="686" y="105"/>
                    <a:pt x="684" y="101"/>
                    <a:pt x="682" y="97"/>
                  </a:cubicBezTo>
                  <a:cubicBezTo>
                    <a:pt x="678" y="91"/>
                    <a:pt x="675" y="85"/>
                    <a:pt x="672" y="80"/>
                  </a:cubicBezTo>
                  <a:cubicBezTo>
                    <a:pt x="669" y="76"/>
                    <a:pt x="667" y="72"/>
                    <a:pt x="664" y="68"/>
                  </a:cubicBezTo>
                  <a:cubicBezTo>
                    <a:pt x="661" y="62"/>
                    <a:pt x="658" y="56"/>
                    <a:pt x="654" y="50"/>
                  </a:cubicBezTo>
                  <a:cubicBezTo>
                    <a:pt x="652" y="46"/>
                    <a:pt x="649" y="42"/>
                    <a:pt x="646" y="38"/>
                  </a:cubicBezTo>
                  <a:cubicBezTo>
                    <a:pt x="644" y="33"/>
                    <a:pt x="641" y="29"/>
                    <a:pt x="639" y="25"/>
                  </a:cubicBezTo>
                  <a:cubicBezTo>
                    <a:pt x="639" y="25"/>
                    <a:pt x="639" y="25"/>
                    <a:pt x="639" y="25"/>
                  </a:cubicBezTo>
                  <a:cubicBezTo>
                    <a:pt x="641" y="28"/>
                    <a:pt x="644" y="31"/>
                    <a:pt x="646" y="34"/>
                  </a:cubicBezTo>
                  <a:cubicBezTo>
                    <a:pt x="649" y="38"/>
                    <a:pt x="652" y="42"/>
                    <a:pt x="654" y="45"/>
                  </a:cubicBezTo>
                  <a:cubicBezTo>
                    <a:pt x="658" y="50"/>
                    <a:pt x="661" y="55"/>
                    <a:pt x="664" y="59"/>
                  </a:cubicBezTo>
                  <a:cubicBezTo>
                    <a:pt x="667" y="63"/>
                    <a:pt x="670" y="67"/>
                    <a:pt x="672" y="70"/>
                  </a:cubicBezTo>
                  <a:cubicBezTo>
                    <a:pt x="676" y="75"/>
                    <a:pt x="679" y="80"/>
                    <a:pt x="682" y="84"/>
                  </a:cubicBezTo>
                  <a:cubicBezTo>
                    <a:pt x="684" y="88"/>
                    <a:pt x="687" y="92"/>
                    <a:pt x="689" y="95"/>
                  </a:cubicBezTo>
                  <a:cubicBezTo>
                    <a:pt x="692" y="100"/>
                    <a:pt x="695" y="105"/>
                    <a:pt x="698" y="109"/>
                  </a:cubicBezTo>
                  <a:cubicBezTo>
                    <a:pt x="700" y="113"/>
                    <a:pt x="702" y="117"/>
                    <a:pt x="705" y="120"/>
                  </a:cubicBezTo>
                  <a:cubicBezTo>
                    <a:pt x="707" y="125"/>
                    <a:pt x="710" y="130"/>
                    <a:pt x="713" y="134"/>
                  </a:cubicBezTo>
                  <a:cubicBezTo>
                    <a:pt x="715" y="138"/>
                    <a:pt x="717" y="141"/>
                    <a:pt x="719" y="145"/>
                  </a:cubicBezTo>
                  <a:cubicBezTo>
                    <a:pt x="721" y="150"/>
                    <a:pt x="724" y="155"/>
                    <a:pt x="726" y="160"/>
                  </a:cubicBezTo>
                  <a:cubicBezTo>
                    <a:pt x="728" y="163"/>
                    <a:pt x="730" y="166"/>
                    <a:pt x="731" y="169"/>
                  </a:cubicBezTo>
                  <a:cubicBezTo>
                    <a:pt x="732" y="170"/>
                    <a:pt x="732" y="171"/>
                    <a:pt x="733" y="172"/>
                  </a:cubicBezTo>
                  <a:cubicBezTo>
                    <a:pt x="732" y="173"/>
                    <a:pt x="732" y="173"/>
                    <a:pt x="732" y="173"/>
                  </a:cubicBezTo>
                  <a:cubicBezTo>
                    <a:pt x="732" y="176"/>
                    <a:pt x="734" y="179"/>
                    <a:pt x="737" y="181"/>
                  </a:cubicBezTo>
                  <a:cubicBezTo>
                    <a:pt x="738" y="183"/>
                    <a:pt x="738" y="184"/>
                    <a:pt x="739" y="186"/>
                  </a:cubicBezTo>
                  <a:cubicBezTo>
                    <a:pt x="740" y="188"/>
                    <a:pt x="742" y="191"/>
                    <a:pt x="743" y="194"/>
                  </a:cubicBezTo>
                  <a:cubicBezTo>
                    <a:pt x="745" y="199"/>
                    <a:pt x="747" y="204"/>
                    <a:pt x="749" y="209"/>
                  </a:cubicBezTo>
                  <a:cubicBezTo>
                    <a:pt x="746" y="210"/>
                    <a:pt x="743" y="214"/>
                    <a:pt x="743" y="217"/>
                  </a:cubicBezTo>
                  <a:cubicBezTo>
                    <a:pt x="743" y="223"/>
                    <a:pt x="747" y="227"/>
                    <a:pt x="752" y="227"/>
                  </a:cubicBezTo>
                  <a:cubicBezTo>
                    <a:pt x="752" y="230"/>
                    <a:pt x="752" y="232"/>
                    <a:pt x="752" y="234"/>
                  </a:cubicBezTo>
                  <a:cubicBezTo>
                    <a:pt x="751" y="234"/>
                    <a:pt x="750" y="235"/>
                    <a:pt x="749" y="235"/>
                  </a:cubicBezTo>
                  <a:moveTo>
                    <a:pt x="733" y="171"/>
                  </a:moveTo>
                  <a:cubicBezTo>
                    <a:pt x="732" y="169"/>
                    <a:pt x="732" y="168"/>
                    <a:pt x="731" y="167"/>
                  </a:cubicBezTo>
                  <a:cubicBezTo>
                    <a:pt x="729" y="162"/>
                    <a:pt x="726" y="157"/>
                    <a:pt x="724" y="153"/>
                  </a:cubicBezTo>
                  <a:cubicBezTo>
                    <a:pt x="722" y="149"/>
                    <a:pt x="720" y="146"/>
                    <a:pt x="718" y="142"/>
                  </a:cubicBezTo>
                  <a:cubicBezTo>
                    <a:pt x="716" y="137"/>
                    <a:pt x="713" y="133"/>
                    <a:pt x="710" y="128"/>
                  </a:cubicBezTo>
                  <a:cubicBezTo>
                    <a:pt x="708" y="124"/>
                    <a:pt x="706" y="121"/>
                    <a:pt x="704" y="117"/>
                  </a:cubicBezTo>
                  <a:cubicBezTo>
                    <a:pt x="701" y="113"/>
                    <a:pt x="698" y="108"/>
                    <a:pt x="695" y="103"/>
                  </a:cubicBezTo>
                  <a:cubicBezTo>
                    <a:pt x="693" y="99"/>
                    <a:pt x="691" y="96"/>
                    <a:pt x="688" y="93"/>
                  </a:cubicBezTo>
                  <a:cubicBezTo>
                    <a:pt x="685" y="87"/>
                    <a:pt x="681" y="82"/>
                    <a:pt x="678" y="77"/>
                  </a:cubicBezTo>
                  <a:cubicBezTo>
                    <a:pt x="676" y="74"/>
                    <a:pt x="674" y="71"/>
                    <a:pt x="671" y="68"/>
                  </a:cubicBezTo>
                  <a:cubicBezTo>
                    <a:pt x="666" y="59"/>
                    <a:pt x="660" y="51"/>
                    <a:pt x="653" y="43"/>
                  </a:cubicBezTo>
                  <a:cubicBezTo>
                    <a:pt x="651" y="39"/>
                    <a:pt x="648" y="36"/>
                    <a:pt x="645" y="32"/>
                  </a:cubicBezTo>
                  <a:cubicBezTo>
                    <a:pt x="643" y="30"/>
                    <a:pt x="641" y="27"/>
                    <a:pt x="639" y="25"/>
                  </a:cubicBezTo>
                  <a:cubicBezTo>
                    <a:pt x="641" y="24"/>
                    <a:pt x="642" y="22"/>
                    <a:pt x="642" y="21"/>
                  </a:cubicBezTo>
                  <a:cubicBezTo>
                    <a:pt x="644" y="22"/>
                    <a:pt x="646" y="22"/>
                    <a:pt x="648" y="23"/>
                  </a:cubicBezTo>
                  <a:cubicBezTo>
                    <a:pt x="650" y="24"/>
                    <a:pt x="652" y="25"/>
                    <a:pt x="655" y="26"/>
                  </a:cubicBezTo>
                  <a:cubicBezTo>
                    <a:pt x="657" y="27"/>
                    <a:pt x="659" y="28"/>
                    <a:pt x="661" y="29"/>
                  </a:cubicBezTo>
                  <a:cubicBezTo>
                    <a:pt x="664" y="31"/>
                    <a:pt x="666" y="32"/>
                    <a:pt x="668" y="34"/>
                  </a:cubicBezTo>
                  <a:cubicBezTo>
                    <a:pt x="670" y="35"/>
                    <a:pt x="672" y="36"/>
                    <a:pt x="674" y="38"/>
                  </a:cubicBezTo>
                  <a:cubicBezTo>
                    <a:pt x="677" y="39"/>
                    <a:pt x="679" y="41"/>
                    <a:pt x="681" y="43"/>
                  </a:cubicBezTo>
                  <a:cubicBezTo>
                    <a:pt x="683" y="45"/>
                    <a:pt x="685" y="46"/>
                    <a:pt x="687" y="48"/>
                  </a:cubicBezTo>
                  <a:cubicBezTo>
                    <a:pt x="687" y="48"/>
                    <a:pt x="688" y="49"/>
                    <a:pt x="689" y="49"/>
                  </a:cubicBezTo>
                  <a:cubicBezTo>
                    <a:pt x="709" y="86"/>
                    <a:pt x="725" y="124"/>
                    <a:pt x="739" y="164"/>
                  </a:cubicBezTo>
                  <a:cubicBezTo>
                    <a:pt x="736" y="165"/>
                    <a:pt x="734" y="167"/>
                    <a:pt x="733" y="171"/>
                  </a:cubicBezTo>
                  <a:moveTo>
                    <a:pt x="712" y="0"/>
                  </a:moveTo>
                  <a:cubicBezTo>
                    <a:pt x="711" y="0"/>
                    <a:pt x="711" y="0"/>
                    <a:pt x="711" y="0"/>
                  </a:cubicBezTo>
                  <a:cubicBezTo>
                    <a:pt x="712" y="2"/>
                    <a:pt x="713" y="4"/>
                    <a:pt x="713" y="6"/>
                  </a:cubicBezTo>
                  <a:cubicBezTo>
                    <a:pt x="715" y="10"/>
                    <a:pt x="717" y="15"/>
                    <a:pt x="718" y="19"/>
                  </a:cubicBezTo>
                  <a:cubicBezTo>
                    <a:pt x="727" y="43"/>
                    <a:pt x="734" y="67"/>
                    <a:pt x="741" y="91"/>
                  </a:cubicBezTo>
                  <a:cubicBezTo>
                    <a:pt x="742" y="93"/>
                    <a:pt x="742" y="95"/>
                    <a:pt x="743" y="97"/>
                  </a:cubicBezTo>
                  <a:cubicBezTo>
                    <a:pt x="744" y="101"/>
                    <a:pt x="745" y="106"/>
                    <a:pt x="746" y="110"/>
                  </a:cubicBezTo>
                  <a:cubicBezTo>
                    <a:pt x="745" y="110"/>
                    <a:pt x="745" y="110"/>
                    <a:pt x="744" y="110"/>
                  </a:cubicBezTo>
                  <a:cubicBezTo>
                    <a:pt x="743" y="110"/>
                    <a:pt x="742" y="110"/>
                    <a:pt x="742" y="110"/>
                  </a:cubicBezTo>
                  <a:cubicBezTo>
                    <a:pt x="741" y="107"/>
                    <a:pt x="740" y="104"/>
                    <a:pt x="739" y="101"/>
                  </a:cubicBezTo>
                  <a:cubicBezTo>
                    <a:pt x="739" y="100"/>
                    <a:pt x="739" y="100"/>
                    <a:pt x="739" y="100"/>
                  </a:cubicBezTo>
                  <a:cubicBezTo>
                    <a:pt x="739" y="99"/>
                    <a:pt x="739" y="97"/>
                    <a:pt x="738" y="96"/>
                  </a:cubicBezTo>
                  <a:cubicBezTo>
                    <a:pt x="737" y="93"/>
                    <a:pt x="737" y="90"/>
                    <a:pt x="736" y="87"/>
                  </a:cubicBezTo>
                  <a:cubicBezTo>
                    <a:pt x="735" y="83"/>
                    <a:pt x="734" y="80"/>
                    <a:pt x="733" y="77"/>
                  </a:cubicBezTo>
                  <a:cubicBezTo>
                    <a:pt x="731" y="69"/>
                    <a:pt x="729" y="61"/>
                    <a:pt x="727" y="54"/>
                  </a:cubicBezTo>
                  <a:cubicBezTo>
                    <a:pt x="726" y="50"/>
                    <a:pt x="725" y="47"/>
                    <a:pt x="724" y="43"/>
                  </a:cubicBezTo>
                  <a:cubicBezTo>
                    <a:pt x="722" y="36"/>
                    <a:pt x="719" y="28"/>
                    <a:pt x="717" y="20"/>
                  </a:cubicBezTo>
                  <a:cubicBezTo>
                    <a:pt x="716" y="17"/>
                    <a:pt x="715" y="14"/>
                    <a:pt x="714" y="11"/>
                  </a:cubicBezTo>
                  <a:cubicBezTo>
                    <a:pt x="713" y="8"/>
                    <a:pt x="712" y="4"/>
                    <a:pt x="710" y="0"/>
                  </a:cubicBezTo>
                  <a:cubicBezTo>
                    <a:pt x="709" y="0"/>
                    <a:pt x="709" y="0"/>
                    <a:pt x="709" y="0"/>
                  </a:cubicBezTo>
                  <a:cubicBezTo>
                    <a:pt x="710" y="3"/>
                    <a:pt x="711" y="6"/>
                    <a:pt x="712" y="9"/>
                  </a:cubicBezTo>
                  <a:cubicBezTo>
                    <a:pt x="714" y="16"/>
                    <a:pt x="717" y="23"/>
                    <a:pt x="719" y="30"/>
                  </a:cubicBezTo>
                  <a:cubicBezTo>
                    <a:pt x="720" y="34"/>
                    <a:pt x="721" y="38"/>
                    <a:pt x="722" y="42"/>
                  </a:cubicBezTo>
                  <a:cubicBezTo>
                    <a:pt x="726" y="53"/>
                    <a:pt x="729" y="64"/>
                    <a:pt x="732" y="75"/>
                  </a:cubicBezTo>
                  <a:cubicBezTo>
                    <a:pt x="733" y="78"/>
                    <a:pt x="734" y="81"/>
                    <a:pt x="734" y="85"/>
                  </a:cubicBezTo>
                  <a:cubicBezTo>
                    <a:pt x="735" y="87"/>
                    <a:pt x="736" y="90"/>
                    <a:pt x="737" y="93"/>
                  </a:cubicBezTo>
                  <a:cubicBezTo>
                    <a:pt x="736" y="93"/>
                    <a:pt x="736" y="93"/>
                    <a:pt x="736" y="93"/>
                  </a:cubicBezTo>
                  <a:cubicBezTo>
                    <a:pt x="736" y="93"/>
                    <a:pt x="736" y="92"/>
                    <a:pt x="736" y="92"/>
                  </a:cubicBezTo>
                  <a:cubicBezTo>
                    <a:pt x="735" y="87"/>
                    <a:pt x="733" y="83"/>
                    <a:pt x="732" y="78"/>
                  </a:cubicBezTo>
                  <a:cubicBezTo>
                    <a:pt x="730" y="72"/>
                    <a:pt x="728" y="67"/>
                    <a:pt x="726" y="61"/>
                  </a:cubicBezTo>
                  <a:cubicBezTo>
                    <a:pt x="724" y="56"/>
                    <a:pt x="723" y="52"/>
                    <a:pt x="721" y="47"/>
                  </a:cubicBezTo>
                  <a:cubicBezTo>
                    <a:pt x="719" y="42"/>
                    <a:pt x="717" y="36"/>
                    <a:pt x="715" y="30"/>
                  </a:cubicBezTo>
                  <a:cubicBezTo>
                    <a:pt x="713" y="26"/>
                    <a:pt x="711" y="21"/>
                    <a:pt x="710" y="17"/>
                  </a:cubicBezTo>
                  <a:cubicBezTo>
                    <a:pt x="707" y="11"/>
                    <a:pt x="705" y="6"/>
                    <a:pt x="703" y="0"/>
                  </a:cubicBezTo>
                  <a:cubicBezTo>
                    <a:pt x="703" y="0"/>
                    <a:pt x="703" y="0"/>
                    <a:pt x="703" y="0"/>
                  </a:cubicBezTo>
                  <a:cubicBezTo>
                    <a:pt x="702" y="0"/>
                    <a:pt x="702" y="0"/>
                    <a:pt x="702" y="0"/>
                  </a:cubicBezTo>
                  <a:cubicBezTo>
                    <a:pt x="703" y="4"/>
                    <a:pt x="705" y="7"/>
                    <a:pt x="706" y="11"/>
                  </a:cubicBezTo>
                  <a:cubicBezTo>
                    <a:pt x="708" y="15"/>
                    <a:pt x="710" y="20"/>
                    <a:pt x="712" y="24"/>
                  </a:cubicBezTo>
                  <a:cubicBezTo>
                    <a:pt x="714" y="30"/>
                    <a:pt x="716" y="36"/>
                    <a:pt x="718" y="42"/>
                  </a:cubicBezTo>
                  <a:cubicBezTo>
                    <a:pt x="720" y="47"/>
                    <a:pt x="722" y="51"/>
                    <a:pt x="723" y="55"/>
                  </a:cubicBezTo>
                  <a:cubicBezTo>
                    <a:pt x="726" y="62"/>
                    <a:pt x="728" y="69"/>
                    <a:pt x="730" y="76"/>
                  </a:cubicBezTo>
                  <a:cubicBezTo>
                    <a:pt x="731" y="80"/>
                    <a:pt x="733" y="83"/>
                    <a:pt x="734" y="87"/>
                  </a:cubicBezTo>
                  <a:cubicBezTo>
                    <a:pt x="734" y="89"/>
                    <a:pt x="735" y="91"/>
                    <a:pt x="735" y="92"/>
                  </a:cubicBezTo>
                  <a:cubicBezTo>
                    <a:pt x="734" y="91"/>
                    <a:pt x="732" y="90"/>
                    <a:pt x="730" y="90"/>
                  </a:cubicBezTo>
                  <a:cubicBezTo>
                    <a:pt x="729" y="90"/>
                    <a:pt x="728" y="91"/>
                    <a:pt x="727" y="91"/>
                  </a:cubicBezTo>
                  <a:cubicBezTo>
                    <a:pt x="724" y="83"/>
                    <a:pt x="722" y="75"/>
                    <a:pt x="719" y="68"/>
                  </a:cubicBezTo>
                  <a:cubicBezTo>
                    <a:pt x="718" y="65"/>
                    <a:pt x="717" y="61"/>
                    <a:pt x="716" y="58"/>
                  </a:cubicBezTo>
                  <a:cubicBezTo>
                    <a:pt x="714" y="51"/>
                    <a:pt x="711" y="43"/>
                    <a:pt x="709" y="36"/>
                  </a:cubicBezTo>
                  <a:cubicBezTo>
                    <a:pt x="707" y="32"/>
                    <a:pt x="706" y="28"/>
                    <a:pt x="704" y="24"/>
                  </a:cubicBezTo>
                  <a:cubicBezTo>
                    <a:pt x="702" y="18"/>
                    <a:pt x="700" y="11"/>
                    <a:pt x="697" y="5"/>
                  </a:cubicBezTo>
                  <a:cubicBezTo>
                    <a:pt x="697" y="3"/>
                    <a:pt x="696" y="2"/>
                    <a:pt x="695" y="0"/>
                  </a:cubicBezTo>
                  <a:cubicBezTo>
                    <a:pt x="694" y="0"/>
                    <a:pt x="694" y="0"/>
                    <a:pt x="694" y="0"/>
                  </a:cubicBezTo>
                  <a:cubicBezTo>
                    <a:pt x="696" y="5"/>
                    <a:pt x="698" y="10"/>
                    <a:pt x="700" y="15"/>
                  </a:cubicBezTo>
                  <a:cubicBezTo>
                    <a:pt x="702" y="20"/>
                    <a:pt x="704" y="26"/>
                    <a:pt x="706" y="31"/>
                  </a:cubicBezTo>
                  <a:cubicBezTo>
                    <a:pt x="708" y="36"/>
                    <a:pt x="710" y="42"/>
                    <a:pt x="711" y="47"/>
                  </a:cubicBezTo>
                  <a:cubicBezTo>
                    <a:pt x="713" y="52"/>
                    <a:pt x="715" y="57"/>
                    <a:pt x="717" y="62"/>
                  </a:cubicBezTo>
                  <a:cubicBezTo>
                    <a:pt x="719" y="68"/>
                    <a:pt x="720" y="74"/>
                    <a:pt x="722" y="80"/>
                  </a:cubicBezTo>
                  <a:cubicBezTo>
                    <a:pt x="723" y="83"/>
                    <a:pt x="724" y="86"/>
                    <a:pt x="726" y="89"/>
                  </a:cubicBezTo>
                  <a:cubicBezTo>
                    <a:pt x="725" y="87"/>
                    <a:pt x="723" y="84"/>
                    <a:pt x="722" y="82"/>
                  </a:cubicBezTo>
                  <a:cubicBezTo>
                    <a:pt x="721" y="78"/>
                    <a:pt x="719" y="74"/>
                    <a:pt x="717" y="70"/>
                  </a:cubicBezTo>
                  <a:cubicBezTo>
                    <a:pt x="715" y="65"/>
                    <a:pt x="713" y="61"/>
                    <a:pt x="711" y="57"/>
                  </a:cubicBezTo>
                  <a:cubicBezTo>
                    <a:pt x="709" y="53"/>
                    <a:pt x="707" y="49"/>
                    <a:pt x="705" y="45"/>
                  </a:cubicBezTo>
                  <a:cubicBezTo>
                    <a:pt x="704" y="42"/>
                    <a:pt x="703" y="40"/>
                    <a:pt x="702" y="38"/>
                  </a:cubicBezTo>
                  <a:cubicBezTo>
                    <a:pt x="701" y="33"/>
                    <a:pt x="699" y="29"/>
                    <a:pt x="697" y="24"/>
                  </a:cubicBezTo>
                  <a:cubicBezTo>
                    <a:pt x="696" y="20"/>
                    <a:pt x="695" y="17"/>
                    <a:pt x="694" y="14"/>
                  </a:cubicBezTo>
                  <a:cubicBezTo>
                    <a:pt x="692" y="9"/>
                    <a:pt x="691" y="5"/>
                    <a:pt x="689" y="0"/>
                  </a:cubicBezTo>
                  <a:cubicBezTo>
                    <a:pt x="688" y="0"/>
                    <a:pt x="688" y="0"/>
                    <a:pt x="688" y="0"/>
                  </a:cubicBezTo>
                  <a:cubicBezTo>
                    <a:pt x="688" y="0"/>
                    <a:pt x="688" y="0"/>
                    <a:pt x="688" y="0"/>
                  </a:cubicBezTo>
                  <a:cubicBezTo>
                    <a:pt x="690" y="7"/>
                    <a:pt x="693" y="14"/>
                    <a:pt x="695" y="20"/>
                  </a:cubicBezTo>
                  <a:cubicBezTo>
                    <a:pt x="697" y="24"/>
                    <a:pt x="698" y="28"/>
                    <a:pt x="699" y="32"/>
                  </a:cubicBezTo>
                  <a:cubicBezTo>
                    <a:pt x="699" y="31"/>
                    <a:pt x="699" y="31"/>
                    <a:pt x="699" y="31"/>
                  </a:cubicBezTo>
                  <a:cubicBezTo>
                    <a:pt x="697" y="27"/>
                    <a:pt x="695" y="23"/>
                    <a:pt x="693" y="19"/>
                  </a:cubicBezTo>
                  <a:cubicBezTo>
                    <a:pt x="691" y="15"/>
                    <a:pt x="688" y="11"/>
                    <a:pt x="686" y="6"/>
                  </a:cubicBezTo>
                  <a:cubicBezTo>
                    <a:pt x="685" y="4"/>
                    <a:pt x="684" y="2"/>
                    <a:pt x="683" y="0"/>
                  </a:cubicBezTo>
                  <a:cubicBezTo>
                    <a:pt x="682" y="0"/>
                    <a:pt x="682" y="0"/>
                    <a:pt x="682" y="0"/>
                  </a:cubicBezTo>
                  <a:cubicBezTo>
                    <a:pt x="683" y="3"/>
                    <a:pt x="685" y="6"/>
                    <a:pt x="686" y="8"/>
                  </a:cubicBezTo>
                  <a:cubicBezTo>
                    <a:pt x="688" y="13"/>
                    <a:pt x="691" y="17"/>
                    <a:pt x="693" y="22"/>
                  </a:cubicBezTo>
                  <a:cubicBezTo>
                    <a:pt x="695" y="26"/>
                    <a:pt x="697" y="30"/>
                    <a:pt x="699" y="33"/>
                  </a:cubicBezTo>
                  <a:cubicBezTo>
                    <a:pt x="700" y="35"/>
                    <a:pt x="701" y="37"/>
                    <a:pt x="702" y="39"/>
                  </a:cubicBezTo>
                  <a:cubicBezTo>
                    <a:pt x="704" y="45"/>
                    <a:pt x="706" y="51"/>
                    <a:pt x="708" y="57"/>
                  </a:cubicBezTo>
                  <a:cubicBezTo>
                    <a:pt x="710" y="62"/>
                    <a:pt x="711" y="68"/>
                    <a:pt x="713" y="73"/>
                  </a:cubicBezTo>
                  <a:cubicBezTo>
                    <a:pt x="713" y="74"/>
                    <a:pt x="714" y="75"/>
                    <a:pt x="714" y="76"/>
                  </a:cubicBezTo>
                  <a:cubicBezTo>
                    <a:pt x="714" y="75"/>
                    <a:pt x="714" y="75"/>
                    <a:pt x="714" y="75"/>
                  </a:cubicBezTo>
                  <a:cubicBezTo>
                    <a:pt x="712" y="73"/>
                    <a:pt x="711" y="71"/>
                    <a:pt x="709" y="69"/>
                  </a:cubicBezTo>
                  <a:cubicBezTo>
                    <a:pt x="707" y="67"/>
                    <a:pt x="705" y="65"/>
                    <a:pt x="703" y="62"/>
                  </a:cubicBezTo>
                  <a:cubicBezTo>
                    <a:pt x="701" y="60"/>
                    <a:pt x="700" y="59"/>
                    <a:pt x="698" y="57"/>
                  </a:cubicBezTo>
                  <a:cubicBezTo>
                    <a:pt x="696" y="55"/>
                    <a:pt x="693" y="53"/>
                    <a:pt x="691" y="51"/>
                  </a:cubicBezTo>
                  <a:cubicBezTo>
                    <a:pt x="690" y="50"/>
                    <a:pt x="690" y="50"/>
                    <a:pt x="690" y="50"/>
                  </a:cubicBezTo>
                  <a:cubicBezTo>
                    <a:pt x="690" y="49"/>
                    <a:pt x="689" y="48"/>
                    <a:pt x="689" y="48"/>
                  </a:cubicBezTo>
                  <a:cubicBezTo>
                    <a:pt x="687" y="44"/>
                    <a:pt x="685" y="41"/>
                    <a:pt x="684" y="38"/>
                  </a:cubicBezTo>
                  <a:cubicBezTo>
                    <a:pt x="682" y="35"/>
                    <a:pt x="680" y="32"/>
                    <a:pt x="678" y="28"/>
                  </a:cubicBezTo>
                  <a:cubicBezTo>
                    <a:pt x="676" y="25"/>
                    <a:pt x="675" y="22"/>
                    <a:pt x="673" y="19"/>
                  </a:cubicBezTo>
                  <a:cubicBezTo>
                    <a:pt x="671" y="16"/>
                    <a:pt x="669" y="13"/>
                    <a:pt x="667" y="10"/>
                  </a:cubicBezTo>
                  <a:cubicBezTo>
                    <a:pt x="665" y="6"/>
                    <a:pt x="663" y="3"/>
                    <a:pt x="661" y="0"/>
                  </a:cubicBezTo>
                  <a:cubicBezTo>
                    <a:pt x="661" y="0"/>
                    <a:pt x="661" y="0"/>
                    <a:pt x="661" y="0"/>
                  </a:cubicBezTo>
                  <a:cubicBezTo>
                    <a:pt x="660" y="0"/>
                    <a:pt x="660" y="0"/>
                    <a:pt x="660" y="0"/>
                  </a:cubicBezTo>
                  <a:cubicBezTo>
                    <a:pt x="661" y="1"/>
                    <a:pt x="661" y="2"/>
                    <a:pt x="662" y="3"/>
                  </a:cubicBezTo>
                  <a:cubicBezTo>
                    <a:pt x="667" y="11"/>
                    <a:pt x="672" y="18"/>
                    <a:pt x="676" y="26"/>
                  </a:cubicBezTo>
                  <a:cubicBezTo>
                    <a:pt x="671" y="17"/>
                    <a:pt x="666" y="9"/>
                    <a:pt x="660" y="0"/>
                  </a:cubicBezTo>
                  <a:cubicBezTo>
                    <a:pt x="659" y="0"/>
                    <a:pt x="659" y="0"/>
                    <a:pt x="659" y="0"/>
                  </a:cubicBezTo>
                  <a:cubicBezTo>
                    <a:pt x="669" y="15"/>
                    <a:pt x="678" y="31"/>
                    <a:pt x="687" y="47"/>
                  </a:cubicBezTo>
                  <a:cubicBezTo>
                    <a:pt x="687" y="47"/>
                    <a:pt x="686" y="46"/>
                    <a:pt x="686" y="46"/>
                  </a:cubicBezTo>
                  <a:cubicBezTo>
                    <a:pt x="684" y="44"/>
                    <a:pt x="681" y="42"/>
                    <a:pt x="679" y="40"/>
                  </a:cubicBezTo>
                  <a:cubicBezTo>
                    <a:pt x="677" y="39"/>
                    <a:pt x="675" y="38"/>
                    <a:pt x="674" y="36"/>
                  </a:cubicBezTo>
                  <a:cubicBezTo>
                    <a:pt x="671" y="34"/>
                    <a:pt x="668" y="33"/>
                    <a:pt x="666" y="31"/>
                  </a:cubicBezTo>
                  <a:cubicBezTo>
                    <a:pt x="664" y="30"/>
                    <a:pt x="662" y="29"/>
                    <a:pt x="661" y="28"/>
                  </a:cubicBezTo>
                  <a:cubicBezTo>
                    <a:pt x="657" y="26"/>
                    <a:pt x="654" y="25"/>
                    <a:pt x="651" y="23"/>
                  </a:cubicBezTo>
                  <a:cubicBezTo>
                    <a:pt x="650" y="23"/>
                    <a:pt x="648" y="22"/>
                    <a:pt x="647" y="22"/>
                  </a:cubicBezTo>
                  <a:cubicBezTo>
                    <a:pt x="646" y="21"/>
                    <a:pt x="644" y="21"/>
                    <a:pt x="642" y="20"/>
                  </a:cubicBezTo>
                  <a:cubicBezTo>
                    <a:pt x="643" y="19"/>
                    <a:pt x="643" y="18"/>
                    <a:pt x="643" y="17"/>
                  </a:cubicBezTo>
                  <a:cubicBezTo>
                    <a:pt x="643" y="12"/>
                    <a:pt x="639" y="7"/>
                    <a:pt x="633" y="7"/>
                  </a:cubicBezTo>
                  <a:cubicBezTo>
                    <a:pt x="632" y="7"/>
                    <a:pt x="630" y="8"/>
                    <a:pt x="629" y="8"/>
                  </a:cubicBezTo>
                  <a:cubicBezTo>
                    <a:pt x="628" y="5"/>
                    <a:pt x="626" y="3"/>
                    <a:pt x="625" y="0"/>
                  </a:cubicBezTo>
                  <a:cubicBezTo>
                    <a:pt x="624" y="0"/>
                    <a:pt x="624" y="0"/>
                    <a:pt x="624" y="0"/>
                  </a:cubicBezTo>
                  <a:cubicBezTo>
                    <a:pt x="625" y="3"/>
                    <a:pt x="627" y="6"/>
                    <a:pt x="628" y="9"/>
                  </a:cubicBezTo>
                  <a:cubicBezTo>
                    <a:pt x="627" y="10"/>
                    <a:pt x="625" y="11"/>
                    <a:pt x="624" y="13"/>
                  </a:cubicBezTo>
                  <a:cubicBezTo>
                    <a:pt x="623" y="12"/>
                    <a:pt x="621" y="11"/>
                    <a:pt x="620" y="11"/>
                  </a:cubicBezTo>
                  <a:cubicBezTo>
                    <a:pt x="617" y="10"/>
                    <a:pt x="615" y="9"/>
                    <a:pt x="613" y="8"/>
                  </a:cubicBezTo>
                  <a:cubicBezTo>
                    <a:pt x="611" y="7"/>
                    <a:pt x="608" y="6"/>
                    <a:pt x="606" y="5"/>
                  </a:cubicBezTo>
                  <a:cubicBezTo>
                    <a:pt x="604" y="4"/>
                    <a:pt x="601" y="4"/>
                    <a:pt x="599" y="3"/>
                  </a:cubicBezTo>
                  <a:cubicBezTo>
                    <a:pt x="597" y="2"/>
                    <a:pt x="594" y="2"/>
                    <a:pt x="592" y="1"/>
                  </a:cubicBezTo>
                  <a:cubicBezTo>
                    <a:pt x="591" y="1"/>
                    <a:pt x="590" y="0"/>
                    <a:pt x="589" y="0"/>
                  </a:cubicBezTo>
                  <a:cubicBezTo>
                    <a:pt x="585" y="0"/>
                    <a:pt x="585" y="0"/>
                    <a:pt x="585" y="0"/>
                  </a:cubicBezTo>
                  <a:cubicBezTo>
                    <a:pt x="588" y="1"/>
                    <a:pt x="590" y="1"/>
                    <a:pt x="592" y="2"/>
                  </a:cubicBezTo>
                  <a:cubicBezTo>
                    <a:pt x="594" y="2"/>
                    <a:pt x="596" y="3"/>
                    <a:pt x="598" y="4"/>
                  </a:cubicBezTo>
                  <a:cubicBezTo>
                    <a:pt x="601" y="5"/>
                    <a:pt x="604" y="5"/>
                    <a:pt x="606" y="6"/>
                  </a:cubicBezTo>
                  <a:cubicBezTo>
                    <a:pt x="608" y="7"/>
                    <a:pt x="610" y="8"/>
                    <a:pt x="612" y="9"/>
                  </a:cubicBezTo>
                  <a:cubicBezTo>
                    <a:pt x="615" y="10"/>
                    <a:pt x="617" y="10"/>
                    <a:pt x="620" y="11"/>
                  </a:cubicBezTo>
                  <a:cubicBezTo>
                    <a:pt x="621" y="12"/>
                    <a:pt x="623" y="13"/>
                    <a:pt x="624" y="13"/>
                  </a:cubicBezTo>
                  <a:cubicBezTo>
                    <a:pt x="623" y="15"/>
                    <a:pt x="623" y="16"/>
                    <a:pt x="623" y="17"/>
                  </a:cubicBezTo>
                  <a:cubicBezTo>
                    <a:pt x="623" y="22"/>
                    <a:pt x="627" y="26"/>
                    <a:pt x="632" y="27"/>
                  </a:cubicBezTo>
                  <a:cubicBezTo>
                    <a:pt x="632" y="41"/>
                    <a:pt x="631" y="54"/>
                    <a:pt x="630" y="67"/>
                  </a:cubicBezTo>
                  <a:cubicBezTo>
                    <a:pt x="630" y="68"/>
                    <a:pt x="630" y="70"/>
                    <a:pt x="630" y="71"/>
                  </a:cubicBezTo>
                  <a:cubicBezTo>
                    <a:pt x="630" y="72"/>
                    <a:pt x="630" y="73"/>
                    <a:pt x="630" y="74"/>
                  </a:cubicBezTo>
                  <a:cubicBezTo>
                    <a:pt x="628" y="122"/>
                    <a:pt x="625" y="169"/>
                    <a:pt x="622" y="215"/>
                  </a:cubicBezTo>
                  <a:cubicBezTo>
                    <a:pt x="622" y="215"/>
                    <a:pt x="622" y="215"/>
                    <a:pt x="622" y="215"/>
                  </a:cubicBezTo>
                  <a:cubicBezTo>
                    <a:pt x="621" y="215"/>
                    <a:pt x="619" y="215"/>
                    <a:pt x="618" y="216"/>
                  </a:cubicBezTo>
                  <a:cubicBezTo>
                    <a:pt x="589" y="163"/>
                    <a:pt x="560" y="111"/>
                    <a:pt x="529" y="57"/>
                  </a:cubicBezTo>
                  <a:cubicBezTo>
                    <a:pt x="529" y="59"/>
                    <a:pt x="529" y="59"/>
                    <a:pt x="529" y="59"/>
                  </a:cubicBezTo>
                  <a:cubicBezTo>
                    <a:pt x="534" y="67"/>
                    <a:pt x="538" y="75"/>
                    <a:pt x="543" y="84"/>
                  </a:cubicBezTo>
                  <a:cubicBezTo>
                    <a:pt x="556" y="107"/>
                    <a:pt x="569" y="130"/>
                    <a:pt x="582" y="153"/>
                  </a:cubicBezTo>
                  <a:cubicBezTo>
                    <a:pt x="585" y="158"/>
                    <a:pt x="587" y="162"/>
                    <a:pt x="589" y="166"/>
                  </a:cubicBezTo>
                  <a:cubicBezTo>
                    <a:pt x="599" y="183"/>
                    <a:pt x="608" y="199"/>
                    <a:pt x="617" y="216"/>
                  </a:cubicBezTo>
                  <a:cubicBezTo>
                    <a:pt x="616" y="217"/>
                    <a:pt x="616" y="217"/>
                    <a:pt x="615" y="218"/>
                  </a:cubicBezTo>
                  <a:cubicBezTo>
                    <a:pt x="613" y="216"/>
                    <a:pt x="611" y="214"/>
                    <a:pt x="608" y="212"/>
                  </a:cubicBezTo>
                  <a:cubicBezTo>
                    <a:pt x="603" y="206"/>
                    <a:pt x="597" y="201"/>
                    <a:pt x="591" y="196"/>
                  </a:cubicBezTo>
                  <a:cubicBezTo>
                    <a:pt x="585" y="190"/>
                    <a:pt x="578" y="185"/>
                    <a:pt x="571" y="179"/>
                  </a:cubicBezTo>
                  <a:cubicBezTo>
                    <a:pt x="568" y="176"/>
                    <a:pt x="564" y="172"/>
                    <a:pt x="560" y="169"/>
                  </a:cubicBezTo>
                  <a:cubicBezTo>
                    <a:pt x="551" y="161"/>
                    <a:pt x="542" y="154"/>
                    <a:pt x="533" y="146"/>
                  </a:cubicBezTo>
                  <a:cubicBezTo>
                    <a:pt x="532" y="145"/>
                    <a:pt x="530" y="144"/>
                    <a:pt x="529" y="143"/>
                  </a:cubicBezTo>
                  <a:cubicBezTo>
                    <a:pt x="529" y="144"/>
                    <a:pt x="529" y="144"/>
                    <a:pt x="529" y="144"/>
                  </a:cubicBezTo>
                  <a:cubicBezTo>
                    <a:pt x="536" y="150"/>
                    <a:pt x="543" y="156"/>
                    <a:pt x="550" y="162"/>
                  </a:cubicBezTo>
                  <a:cubicBezTo>
                    <a:pt x="554" y="165"/>
                    <a:pt x="557" y="168"/>
                    <a:pt x="561" y="171"/>
                  </a:cubicBezTo>
                  <a:cubicBezTo>
                    <a:pt x="570" y="178"/>
                    <a:pt x="578" y="186"/>
                    <a:pt x="587" y="194"/>
                  </a:cubicBezTo>
                  <a:cubicBezTo>
                    <a:pt x="589" y="195"/>
                    <a:pt x="590" y="196"/>
                    <a:pt x="592" y="198"/>
                  </a:cubicBezTo>
                  <a:cubicBezTo>
                    <a:pt x="599" y="205"/>
                    <a:pt x="607" y="211"/>
                    <a:pt x="615" y="218"/>
                  </a:cubicBezTo>
                  <a:cubicBezTo>
                    <a:pt x="613" y="220"/>
                    <a:pt x="612" y="222"/>
                    <a:pt x="612" y="225"/>
                  </a:cubicBezTo>
                  <a:cubicBezTo>
                    <a:pt x="612" y="230"/>
                    <a:pt x="617" y="234"/>
                    <a:pt x="622" y="234"/>
                  </a:cubicBezTo>
                  <a:cubicBezTo>
                    <a:pt x="623" y="234"/>
                    <a:pt x="624" y="234"/>
                    <a:pt x="625" y="234"/>
                  </a:cubicBezTo>
                  <a:cubicBezTo>
                    <a:pt x="627" y="239"/>
                    <a:pt x="629" y="244"/>
                    <a:pt x="631" y="249"/>
                  </a:cubicBezTo>
                  <a:cubicBezTo>
                    <a:pt x="633" y="254"/>
                    <a:pt x="635" y="260"/>
                    <a:pt x="637" y="265"/>
                  </a:cubicBezTo>
                  <a:cubicBezTo>
                    <a:pt x="638" y="265"/>
                    <a:pt x="638" y="265"/>
                    <a:pt x="638" y="265"/>
                  </a:cubicBezTo>
                  <a:cubicBezTo>
                    <a:pt x="636" y="259"/>
                    <a:pt x="633" y="253"/>
                    <a:pt x="631" y="247"/>
                  </a:cubicBezTo>
                  <a:cubicBezTo>
                    <a:pt x="629" y="242"/>
                    <a:pt x="628" y="238"/>
                    <a:pt x="626" y="234"/>
                  </a:cubicBezTo>
                  <a:cubicBezTo>
                    <a:pt x="629" y="233"/>
                    <a:pt x="631" y="230"/>
                    <a:pt x="632" y="227"/>
                  </a:cubicBezTo>
                  <a:cubicBezTo>
                    <a:pt x="634" y="227"/>
                    <a:pt x="636" y="228"/>
                    <a:pt x="638" y="228"/>
                  </a:cubicBezTo>
                  <a:cubicBezTo>
                    <a:pt x="640" y="229"/>
                    <a:pt x="643" y="229"/>
                    <a:pt x="646" y="230"/>
                  </a:cubicBezTo>
                  <a:cubicBezTo>
                    <a:pt x="648" y="231"/>
                    <a:pt x="650" y="231"/>
                    <a:pt x="652" y="231"/>
                  </a:cubicBezTo>
                  <a:cubicBezTo>
                    <a:pt x="655" y="232"/>
                    <a:pt x="658" y="233"/>
                    <a:pt x="661" y="234"/>
                  </a:cubicBezTo>
                  <a:cubicBezTo>
                    <a:pt x="663" y="235"/>
                    <a:pt x="666" y="236"/>
                    <a:pt x="669" y="236"/>
                  </a:cubicBezTo>
                  <a:cubicBezTo>
                    <a:pt x="669" y="237"/>
                    <a:pt x="669" y="238"/>
                    <a:pt x="669" y="239"/>
                  </a:cubicBezTo>
                  <a:cubicBezTo>
                    <a:pt x="669" y="244"/>
                    <a:pt x="673" y="249"/>
                    <a:pt x="678" y="249"/>
                  </a:cubicBezTo>
                  <a:cubicBezTo>
                    <a:pt x="678" y="254"/>
                    <a:pt x="678" y="260"/>
                    <a:pt x="678" y="265"/>
                  </a:cubicBezTo>
                  <a:cubicBezTo>
                    <a:pt x="679" y="265"/>
                    <a:pt x="679" y="265"/>
                    <a:pt x="679" y="265"/>
                  </a:cubicBezTo>
                  <a:cubicBezTo>
                    <a:pt x="679" y="260"/>
                    <a:pt x="679" y="254"/>
                    <a:pt x="679" y="249"/>
                  </a:cubicBezTo>
                  <a:cubicBezTo>
                    <a:pt x="682" y="249"/>
                    <a:pt x="684" y="247"/>
                    <a:pt x="686" y="245"/>
                  </a:cubicBezTo>
                  <a:cubicBezTo>
                    <a:pt x="687" y="246"/>
                    <a:pt x="687" y="247"/>
                    <a:pt x="688" y="247"/>
                  </a:cubicBezTo>
                  <a:cubicBezTo>
                    <a:pt x="690" y="248"/>
                    <a:pt x="691" y="250"/>
                    <a:pt x="693" y="251"/>
                  </a:cubicBezTo>
                  <a:cubicBezTo>
                    <a:pt x="695" y="253"/>
                    <a:pt x="697" y="254"/>
                    <a:pt x="699" y="256"/>
                  </a:cubicBezTo>
                  <a:cubicBezTo>
                    <a:pt x="697" y="257"/>
                    <a:pt x="696" y="259"/>
                    <a:pt x="696" y="262"/>
                  </a:cubicBezTo>
                  <a:cubicBezTo>
                    <a:pt x="696" y="263"/>
                    <a:pt x="697" y="264"/>
                    <a:pt x="697" y="265"/>
                  </a:cubicBezTo>
                  <a:cubicBezTo>
                    <a:pt x="716" y="265"/>
                    <a:pt x="716" y="265"/>
                    <a:pt x="716" y="265"/>
                  </a:cubicBezTo>
                  <a:cubicBezTo>
                    <a:pt x="716" y="264"/>
                    <a:pt x="716" y="263"/>
                    <a:pt x="716" y="262"/>
                  </a:cubicBezTo>
                  <a:cubicBezTo>
                    <a:pt x="716" y="260"/>
                    <a:pt x="715" y="258"/>
                    <a:pt x="714" y="256"/>
                  </a:cubicBezTo>
                  <a:cubicBezTo>
                    <a:pt x="715" y="256"/>
                    <a:pt x="715" y="256"/>
                    <a:pt x="715" y="256"/>
                  </a:cubicBezTo>
                  <a:cubicBezTo>
                    <a:pt x="715" y="255"/>
                    <a:pt x="716" y="254"/>
                    <a:pt x="717" y="254"/>
                  </a:cubicBezTo>
                  <a:cubicBezTo>
                    <a:pt x="718" y="253"/>
                    <a:pt x="719" y="253"/>
                    <a:pt x="720" y="252"/>
                  </a:cubicBezTo>
                  <a:cubicBezTo>
                    <a:pt x="721" y="252"/>
                    <a:pt x="721" y="251"/>
                    <a:pt x="722" y="251"/>
                  </a:cubicBezTo>
                  <a:cubicBezTo>
                    <a:pt x="723" y="250"/>
                    <a:pt x="724" y="250"/>
                    <a:pt x="725" y="249"/>
                  </a:cubicBezTo>
                  <a:cubicBezTo>
                    <a:pt x="725" y="249"/>
                    <a:pt x="726" y="248"/>
                    <a:pt x="727" y="248"/>
                  </a:cubicBezTo>
                  <a:cubicBezTo>
                    <a:pt x="728" y="248"/>
                    <a:pt x="729" y="247"/>
                    <a:pt x="730" y="247"/>
                  </a:cubicBezTo>
                  <a:cubicBezTo>
                    <a:pt x="730" y="247"/>
                    <a:pt x="731" y="246"/>
                    <a:pt x="732" y="246"/>
                  </a:cubicBezTo>
                  <a:cubicBezTo>
                    <a:pt x="733" y="246"/>
                    <a:pt x="733" y="245"/>
                    <a:pt x="734" y="245"/>
                  </a:cubicBezTo>
                  <a:cubicBezTo>
                    <a:pt x="735" y="245"/>
                    <a:pt x="736" y="245"/>
                    <a:pt x="736" y="244"/>
                  </a:cubicBezTo>
                  <a:cubicBezTo>
                    <a:pt x="737" y="244"/>
                    <a:pt x="738" y="244"/>
                    <a:pt x="739" y="244"/>
                  </a:cubicBezTo>
                  <a:cubicBezTo>
                    <a:pt x="740" y="244"/>
                    <a:pt x="740" y="244"/>
                    <a:pt x="740" y="244"/>
                  </a:cubicBezTo>
                  <a:cubicBezTo>
                    <a:pt x="741" y="243"/>
                    <a:pt x="742" y="243"/>
                    <a:pt x="742" y="243"/>
                  </a:cubicBezTo>
                  <a:cubicBezTo>
                    <a:pt x="742" y="244"/>
                    <a:pt x="742" y="244"/>
                    <a:pt x="742" y="244"/>
                  </a:cubicBezTo>
                  <a:cubicBezTo>
                    <a:pt x="742" y="248"/>
                    <a:pt x="744" y="250"/>
                    <a:pt x="747" y="252"/>
                  </a:cubicBezTo>
                  <a:cubicBezTo>
                    <a:pt x="746" y="254"/>
                    <a:pt x="745" y="255"/>
                    <a:pt x="744" y="256"/>
                  </a:cubicBezTo>
                  <a:cubicBezTo>
                    <a:pt x="744" y="257"/>
                    <a:pt x="744" y="257"/>
                    <a:pt x="744" y="257"/>
                  </a:cubicBezTo>
                  <a:cubicBezTo>
                    <a:pt x="743" y="259"/>
                    <a:pt x="742" y="262"/>
                    <a:pt x="740" y="265"/>
                  </a:cubicBezTo>
                  <a:cubicBezTo>
                    <a:pt x="740" y="265"/>
                    <a:pt x="740" y="265"/>
                    <a:pt x="740" y="265"/>
                  </a:cubicBezTo>
                  <a:cubicBezTo>
                    <a:pt x="741" y="265"/>
                    <a:pt x="741" y="265"/>
                    <a:pt x="741" y="265"/>
                  </a:cubicBezTo>
                  <a:cubicBezTo>
                    <a:pt x="742" y="263"/>
                    <a:pt x="743" y="260"/>
                    <a:pt x="744" y="258"/>
                  </a:cubicBezTo>
                  <a:cubicBezTo>
                    <a:pt x="745" y="257"/>
                    <a:pt x="745" y="257"/>
                    <a:pt x="745" y="257"/>
                  </a:cubicBezTo>
                  <a:cubicBezTo>
                    <a:pt x="746" y="256"/>
                    <a:pt x="746" y="254"/>
                    <a:pt x="747" y="253"/>
                  </a:cubicBezTo>
                  <a:cubicBezTo>
                    <a:pt x="749" y="254"/>
                    <a:pt x="750" y="254"/>
                    <a:pt x="752" y="254"/>
                  </a:cubicBezTo>
                  <a:cubicBezTo>
                    <a:pt x="752" y="258"/>
                    <a:pt x="752" y="261"/>
                    <a:pt x="753" y="265"/>
                  </a:cubicBezTo>
                  <a:cubicBezTo>
                    <a:pt x="753" y="265"/>
                    <a:pt x="753" y="265"/>
                    <a:pt x="753" y="265"/>
                  </a:cubicBezTo>
                  <a:cubicBezTo>
                    <a:pt x="753" y="264"/>
                    <a:pt x="753" y="262"/>
                    <a:pt x="753" y="261"/>
                  </a:cubicBezTo>
                  <a:cubicBezTo>
                    <a:pt x="753" y="259"/>
                    <a:pt x="753" y="258"/>
                    <a:pt x="753" y="256"/>
                  </a:cubicBezTo>
                  <a:cubicBezTo>
                    <a:pt x="753" y="255"/>
                    <a:pt x="753" y="255"/>
                    <a:pt x="753" y="254"/>
                  </a:cubicBezTo>
                  <a:cubicBezTo>
                    <a:pt x="754" y="254"/>
                    <a:pt x="754" y="254"/>
                    <a:pt x="755" y="254"/>
                  </a:cubicBezTo>
                  <a:cubicBezTo>
                    <a:pt x="755" y="256"/>
                    <a:pt x="756" y="258"/>
                    <a:pt x="757" y="260"/>
                  </a:cubicBezTo>
                  <a:cubicBezTo>
                    <a:pt x="757" y="261"/>
                    <a:pt x="758" y="263"/>
                    <a:pt x="758" y="265"/>
                  </a:cubicBezTo>
                  <a:cubicBezTo>
                    <a:pt x="759" y="265"/>
                    <a:pt x="759" y="265"/>
                    <a:pt x="759" y="265"/>
                  </a:cubicBezTo>
                  <a:cubicBezTo>
                    <a:pt x="759" y="264"/>
                    <a:pt x="759" y="264"/>
                    <a:pt x="759" y="263"/>
                  </a:cubicBezTo>
                  <a:cubicBezTo>
                    <a:pt x="758" y="260"/>
                    <a:pt x="757" y="257"/>
                    <a:pt x="756" y="253"/>
                  </a:cubicBezTo>
                  <a:cubicBezTo>
                    <a:pt x="756" y="253"/>
                    <a:pt x="757" y="253"/>
                    <a:pt x="757" y="252"/>
                  </a:cubicBezTo>
                  <a:cubicBezTo>
                    <a:pt x="758" y="253"/>
                    <a:pt x="758" y="253"/>
                    <a:pt x="758" y="254"/>
                  </a:cubicBezTo>
                  <a:cubicBezTo>
                    <a:pt x="759" y="255"/>
                    <a:pt x="760" y="257"/>
                    <a:pt x="761" y="259"/>
                  </a:cubicBezTo>
                  <a:cubicBezTo>
                    <a:pt x="762" y="260"/>
                    <a:pt x="763" y="261"/>
                    <a:pt x="763" y="263"/>
                  </a:cubicBezTo>
                  <a:cubicBezTo>
                    <a:pt x="763" y="263"/>
                    <a:pt x="763" y="263"/>
                    <a:pt x="763" y="264"/>
                  </a:cubicBezTo>
                  <a:cubicBezTo>
                    <a:pt x="763" y="264"/>
                    <a:pt x="763" y="265"/>
                    <a:pt x="763" y="265"/>
                  </a:cubicBezTo>
                  <a:cubicBezTo>
                    <a:pt x="783" y="265"/>
                    <a:pt x="783" y="265"/>
                    <a:pt x="783" y="265"/>
                  </a:cubicBezTo>
                  <a:cubicBezTo>
                    <a:pt x="783" y="265"/>
                    <a:pt x="783" y="264"/>
                    <a:pt x="783" y="264"/>
                  </a:cubicBezTo>
                  <a:cubicBezTo>
                    <a:pt x="783" y="260"/>
                    <a:pt x="780" y="256"/>
                    <a:pt x="776" y="255"/>
                  </a:cubicBezTo>
                  <a:cubicBezTo>
                    <a:pt x="775" y="246"/>
                    <a:pt x="774" y="238"/>
                    <a:pt x="773" y="231"/>
                  </a:cubicBezTo>
                  <a:cubicBezTo>
                    <a:pt x="773" y="230"/>
                    <a:pt x="772" y="229"/>
                    <a:pt x="772" y="229"/>
                  </a:cubicBezTo>
                  <a:cubicBezTo>
                    <a:pt x="772" y="225"/>
                    <a:pt x="771" y="222"/>
                    <a:pt x="770" y="219"/>
                  </a:cubicBezTo>
                  <a:cubicBezTo>
                    <a:pt x="770" y="219"/>
                    <a:pt x="770" y="218"/>
                    <a:pt x="770" y="218"/>
                  </a:cubicBezTo>
                  <a:cubicBezTo>
                    <a:pt x="770" y="216"/>
                    <a:pt x="769" y="214"/>
                    <a:pt x="769" y="213"/>
                  </a:cubicBezTo>
                  <a:cubicBezTo>
                    <a:pt x="767" y="201"/>
                    <a:pt x="765" y="190"/>
                    <a:pt x="763" y="179"/>
                  </a:cubicBezTo>
                  <a:cubicBezTo>
                    <a:pt x="762" y="176"/>
                    <a:pt x="762" y="174"/>
                    <a:pt x="761" y="171"/>
                  </a:cubicBezTo>
                  <a:cubicBezTo>
                    <a:pt x="760" y="166"/>
                    <a:pt x="760" y="162"/>
                    <a:pt x="759" y="157"/>
                  </a:cubicBezTo>
                  <a:cubicBezTo>
                    <a:pt x="757" y="152"/>
                    <a:pt x="756" y="146"/>
                    <a:pt x="755" y="141"/>
                  </a:cubicBezTo>
                  <a:cubicBezTo>
                    <a:pt x="754" y="139"/>
                    <a:pt x="754" y="136"/>
                    <a:pt x="753" y="134"/>
                  </a:cubicBezTo>
                  <a:cubicBezTo>
                    <a:pt x="753" y="131"/>
                    <a:pt x="752" y="129"/>
                    <a:pt x="751" y="126"/>
                  </a:cubicBezTo>
                  <a:cubicBezTo>
                    <a:pt x="753" y="124"/>
                    <a:pt x="754" y="122"/>
                    <a:pt x="754" y="120"/>
                  </a:cubicBezTo>
                  <a:cubicBezTo>
                    <a:pt x="754" y="115"/>
                    <a:pt x="751" y="112"/>
                    <a:pt x="747" y="110"/>
                  </a:cubicBezTo>
                  <a:cubicBezTo>
                    <a:pt x="747" y="107"/>
                    <a:pt x="746" y="104"/>
                    <a:pt x="745" y="101"/>
                  </a:cubicBezTo>
                  <a:cubicBezTo>
                    <a:pt x="744" y="98"/>
                    <a:pt x="743" y="94"/>
                    <a:pt x="742" y="91"/>
                  </a:cubicBezTo>
                  <a:cubicBezTo>
                    <a:pt x="739" y="80"/>
                    <a:pt x="736" y="69"/>
                    <a:pt x="732" y="59"/>
                  </a:cubicBezTo>
                  <a:cubicBezTo>
                    <a:pt x="731" y="56"/>
                    <a:pt x="730" y="53"/>
                    <a:pt x="730" y="50"/>
                  </a:cubicBezTo>
                  <a:cubicBezTo>
                    <a:pt x="727" y="41"/>
                    <a:pt x="724" y="33"/>
                    <a:pt x="721" y="24"/>
                  </a:cubicBezTo>
                  <a:cubicBezTo>
                    <a:pt x="719" y="20"/>
                    <a:pt x="718" y="16"/>
                    <a:pt x="717" y="13"/>
                  </a:cubicBezTo>
                  <a:cubicBezTo>
                    <a:pt x="715" y="9"/>
                    <a:pt x="714" y="4"/>
                    <a:pt x="7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3">
              <a:extLst>
                <a:ext uri="{FF2B5EF4-FFF2-40B4-BE49-F238E27FC236}">
                  <a16:creationId xmlns:a16="http://schemas.microsoft.com/office/drawing/2014/main" id="{CC48833B-3A3E-6DEF-5F21-3B83FD1E0C22}"/>
                </a:ext>
              </a:extLst>
            </p:cNvPr>
            <p:cNvSpPr>
              <a:spLocks noEditPoints="1"/>
            </p:cNvSpPr>
            <p:nvPr/>
          </p:nvSpPr>
          <p:spPr bwMode="auto">
            <a:xfrm>
              <a:off x="16668751" y="4976813"/>
              <a:ext cx="1349375" cy="1273175"/>
            </a:xfrm>
            <a:custGeom>
              <a:avLst/>
              <a:gdLst>
                <a:gd name="T0" fmla="*/ 27 w 793"/>
                <a:gd name="T1" fmla="*/ 8 h 748"/>
                <a:gd name="T2" fmla="*/ 264 w 793"/>
                <a:gd name="T3" fmla="*/ 647 h 748"/>
                <a:gd name="T4" fmla="*/ 382 w 793"/>
                <a:gd name="T5" fmla="*/ 706 h 748"/>
                <a:gd name="T6" fmla="*/ 511 w 793"/>
                <a:gd name="T7" fmla="*/ 745 h 748"/>
                <a:gd name="T8" fmla="*/ 446 w 793"/>
                <a:gd name="T9" fmla="*/ 729 h 748"/>
                <a:gd name="T10" fmla="*/ 316 w 793"/>
                <a:gd name="T11" fmla="*/ 674 h 748"/>
                <a:gd name="T12" fmla="*/ 264 w 793"/>
                <a:gd name="T13" fmla="*/ 425 h 748"/>
                <a:gd name="T14" fmla="*/ 60 w 793"/>
                <a:gd name="T15" fmla="*/ 265 h 748"/>
                <a:gd name="T16" fmla="*/ 112 w 793"/>
                <a:gd name="T17" fmla="*/ 434 h 748"/>
                <a:gd name="T18" fmla="*/ 0 w 793"/>
                <a:gd name="T19" fmla="*/ 520 h 748"/>
                <a:gd name="T20" fmla="*/ 130 w 793"/>
                <a:gd name="T21" fmla="*/ 531 h 748"/>
                <a:gd name="T22" fmla="*/ 113 w 793"/>
                <a:gd name="T23" fmla="*/ 446 h 748"/>
                <a:gd name="T24" fmla="*/ 121 w 793"/>
                <a:gd name="T25" fmla="*/ 417 h 748"/>
                <a:gd name="T26" fmla="*/ 264 w 793"/>
                <a:gd name="T27" fmla="*/ 287 h 748"/>
                <a:gd name="T28" fmla="*/ 93 w 793"/>
                <a:gd name="T29" fmla="*/ 364 h 748"/>
                <a:gd name="T30" fmla="*/ 781 w 793"/>
                <a:gd name="T31" fmla="*/ 435 h 748"/>
                <a:gd name="T32" fmla="*/ 778 w 793"/>
                <a:gd name="T33" fmla="*/ 364 h 748"/>
                <a:gd name="T34" fmla="*/ 722 w 793"/>
                <a:gd name="T35" fmla="*/ 448 h 748"/>
                <a:gd name="T36" fmla="*/ 719 w 793"/>
                <a:gd name="T37" fmla="*/ 332 h 748"/>
                <a:gd name="T38" fmla="*/ 757 w 793"/>
                <a:gd name="T39" fmla="*/ 338 h 748"/>
                <a:gd name="T40" fmla="*/ 768 w 793"/>
                <a:gd name="T41" fmla="*/ 441 h 748"/>
                <a:gd name="T42" fmla="*/ 774 w 793"/>
                <a:gd name="T43" fmla="*/ 480 h 748"/>
                <a:gd name="T44" fmla="*/ 758 w 793"/>
                <a:gd name="T45" fmla="*/ 481 h 748"/>
                <a:gd name="T46" fmla="*/ 768 w 793"/>
                <a:gd name="T47" fmla="*/ 436 h 748"/>
                <a:gd name="T48" fmla="*/ 758 w 793"/>
                <a:gd name="T49" fmla="*/ 337 h 748"/>
                <a:gd name="T50" fmla="*/ 776 w 793"/>
                <a:gd name="T51" fmla="*/ 345 h 748"/>
                <a:gd name="T52" fmla="*/ 779 w 793"/>
                <a:gd name="T53" fmla="*/ 436 h 748"/>
                <a:gd name="T54" fmla="*/ 767 w 793"/>
                <a:gd name="T55" fmla="*/ 291 h 748"/>
                <a:gd name="T56" fmla="*/ 769 w 793"/>
                <a:gd name="T57" fmla="*/ 273 h 748"/>
                <a:gd name="T58" fmla="*/ 744 w 793"/>
                <a:gd name="T59" fmla="*/ 313 h 748"/>
                <a:gd name="T60" fmla="*/ 688 w 793"/>
                <a:gd name="T61" fmla="*/ 358 h 748"/>
                <a:gd name="T62" fmla="*/ 747 w 793"/>
                <a:gd name="T63" fmla="*/ 304 h 748"/>
                <a:gd name="T64" fmla="*/ 727 w 793"/>
                <a:gd name="T65" fmla="*/ 271 h 748"/>
                <a:gd name="T66" fmla="*/ 768 w 793"/>
                <a:gd name="T67" fmla="*/ 272 h 748"/>
                <a:gd name="T68" fmla="*/ 770 w 793"/>
                <a:gd name="T69" fmla="*/ 304 h 748"/>
                <a:gd name="T70" fmla="*/ 754 w 793"/>
                <a:gd name="T71" fmla="*/ 294 h 748"/>
                <a:gd name="T72" fmla="*/ 753 w 793"/>
                <a:gd name="T73" fmla="*/ 268 h 748"/>
                <a:gd name="T74" fmla="*/ 741 w 793"/>
                <a:gd name="T75" fmla="*/ 284 h 748"/>
                <a:gd name="T76" fmla="*/ 727 w 793"/>
                <a:gd name="T77" fmla="*/ 271 h 748"/>
                <a:gd name="T78" fmla="*/ 687 w 793"/>
                <a:gd name="T79" fmla="*/ 331 h 748"/>
                <a:gd name="T80" fmla="*/ 678 w 793"/>
                <a:gd name="T81" fmla="*/ 265 h 748"/>
                <a:gd name="T82" fmla="*/ 667 w 793"/>
                <a:gd name="T83" fmla="*/ 344 h 748"/>
                <a:gd name="T84" fmla="*/ 669 w 793"/>
                <a:gd name="T85" fmla="*/ 360 h 748"/>
                <a:gd name="T86" fmla="*/ 601 w 793"/>
                <a:gd name="T87" fmla="*/ 265 h 748"/>
                <a:gd name="T88" fmla="*/ 667 w 793"/>
                <a:gd name="T89" fmla="*/ 370 h 748"/>
                <a:gd name="T90" fmla="*/ 570 w 793"/>
                <a:gd name="T91" fmla="*/ 408 h 748"/>
                <a:gd name="T92" fmla="*/ 636 w 793"/>
                <a:gd name="T93" fmla="*/ 384 h 748"/>
                <a:gd name="T94" fmla="*/ 663 w 793"/>
                <a:gd name="T95" fmla="*/ 424 h 748"/>
                <a:gd name="T96" fmla="*/ 672 w 793"/>
                <a:gd name="T97" fmla="*/ 418 h 748"/>
                <a:gd name="T98" fmla="*/ 661 w 793"/>
                <a:gd name="T99" fmla="*/ 531 h 748"/>
                <a:gd name="T100" fmla="*/ 677 w 793"/>
                <a:gd name="T101" fmla="*/ 380 h 748"/>
                <a:gd name="T102" fmla="*/ 723 w 793"/>
                <a:gd name="T103" fmla="*/ 450 h 748"/>
                <a:gd name="T104" fmla="*/ 767 w 793"/>
                <a:gd name="T105" fmla="*/ 487 h 748"/>
                <a:gd name="T106" fmla="*/ 775 w 793"/>
                <a:gd name="T107" fmla="*/ 498 h 748"/>
                <a:gd name="T108" fmla="*/ 777 w 793"/>
                <a:gd name="T109" fmla="*/ 492 h 748"/>
                <a:gd name="T110" fmla="*/ 775 w 793"/>
                <a:gd name="T111" fmla="*/ 524 h 748"/>
                <a:gd name="T112" fmla="*/ 776 w 793"/>
                <a:gd name="T113" fmla="*/ 531 h 748"/>
                <a:gd name="T114" fmla="*/ 779 w 793"/>
                <a:gd name="T115" fmla="*/ 488 h 748"/>
                <a:gd name="T116" fmla="*/ 781 w 793"/>
                <a:gd name="T117" fmla="*/ 477 h 748"/>
                <a:gd name="T118" fmla="*/ 792 w 793"/>
                <a:gd name="T119" fmla="*/ 378 h 748"/>
                <a:gd name="T120" fmla="*/ 789 w 793"/>
                <a:gd name="T121" fmla="*/ 332 h 748"/>
                <a:gd name="T122" fmla="*/ 778 w 793"/>
                <a:gd name="T123" fmla="*/ 2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3" h="748">
                  <a:moveTo>
                    <a:pt x="16" y="0"/>
                  </a:moveTo>
                  <a:cubicBezTo>
                    <a:pt x="15" y="0"/>
                    <a:pt x="15" y="0"/>
                    <a:pt x="15" y="0"/>
                  </a:cubicBezTo>
                  <a:cubicBezTo>
                    <a:pt x="10" y="9"/>
                    <a:pt x="5" y="18"/>
                    <a:pt x="0" y="26"/>
                  </a:cubicBezTo>
                  <a:cubicBezTo>
                    <a:pt x="0" y="28"/>
                    <a:pt x="0" y="28"/>
                    <a:pt x="0" y="28"/>
                  </a:cubicBezTo>
                  <a:cubicBezTo>
                    <a:pt x="2" y="25"/>
                    <a:pt x="4" y="22"/>
                    <a:pt x="6" y="19"/>
                  </a:cubicBezTo>
                  <a:cubicBezTo>
                    <a:pt x="8" y="15"/>
                    <a:pt x="10" y="11"/>
                    <a:pt x="12" y="7"/>
                  </a:cubicBezTo>
                  <a:cubicBezTo>
                    <a:pt x="14" y="5"/>
                    <a:pt x="15" y="2"/>
                    <a:pt x="16" y="0"/>
                  </a:cubicBezTo>
                  <a:moveTo>
                    <a:pt x="36" y="0"/>
                  </a:moveTo>
                  <a:cubicBezTo>
                    <a:pt x="35" y="0"/>
                    <a:pt x="35" y="0"/>
                    <a:pt x="35" y="0"/>
                  </a:cubicBezTo>
                  <a:cubicBezTo>
                    <a:pt x="32" y="3"/>
                    <a:pt x="30" y="6"/>
                    <a:pt x="27" y="8"/>
                  </a:cubicBezTo>
                  <a:cubicBezTo>
                    <a:pt x="25" y="11"/>
                    <a:pt x="23" y="13"/>
                    <a:pt x="20" y="16"/>
                  </a:cubicBezTo>
                  <a:cubicBezTo>
                    <a:pt x="17" y="20"/>
                    <a:pt x="13" y="24"/>
                    <a:pt x="9" y="28"/>
                  </a:cubicBezTo>
                  <a:cubicBezTo>
                    <a:pt x="7" y="30"/>
                    <a:pt x="5" y="32"/>
                    <a:pt x="3" y="34"/>
                  </a:cubicBezTo>
                  <a:cubicBezTo>
                    <a:pt x="2" y="35"/>
                    <a:pt x="1" y="37"/>
                    <a:pt x="0" y="38"/>
                  </a:cubicBezTo>
                  <a:cubicBezTo>
                    <a:pt x="0" y="39"/>
                    <a:pt x="0" y="39"/>
                    <a:pt x="0" y="39"/>
                  </a:cubicBezTo>
                  <a:cubicBezTo>
                    <a:pt x="6" y="33"/>
                    <a:pt x="12" y="26"/>
                    <a:pt x="17" y="20"/>
                  </a:cubicBezTo>
                  <a:cubicBezTo>
                    <a:pt x="18" y="19"/>
                    <a:pt x="19" y="18"/>
                    <a:pt x="20" y="18"/>
                  </a:cubicBezTo>
                  <a:cubicBezTo>
                    <a:pt x="24" y="13"/>
                    <a:pt x="28" y="9"/>
                    <a:pt x="32" y="5"/>
                  </a:cubicBezTo>
                  <a:cubicBezTo>
                    <a:pt x="33" y="3"/>
                    <a:pt x="35" y="2"/>
                    <a:pt x="36" y="0"/>
                  </a:cubicBezTo>
                  <a:moveTo>
                    <a:pt x="264" y="647"/>
                  </a:moveTo>
                  <a:cubicBezTo>
                    <a:pt x="264" y="648"/>
                    <a:pt x="264" y="648"/>
                    <a:pt x="264" y="648"/>
                  </a:cubicBezTo>
                  <a:cubicBezTo>
                    <a:pt x="268" y="650"/>
                    <a:pt x="271" y="651"/>
                    <a:pt x="274" y="653"/>
                  </a:cubicBezTo>
                  <a:cubicBezTo>
                    <a:pt x="279" y="656"/>
                    <a:pt x="284" y="659"/>
                    <a:pt x="289" y="661"/>
                  </a:cubicBezTo>
                  <a:cubicBezTo>
                    <a:pt x="293" y="664"/>
                    <a:pt x="297" y="666"/>
                    <a:pt x="301" y="668"/>
                  </a:cubicBezTo>
                  <a:cubicBezTo>
                    <a:pt x="306" y="670"/>
                    <a:pt x="311" y="673"/>
                    <a:pt x="316" y="675"/>
                  </a:cubicBezTo>
                  <a:cubicBezTo>
                    <a:pt x="320" y="677"/>
                    <a:pt x="324" y="679"/>
                    <a:pt x="327" y="681"/>
                  </a:cubicBezTo>
                  <a:cubicBezTo>
                    <a:pt x="332" y="683"/>
                    <a:pt x="337" y="686"/>
                    <a:pt x="342" y="688"/>
                  </a:cubicBezTo>
                  <a:cubicBezTo>
                    <a:pt x="346" y="690"/>
                    <a:pt x="350" y="692"/>
                    <a:pt x="355" y="694"/>
                  </a:cubicBezTo>
                  <a:cubicBezTo>
                    <a:pt x="359" y="696"/>
                    <a:pt x="364" y="698"/>
                    <a:pt x="368" y="700"/>
                  </a:cubicBezTo>
                  <a:cubicBezTo>
                    <a:pt x="373" y="702"/>
                    <a:pt x="377" y="704"/>
                    <a:pt x="382" y="706"/>
                  </a:cubicBezTo>
                  <a:cubicBezTo>
                    <a:pt x="386" y="707"/>
                    <a:pt x="390" y="709"/>
                    <a:pt x="394" y="711"/>
                  </a:cubicBezTo>
                  <a:cubicBezTo>
                    <a:pt x="399" y="713"/>
                    <a:pt x="403" y="714"/>
                    <a:pt x="408" y="716"/>
                  </a:cubicBezTo>
                  <a:cubicBezTo>
                    <a:pt x="412" y="718"/>
                    <a:pt x="416" y="719"/>
                    <a:pt x="420" y="721"/>
                  </a:cubicBezTo>
                  <a:cubicBezTo>
                    <a:pt x="425" y="722"/>
                    <a:pt x="429" y="724"/>
                    <a:pt x="434" y="725"/>
                  </a:cubicBezTo>
                  <a:cubicBezTo>
                    <a:pt x="438" y="727"/>
                    <a:pt x="442" y="728"/>
                    <a:pt x="446" y="729"/>
                  </a:cubicBezTo>
                  <a:cubicBezTo>
                    <a:pt x="450" y="731"/>
                    <a:pt x="455" y="732"/>
                    <a:pt x="460" y="733"/>
                  </a:cubicBezTo>
                  <a:cubicBezTo>
                    <a:pt x="463" y="735"/>
                    <a:pt x="467" y="736"/>
                    <a:pt x="471" y="737"/>
                  </a:cubicBezTo>
                  <a:cubicBezTo>
                    <a:pt x="476" y="738"/>
                    <a:pt x="480" y="739"/>
                    <a:pt x="485" y="740"/>
                  </a:cubicBezTo>
                  <a:cubicBezTo>
                    <a:pt x="489" y="741"/>
                    <a:pt x="492" y="742"/>
                    <a:pt x="496" y="743"/>
                  </a:cubicBezTo>
                  <a:cubicBezTo>
                    <a:pt x="501" y="744"/>
                    <a:pt x="506" y="744"/>
                    <a:pt x="511" y="745"/>
                  </a:cubicBezTo>
                  <a:cubicBezTo>
                    <a:pt x="514" y="746"/>
                    <a:pt x="517" y="746"/>
                    <a:pt x="520" y="747"/>
                  </a:cubicBezTo>
                  <a:cubicBezTo>
                    <a:pt x="523" y="747"/>
                    <a:pt x="526" y="748"/>
                    <a:pt x="529" y="748"/>
                  </a:cubicBezTo>
                  <a:cubicBezTo>
                    <a:pt x="529" y="747"/>
                    <a:pt x="529" y="747"/>
                    <a:pt x="529" y="747"/>
                  </a:cubicBezTo>
                  <a:cubicBezTo>
                    <a:pt x="526" y="747"/>
                    <a:pt x="523" y="746"/>
                    <a:pt x="520" y="746"/>
                  </a:cubicBezTo>
                  <a:cubicBezTo>
                    <a:pt x="517" y="746"/>
                    <a:pt x="513" y="745"/>
                    <a:pt x="510" y="744"/>
                  </a:cubicBezTo>
                  <a:cubicBezTo>
                    <a:pt x="505" y="743"/>
                    <a:pt x="501" y="743"/>
                    <a:pt x="496" y="742"/>
                  </a:cubicBezTo>
                  <a:cubicBezTo>
                    <a:pt x="492" y="741"/>
                    <a:pt x="487" y="740"/>
                    <a:pt x="483" y="739"/>
                  </a:cubicBezTo>
                  <a:cubicBezTo>
                    <a:pt x="479" y="738"/>
                    <a:pt x="475" y="737"/>
                    <a:pt x="471" y="736"/>
                  </a:cubicBezTo>
                  <a:cubicBezTo>
                    <a:pt x="467" y="735"/>
                    <a:pt x="462" y="733"/>
                    <a:pt x="458" y="732"/>
                  </a:cubicBezTo>
                  <a:cubicBezTo>
                    <a:pt x="454" y="731"/>
                    <a:pt x="450" y="730"/>
                    <a:pt x="446" y="729"/>
                  </a:cubicBezTo>
                  <a:cubicBezTo>
                    <a:pt x="441" y="727"/>
                    <a:pt x="436" y="725"/>
                    <a:pt x="432" y="724"/>
                  </a:cubicBezTo>
                  <a:cubicBezTo>
                    <a:pt x="428" y="723"/>
                    <a:pt x="424" y="721"/>
                    <a:pt x="420" y="720"/>
                  </a:cubicBezTo>
                  <a:cubicBezTo>
                    <a:pt x="415" y="718"/>
                    <a:pt x="410" y="716"/>
                    <a:pt x="405" y="714"/>
                  </a:cubicBezTo>
                  <a:cubicBezTo>
                    <a:pt x="401" y="713"/>
                    <a:pt x="398" y="711"/>
                    <a:pt x="395" y="710"/>
                  </a:cubicBezTo>
                  <a:cubicBezTo>
                    <a:pt x="389" y="708"/>
                    <a:pt x="383" y="705"/>
                    <a:pt x="377" y="703"/>
                  </a:cubicBezTo>
                  <a:cubicBezTo>
                    <a:pt x="374" y="702"/>
                    <a:pt x="372" y="700"/>
                    <a:pt x="369" y="699"/>
                  </a:cubicBezTo>
                  <a:cubicBezTo>
                    <a:pt x="362" y="696"/>
                    <a:pt x="356" y="694"/>
                    <a:pt x="350" y="691"/>
                  </a:cubicBezTo>
                  <a:cubicBezTo>
                    <a:pt x="348" y="689"/>
                    <a:pt x="345" y="688"/>
                    <a:pt x="342" y="687"/>
                  </a:cubicBezTo>
                  <a:cubicBezTo>
                    <a:pt x="336" y="684"/>
                    <a:pt x="330" y="681"/>
                    <a:pt x="323" y="678"/>
                  </a:cubicBezTo>
                  <a:cubicBezTo>
                    <a:pt x="321" y="677"/>
                    <a:pt x="318" y="676"/>
                    <a:pt x="316" y="674"/>
                  </a:cubicBezTo>
                  <a:cubicBezTo>
                    <a:pt x="309" y="671"/>
                    <a:pt x="302" y="667"/>
                    <a:pt x="295" y="663"/>
                  </a:cubicBezTo>
                  <a:cubicBezTo>
                    <a:pt x="293" y="662"/>
                    <a:pt x="291" y="662"/>
                    <a:pt x="290" y="661"/>
                  </a:cubicBezTo>
                  <a:cubicBezTo>
                    <a:pt x="282" y="656"/>
                    <a:pt x="274" y="652"/>
                    <a:pt x="266" y="648"/>
                  </a:cubicBezTo>
                  <a:cubicBezTo>
                    <a:pt x="265" y="647"/>
                    <a:pt x="265" y="647"/>
                    <a:pt x="264" y="647"/>
                  </a:cubicBezTo>
                  <a:moveTo>
                    <a:pt x="285" y="531"/>
                  </a:moveTo>
                  <a:cubicBezTo>
                    <a:pt x="283" y="531"/>
                    <a:pt x="283" y="531"/>
                    <a:pt x="283" y="531"/>
                  </a:cubicBezTo>
                  <a:cubicBezTo>
                    <a:pt x="276" y="533"/>
                    <a:pt x="270" y="536"/>
                    <a:pt x="264" y="538"/>
                  </a:cubicBezTo>
                  <a:cubicBezTo>
                    <a:pt x="264" y="539"/>
                    <a:pt x="264" y="539"/>
                    <a:pt x="264" y="539"/>
                  </a:cubicBezTo>
                  <a:cubicBezTo>
                    <a:pt x="271" y="536"/>
                    <a:pt x="278" y="534"/>
                    <a:pt x="285" y="531"/>
                  </a:cubicBezTo>
                  <a:moveTo>
                    <a:pt x="264" y="425"/>
                  </a:moveTo>
                  <a:cubicBezTo>
                    <a:pt x="255" y="438"/>
                    <a:pt x="247" y="451"/>
                    <a:pt x="237" y="465"/>
                  </a:cubicBezTo>
                  <a:cubicBezTo>
                    <a:pt x="224" y="484"/>
                    <a:pt x="211" y="504"/>
                    <a:pt x="198" y="524"/>
                  </a:cubicBezTo>
                  <a:cubicBezTo>
                    <a:pt x="197" y="525"/>
                    <a:pt x="196" y="526"/>
                    <a:pt x="195" y="527"/>
                  </a:cubicBezTo>
                  <a:cubicBezTo>
                    <a:pt x="195" y="528"/>
                    <a:pt x="194" y="529"/>
                    <a:pt x="193" y="531"/>
                  </a:cubicBezTo>
                  <a:cubicBezTo>
                    <a:pt x="194" y="531"/>
                    <a:pt x="194" y="531"/>
                    <a:pt x="194" y="531"/>
                  </a:cubicBezTo>
                  <a:cubicBezTo>
                    <a:pt x="196" y="528"/>
                    <a:pt x="197" y="526"/>
                    <a:pt x="199" y="524"/>
                  </a:cubicBezTo>
                  <a:cubicBezTo>
                    <a:pt x="212" y="504"/>
                    <a:pt x="225" y="484"/>
                    <a:pt x="238" y="465"/>
                  </a:cubicBezTo>
                  <a:cubicBezTo>
                    <a:pt x="247" y="452"/>
                    <a:pt x="256" y="439"/>
                    <a:pt x="264" y="427"/>
                  </a:cubicBezTo>
                  <a:cubicBezTo>
                    <a:pt x="264" y="425"/>
                    <a:pt x="264" y="425"/>
                    <a:pt x="264" y="425"/>
                  </a:cubicBezTo>
                  <a:moveTo>
                    <a:pt x="60" y="265"/>
                  </a:moveTo>
                  <a:cubicBezTo>
                    <a:pt x="59" y="265"/>
                    <a:pt x="59" y="265"/>
                    <a:pt x="59" y="265"/>
                  </a:cubicBezTo>
                  <a:cubicBezTo>
                    <a:pt x="78" y="319"/>
                    <a:pt x="95" y="370"/>
                    <a:pt x="109" y="415"/>
                  </a:cubicBezTo>
                  <a:cubicBezTo>
                    <a:pt x="106" y="417"/>
                    <a:pt x="103" y="420"/>
                    <a:pt x="103" y="424"/>
                  </a:cubicBezTo>
                  <a:cubicBezTo>
                    <a:pt x="103" y="426"/>
                    <a:pt x="103" y="427"/>
                    <a:pt x="104" y="428"/>
                  </a:cubicBezTo>
                  <a:cubicBezTo>
                    <a:pt x="86" y="436"/>
                    <a:pt x="68" y="444"/>
                    <a:pt x="50" y="452"/>
                  </a:cubicBezTo>
                  <a:cubicBezTo>
                    <a:pt x="33" y="459"/>
                    <a:pt x="17" y="466"/>
                    <a:pt x="0" y="473"/>
                  </a:cubicBezTo>
                  <a:cubicBezTo>
                    <a:pt x="0" y="474"/>
                    <a:pt x="0" y="474"/>
                    <a:pt x="0" y="474"/>
                  </a:cubicBezTo>
                  <a:cubicBezTo>
                    <a:pt x="17" y="467"/>
                    <a:pt x="33" y="460"/>
                    <a:pt x="50" y="452"/>
                  </a:cubicBezTo>
                  <a:cubicBezTo>
                    <a:pt x="68" y="444"/>
                    <a:pt x="86" y="437"/>
                    <a:pt x="104" y="429"/>
                  </a:cubicBezTo>
                  <a:cubicBezTo>
                    <a:pt x="106" y="432"/>
                    <a:pt x="109" y="434"/>
                    <a:pt x="112" y="434"/>
                  </a:cubicBezTo>
                  <a:cubicBezTo>
                    <a:pt x="113" y="441"/>
                    <a:pt x="113" y="449"/>
                    <a:pt x="113" y="457"/>
                  </a:cubicBezTo>
                  <a:cubicBezTo>
                    <a:pt x="113" y="462"/>
                    <a:pt x="113" y="467"/>
                    <a:pt x="113" y="473"/>
                  </a:cubicBezTo>
                  <a:cubicBezTo>
                    <a:pt x="112" y="477"/>
                    <a:pt x="112" y="481"/>
                    <a:pt x="112" y="485"/>
                  </a:cubicBezTo>
                  <a:cubicBezTo>
                    <a:pt x="107" y="485"/>
                    <a:pt x="103" y="489"/>
                    <a:pt x="103" y="495"/>
                  </a:cubicBezTo>
                  <a:cubicBezTo>
                    <a:pt x="103" y="495"/>
                    <a:pt x="103" y="496"/>
                    <a:pt x="103" y="496"/>
                  </a:cubicBezTo>
                  <a:cubicBezTo>
                    <a:pt x="77" y="502"/>
                    <a:pt x="52" y="508"/>
                    <a:pt x="28" y="513"/>
                  </a:cubicBezTo>
                  <a:cubicBezTo>
                    <a:pt x="27" y="514"/>
                    <a:pt x="26" y="514"/>
                    <a:pt x="25" y="514"/>
                  </a:cubicBezTo>
                  <a:cubicBezTo>
                    <a:pt x="17" y="516"/>
                    <a:pt x="10" y="517"/>
                    <a:pt x="3" y="519"/>
                  </a:cubicBezTo>
                  <a:cubicBezTo>
                    <a:pt x="2" y="519"/>
                    <a:pt x="1" y="519"/>
                    <a:pt x="0" y="519"/>
                  </a:cubicBezTo>
                  <a:cubicBezTo>
                    <a:pt x="0" y="520"/>
                    <a:pt x="0" y="520"/>
                    <a:pt x="0" y="520"/>
                  </a:cubicBezTo>
                  <a:cubicBezTo>
                    <a:pt x="33" y="513"/>
                    <a:pt x="67" y="505"/>
                    <a:pt x="103" y="497"/>
                  </a:cubicBezTo>
                  <a:cubicBezTo>
                    <a:pt x="104" y="499"/>
                    <a:pt x="105" y="501"/>
                    <a:pt x="107" y="502"/>
                  </a:cubicBezTo>
                  <a:cubicBezTo>
                    <a:pt x="100" y="512"/>
                    <a:pt x="93" y="521"/>
                    <a:pt x="86" y="531"/>
                  </a:cubicBezTo>
                  <a:cubicBezTo>
                    <a:pt x="87" y="531"/>
                    <a:pt x="87" y="531"/>
                    <a:pt x="87" y="531"/>
                  </a:cubicBezTo>
                  <a:cubicBezTo>
                    <a:pt x="88" y="530"/>
                    <a:pt x="89" y="529"/>
                    <a:pt x="89" y="528"/>
                  </a:cubicBezTo>
                  <a:cubicBezTo>
                    <a:pt x="96" y="519"/>
                    <a:pt x="102" y="511"/>
                    <a:pt x="108" y="503"/>
                  </a:cubicBezTo>
                  <a:cubicBezTo>
                    <a:pt x="109" y="504"/>
                    <a:pt x="111" y="505"/>
                    <a:pt x="113" y="505"/>
                  </a:cubicBezTo>
                  <a:cubicBezTo>
                    <a:pt x="114" y="505"/>
                    <a:pt x="116" y="504"/>
                    <a:pt x="117" y="504"/>
                  </a:cubicBezTo>
                  <a:cubicBezTo>
                    <a:pt x="124" y="517"/>
                    <a:pt x="124" y="517"/>
                    <a:pt x="124" y="517"/>
                  </a:cubicBezTo>
                  <a:cubicBezTo>
                    <a:pt x="126" y="522"/>
                    <a:pt x="128" y="526"/>
                    <a:pt x="130" y="531"/>
                  </a:cubicBezTo>
                  <a:cubicBezTo>
                    <a:pt x="131" y="531"/>
                    <a:pt x="131" y="531"/>
                    <a:pt x="131" y="531"/>
                  </a:cubicBezTo>
                  <a:cubicBezTo>
                    <a:pt x="129" y="526"/>
                    <a:pt x="127" y="521"/>
                    <a:pt x="124" y="517"/>
                  </a:cubicBezTo>
                  <a:cubicBezTo>
                    <a:pt x="118" y="503"/>
                    <a:pt x="118" y="503"/>
                    <a:pt x="118" y="503"/>
                  </a:cubicBezTo>
                  <a:cubicBezTo>
                    <a:pt x="121" y="502"/>
                    <a:pt x="123" y="498"/>
                    <a:pt x="123" y="495"/>
                  </a:cubicBezTo>
                  <a:cubicBezTo>
                    <a:pt x="123" y="489"/>
                    <a:pt x="119" y="485"/>
                    <a:pt x="113" y="485"/>
                  </a:cubicBezTo>
                  <a:cubicBezTo>
                    <a:pt x="113" y="483"/>
                    <a:pt x="113" y="480"/>
                    <a:pt x="113" y="478"/>
                  </a:cubicBezTo>
                  <a:cubicBezTo>
                    <a:pt x="113" y="477"/>
                    <a:pt x="113" y="476"/>
                    <a:pt x="113" y="475"/>
                  </a:cubicBezTo>
                  <a:cubicBezTo>
                    <a:pt x="113" y="471"/>
                    <a:pt x="113" y="467"/>
                    <a:pt x="113" y="462"/>
                  </a:cubicBezTo>
                  <a:cubicBezTo>
                    <a:pt x="113" y="460"/>
                    <a:pt x="113" y="458"/>
                    <a:pt x="113" y="456"/>
                  </a:cubicBezTo>
                  <a:cubicBezTo>
                    <a:pt x="113" y="452"/>
                    <a:pt x="113" y="449"/>
                    <a:pt x="113" y="446"/>
                  </a:cubicBezTo>
                  <a:cubicBezTo>
                    <a:pt x="113" y="444"/>
                    <a:pt x="113" y="442"/>
                    <a:pt x="113" y="441"/>
                  </a:cubicBezTo>
                  <a:cubicBezTo>
                    <a:pt x="113" y="438"/>
                    <a:pt x="113" y="436"/>
                    <a:pt x="113" y="434"/>
                  </a:cubicBezTo>
                  <a:cubicBezTo>
                    <a:pt x="114" y="434"/>
                    <a:pt x="115" y="434"/>
                    <a:pt x="115" y="434"/>
                  </a:cubicBezTo>
                  <a:cubicBezTo>
                    <a:pt x="119" y="447"/>
                    <a:pt x="122" y="460"/>
                    <a:pt x="126" y="474"/>
                  </a:cubicBezTo>
                  <a:cubicBezTo>
                    <a:pt x="131" y="492"/>
                    <a:pt x="136" y="511"/>
                    <a:pt x="142" y="531"/>
                  </a:cubicBezTo>
                  <a:cubicBezTo>
                    <a:pt x="143" y="531"/>
                    <a:pt x="143" y="531"/>
                    <a:pt x="143" y="531"/>
                  </a:cubicBezTo>
                  <a:cubicBezTo>
                    <a:pt x="133" y="496"/>
                    <a:pt x="124" y="464"/>
                    <a:pt x="116" y="434"/>
                  </a:cubicBezTo>
                  <a:cubicBezTo>
                    <a:pt x="120" y="432"/>
                    <a:pt x="123" y="429"/>
                    <a:pt x="123" y="424"/>
                  </a:cubicBezTo>
                  <a:cubicBezTo>
                    <a:pt x="123" y="422"/>
                    <a:pt x="122" y="420"/>
                    <a:pt x="120" y="418"/>
                  </a:cubicBezTo>
                  <a:cubicBezTo>
                    <a:pt x="121" y="417"/>
                    <a:pt x="121" y="417"/>
                    <a:pt x="121" y="417"/>
                  </a:cubicBezTo>
                  <a:cubicBezTo>
                    <a:pt x="138" y="402"/>
                    <a:pt x="155" y="386"/>
                    <a:pt x="172" y="371"/>
                  </a:cubicBezTo>
                  <a:cubicBezTo>
                    <a:pt x="174" y="369"/>
                    <a:pt x="176" y="367"/>
                    <a:pt x="178" y="366"/>
                  </a:cubicBezTo>
                  <a:cubicBezTo>
                    <a:pt x="184" y="360"/>
                    <a:pt x="190" y="354"/>
                    <a:pt x="197" y="348"/>
                  </a:cubicBezTo>
                  <a:cubicBezTo>
                    <a:pt x="200" y="345"/>
                    <a:pt x="203" y="343"/>
                    <a:pt x="206" y="340"/>
                  </a:cubicBezTo>
                  <a:cubicBezTo>
                    <a:pt x="211" y="335"/>
                    <a:pt x="216" y="331"/>
                    <a:pt x="221" y="326"/>
                  </a:cubicBezTo>
                  <a:cubicBezTo>
                    <a:pt x="225" y="323"/>
                    <a:pt x="228" y="320"/>
                    <a:pt x="232" y="316"/>
                  </a:cubicBezTo>
                  <a:cubicBezTo>
                    <a:pt x="236" y="313"/>
                    <a:pt x="241" y="309"/>
                    <a:pt x="245" y="305"/>
                  </a:cubicBezTo>
                  <a:cubicBezTo>
                    <a:pt x="249" y="301"/>
                    <a:pt x="253" y="297"/>
                    <a:pt x="257" y="294"/>
                  </a:cubicBezTo>
                  <a:cubicBezTo>
                    <a:pt x="260" y="292"/>
                    <a:pt x="262" y="290"/>
                    <a:pt x="264" y="288"/>
                  </a:cubicBezTo>
                  <a:cubicBezTo>
                    <a:pt x="264" y="287"/>
                    <a:pt x="264" y="287"/>
                    <a:pt x="264" y="287"/>
                  </a:cubicBezTo>
                  <a:cubicBezTo>
                    <a:pt x="260" y="291"/>
                    <a:pt x="255" y="295"/>
                    <a:pt x="251" y="299"/>
                  </a:cubicBezTo>
                  <a:cubicBezTo>
                    <a:pt x="249" y="300"/>
                    <a:pt x="247" y="302"/>
                    <a:pt x="245" y="304"/>
                  </a:cubicBezTo>
                  <a:cubicBezTo>
                    <a:pt x="239" y="309"/>
                    <a:pt x="232" y="315"/>
                    <a:pt x="226" y="321"/>
                  </a:cubicBezTo>
                  <a:cubicBezTo>
                    <a:pt x="224" y="322"/>
                    <a:pt x="223" y="324"/>
                    <a:pt x="221" y="325"/>
                  </a:cubicBezTo>
                  <a:cubicBezTo>
                    <a:pt x="188" y="354"/>
                    <a:pt x="155" y="385"/>
                    <a:pt x="120" y="417"/>
                  </a:cubicBezTo>
                  <a:cubicBezTo>
                    <a:pt x="120" y="417"/>
                    <a:pt x="120" y="417"/>
                    <a:pt x="120" y="417"/>
                  </a:cubicBezTo>
                  <a:cubicBezTo>
                    <a:pt x="118" y="416"/>
                    <a:pt x="116" y="414"/>
                    <a:pt x="113" y="414"/>
                  </a:cubicBezTo>
                  <a:cubicBezTo>
                    <a:pt x="112" y="414"/>
                    <a:pt x="111" y="415"/>
                    <a:pt x="110" y="415"/>
                  </a:cubicBezTo>
                  <a:cubicBezTo>
                    <a:pt x="105" y="399"/>
                    <a:pt x="100" y="382"/>
                    <a:pt x="94" y="365"/>
                  </a:cubicBezTo>
                  <a:cubicBezTo>
                    <a:pt x="93" y="364"/>
                    <a:pt x="93" y="364"/>
                    <a:pt x="93" y="364"/>
                  </a:cubicBezTo>
                  <a:cubicBezTo>
                    <a:pt x="84" y="337"/>
                    <a:pt x="75" y="308"/>
                    <a:pt x="65" y="278"/>
                  </a:cubicBezTo>
                  <a:cubicBezTo>
                    <a:pt x="64" y="277"/>
                    <a:pt x="64" y="276"/>
                    <a:pt x="64" y="275"/>
                  </a:cubicBezTo>
                  <a:cubicBezTo>
                    <a:pt x="62" y="272"/>
                    <a:pt x="61" y="268"/>
                    <a:pt x="60" y="265"/>
                  </a:cubicBezTo>
                  <a:moveTo>
                    <a:pt x="780" y="402"/>
                  </a:moveTo>
                  <a:cubicBezTo>
                    <a:pt x="781" y="402"/>
                    <a:pt x="782" y="401"/>
                    <a:pt x="782" y="401"/>
                  </a:cubicBezTo>
                  <a:cubicBezTo>
                    <a:pt x="782" y="405"/>
                    <a:pt x="782" y="408"/>
                    <a:pt x="782" y="412"/>
                  </a:cubicBezTo>
                  <a:cubicBezTo>
                    <a:pt x="782" y="413"/>
                    <a:pt x="782" y="414"/>
                    <a:pt x="782" y="415"/>
                  </a:cubicBezTo>
                  <a:cubicBezTo>
                    <a:pt x="782" y="420"/>
                    <a:pt x="782" y="426"/>
                    <a:pt x="782" y="432"/>
                  </a:cubicBezTo>
                  <a:cubicBezTo>
                    <a:pt x="782" y="433"/>
                    <a:pt x="782" y="433"/>
                    <a:pt x="782" y="433"/>
                  </a:cubicBezTo>
                  <a:cubicBezTo>
                    <a:pt x="782" y="434"/>
                    <a:pt x="781" y="435"/>
                    <a:pt x="781" y="435"/>
                  </a:cubicBezTo>
                  <a:cubicBezTo>
                    <a:pt x="781" y="435"/>
                    <a:pt x="781" y="435"/>
                    <a:pt x="780" y="435"/>
                  </a:cubicBezTo>
                  <a:cubicBezTo>
                    <a:pt x="780" y="434"/>
                    <a:pt x="780" y="433"/>
                    <a:pt x="780" y="432"/>
                  </a:cubicBezTo>
                  <a:cubicBezTo>
                    <a:pt x="780" y="429"/>
                    <a:pt x="780" y="425"/>
                    <a:pt x="780" y="422"/>
                  </a:cubicBezTo>
                  <a:cubicBezTo>
                    <a:pt x="780" y="420"/>
                    <a:pt x="780" y="418"/>
                    <a:pt x="780" y="415"/>
                  </a:cubicBezTo>
                  <a:cubicBezTo>
                    <a:pt x="780" y="412"/>
                    <a:pt x="780" y="409"/>
                    <a:pt x="779" y="405"/>
                  </a:cubicBezTo>
                  <a:cubicBezTo>
                    <a:pt x="779" y="404"/>
                    <a:pt x="779" y="403"/>
                    <a:pt x="779" y="401"/>
                  </a:cubicBezTo>
                  <a:cubicBezTo>
                    <a:pt x="780" y="402"/>
                    <a:pt x="780" y="402"/>
                    <a:pt x="780" y="402"/>
                  </a:cubicBezTo>
                  <a:moveTo>
                    <a:pt x="778" y="367"/>
                  </a:moveTo>
                  <a:cubicBezTo>
                    <a:pt x="778" y="367"/>
                    <a:pt x="778" y="367"/>
                    <a:pt x="778" y="367"/>
                  </a:cubicBezTo>
                  <a:cubicBezTo>
                    <a:pt x="778" y="366"/>
                    <a:pt x="778" y="365"/>
                    <a:pt x="778" y="364"/>
                  </a:cubicBezTo>
                  <a:cubicBezTo>
                    <a:pt x="778" y="364"/>
                    <a:pt x="779" y="364"/>
                    <a:pt x="780" y="364"/>
                  </a:cubicBezTo>
                  <a:cubicBezTo>
                    <a:pt x="780" y="365"/>
                    <a:pt x="780" y="366"/>
                    <a:pt x="780" y="366"/>
                  </a:cubicBezTo>
                  <a:cubicBezTo>
                    <a:pt x="779" y="367"/>
                    <a:pt x="778" y="367"/>
                    <a:pt x="778" y="367"/>
                  </a:cubicBezTo>
                  <a:moveTo>
                    <a:pt x="742" y="473"/>
                  </a:moveTo>
                  <a:cubicBezTo>
                    <a:pt x="741" y="473"/>
                    <a:pt x="741" y="472"/>
                    <a:pt x="740" y="472"/>
                  </a:cubicBezTo>
                  <a:cubicBezTo>
                    <a:pt x="740" y="471"/>
                    <a:pt x="739" y="471"/>
                    <a:pt x="739" y="470"/>
                  </a:cubicBezTo>
                  <a:cubicBezTo>
                    <a:pt x="736" y="467"/>
                    <a:pt x="734" y="464"/>
                    <a:pt x="732" y="461"/>
                  </a:cubicBezTo>
                  <a:cubicBezTo>
                    <a:pt x="731" y="461"/>
                    <a:pt x="731" y="460"/>
                    <a:pt x="731" y="459"/>
                  </a:cubicBezTo>
                  <a:cubicBezTo>
                    <a:pt x="728" y="456"/>
                    <a:pt x="726" y="453"/>
                    <a:pt x="723" y="449"/>
                  </a:cubicBezTo>
                  <a:cubicBezTo>
                    <a:pt x="723" y="449"/>
                    <a:pt x="723" y="448"/>
                    <a:pt x="722" y="448"/>
                  </a:cubicBezTo>
                  <a:cubicBezTo>
                    <a:pt x="720" y="444"/>
                    <a:pt x="717" y="440"/>
                    <a:pt x="715" y="436"/>
                  </a:cubicBezTo>
                  <a:cubicBezTo>
                    <a:pt x="714" y="435"/>
                    <a:pt x="713" y="433"/>
                    <a:pt x="712" y="432"/>
                  </a:cubicBezTo>
                  <a:cubicBezTo>
                    <a:pt x="710" y="428"/>
                    <a:pt x="708" y="425"/>
                    <a:pt x="706" y="421"/>
                  </a:cubicBezTo>
                  <a:cubicBezTo>
                    <a:pt x="704" y="419"/>
                    <a:pt x="703" y="417"/>
                    <a:pt x="702" y="415"/>
                  </a:cubicBezTo>
                  <a:cubicBezTo>
                    <a:pt x="700" y="412"/>
                    <a:pt x="698" y="409"/>
                    <a:pt x="696" y="405"/>
                  </a:cubicBezTo>
                  <a:cubicBezTo>
                    <a:pt x="692" y="397"/>
                    <a:pt x="687" y="388"/>
                    <a:pt x="682" y="379"/>
                  </a:cubicBezTo>
                  <a:cubicBezTo>
                    <a:pt x="685" y="377"/>
                    <a:pt x="687" y="374"/>
                    <a:pt x="687" y="370"/>
                  </a:cubicBezTo>
                  <a:cubicBezTo>
                    <a:pt x="687" y="368"/>
                    <a:pt x="685" y="365"/>
                    <a:pt x="684" y="364"/>
                  </a:cubicBezTo>
                  <a:cubicBezTo>
                    <a:pt x="695" y="352"/>
                    <a:pt x="706" y="343"/>
                    <a:pt x="716" y="335"/>
                  </a:cubicBezTo>
                  <a:cubicBezTo>
                    <a:pt x="717" y="334"/>
                    <a:pt x="718" y="333"/>
                    <a:pt x="719" y="332"/>
                  </a:cubicBezTo>
                  <a:cubicBezTo>
                    <a:pt x="721" y="330"/>
                    <a:pt x="723" y="329"/>
                    <a:pt x="724" y="328"/>
                  </a:cubicBezTo>
                  <a:cubicBezTo>
                    <a:pt x="726" y="327"/>
                    <a:pt x="727" y="326"/>
                    <a:pt x="729" y="325"/>
                  </a:cubicBezTo>
                  <a:cubicBezTo>
                    <a:pt x="730" y="324"/>
                    <a:pt x="732" y="323"/>
                    <a:pt x="733" y="323"/>
                  </a:cubicBezTo>
                  <a:cubicBezTo>
                    <a:pt x="735" y="322"/>
                    <a:pt x="736" y="321"/>
                    <a:pt x="738" y="320"/>
                  </a:cubicBezTo>
                  <a:cubicBezTo>
                    <a:pt x="739" y="319"/>
                    <a:pt x="740" y="319"/>
                    <a:pt x="742" y="318"/>
                  </a:cubicBezTo>
                  <a:cubicBezTo>
                    <a:pt x="743" y="317"/>
                    <a:pt x="744" y="317"/>
                    <a:pt x="745" y="316"/>
                  </a:cubicBezTo>
                  <a:cubicBezTo>
                    <a:pt x="746" y="320"/>
                    <a:pt x="750" y="323"/>
                    <a:pt x="754" y="323"/>
                  </a:cubicBezTo>
                  <a:cubicBezTo>
                    <a:pt x="755" y="323"/>
                    <a:pt x="755" y="323"/>
                    <a:pt x="755" y="323"/>
                  </a:cubicBezTo>
                  <a:cubicBezTo>
                    <a:pt x="756" y="328"/>
                    <a:pt x="757" y="332"/>
                    <a:pt x="757" y="337"/>
                  </a:cubicBezTo>
                  <a:cubicBezTo>
                    <a:pt x="757" y="338"/>
                    <a:pt x="757" y="338"/>
                    <a:pt x="757" y="338"/>
                  </a:cubicBezTo>
                  <a:cubicBezTo>
                    <a:pt x="758" y="345"/>
                    <a:pt x="759" y="352"/>
                    <a:pt x="760" y="359"/>
                  </a:cubicBezTo>
                  <a:cubicBezTo>
                    <a:pt x="760" y="360"/>
                    <a:pt x="760" y="360"/>
                    <a:pt x="760" y="360"/>
                  </a:cubicBezTo>
                  <a:cubicBezTo>
                    <a:pt x="761" y="367"/>
                    <a:pt x="761" y="373"/>
                    <a:pt x="762" y="380"/>
                  </a:cubicBezTo>
                  <a:cubicBezTo>
                    <a:pt x="762" y="380"/>
                    <a:pt x="762" y="380"/>
                    <a:pt x="762" y="380"/>
                  </a:cubicBezTo>
                  <a:cubicBezTo>
                    <a:pt x="762" y="387"/>
                    <a:pt x="763" y="393"/>
                    <a:pt x="763" y="398"/>
                  </a:cubicBezTo>
                  <a:cubicBezTo>
                    <a:pt x="764" y="407"/>
                    <a:pt x="765" y="414"/>
                    <a:pt x="765" y="421"/>
                  </a:cubicBezTo>
                  <a:cubicBezTo>
                    <a:pt x="766" y="422"/>
                    <a:pt x="766" y="424"/>
                    <a:pt x="766" y="425"/>
                  </a:cubicBezTo>
                  <a:cubicBezTo>
                    <a:pt x="766" y="427"/>
                    <a:pt x="766" y="429"/>
                    <a:pt x="767" y="431"/>
                  </a:cubicBezTo>
                  <a:cubicBezTo>
                    <a:pt x="767" y="433"/>
                    <a:pt x="767" y="435"/>
                    <a:pt x="767" y="437"/>
                  </a:cubicBezTo>
                  <a:cubicBezTo>
                    <a:pt x="767" y="438"/>
                    <a:pt x="768" y="440"/>
                    <a:pt x="768" y="441"/>
                  </a:cubicBezTo>
                  <a:cubicBezTo>
                    <a:pt x="768" y="443"/>
                    <a:pt x="768" y="445"/>
                    <a:pt x="769" y="446"/>
                  </a:cubicBezTo>
                  <a:cubicBezTo>
                    <a:pt x="769" y="448"/>
                    <a:pt x="769" y="449"/>
                    <a:pt x="770" y="450"/>
                  </a:cubicBezTo>
                  <a:cubicBezTo>
                    <a:pt x="770" y="452"/>
                    <a:pt x="770" y="453"/>
                    <a:pt x="771" y="454"/>
                  </a:cubicBezTo>
                  <a:cubicBezTo>
                    <a:pt x="771" y="456"/>
                    <a:pt x="771" y="456"/>
                    <a:pt x="772" y="457"/>
                  </a:cubicBezTo>
                  <a:cubicBezTo>
                    <a:pt x="772" y="458"/>
                    <a:pt x="773" y="460"/>
                    <a:pt x="773" y="461"/>
                  </a:cubicBezTo>
                  <a:cubicBezTo>
                    <a:pt x="771" y="462"/>
                    <a:pt x="770" y="465"/>
                    <a:pt x="770" y="467"/>
                  </a:cubicBezTo>
                  <a:cubicBezTo>
                    <a:pt x="770" y="472"/>
                    <a:pt x="773" y="475"/>
                    <a:pt x="777" y="477"/>
                  </a:cubicBezTo>
                  <a:cubicBezTo>
                    <a:pt x="776" y="477"/>
                    <a:pt x="776" y="477"/>
                    <a:pt x="776" y="477"/>
                  </a:cubicBezTo>
                  <a:cubicBezTo>
                    <a:pt x="776" y="478"/>
                    <a:pt x="776" y="478"/>
                    <a:pt x="776" y="479"/>
                  </a:cubicBezTo>
                  <a:cubicBezTo>
                    <a:pt x="775" y="479"/>
                    <a:pt x="775" y="480"/>
                    <a:pt x="774" y="480"/>
                  </a:cubicBezTo>
                  <a:cubicBezTo>
                    <a:pt x="774" y="481"/>
                    <a:pt x="774" y="481"/>
                    <a:pt x="773" y="481"/>
                  </a:cubicBezTo>
                  <a:cubicBezTo>
                    <a:pt x="773" y="482"/>
                    <a:pt x="772" y="482"/>
                    <a:pt x="772" y="483"/>
                  </a:cubicBezTo>
                  <a:cubicBezTo>
                    <a:pt x="772" y="483"/>
                    <a:pt x="771" y="483"/>
                    <a:pt x="771" y="484"/>
                  </a:cubicBezTo>
                  <a:cubicBezTo>
                    <a:pt x="770" y="484"/>
                    <a:pt x="770" y="484"/>
                    <a:pt x="769" y="485"/>
                  </a:cubicBezTo>
                  <a:cubicBezTo>
                    <a:pt x="769" y="485"/>
                    <a:pt x="769" y="485"/>
                    <a:pt x="768" y="485"/>
                  </a:cubicBezTo>
                  <a:cubicBezTo>
                    <a:pt x="768" y="486"/>
                    <a:pt x="767" y="486"/>
                    <a:pt x="766" y="486"/>
                  </a:cubicBezTo>
                  <a:cubicBezTo>
                    <a:pt x="765" y="486"/>
                    <a:pt x="765" y="486"/>
                    <a:pt x="765" y="486"/>
                  </a:cubicBezTo>
                  <a:cubicBezTo>
                    <a:pt x="764" y="487"/>
                    <a:pt x="763" y="487"/>
                    <a:pt x="762" y="487"/>
                  </a:cubicBezTo>
                  <a:cubicBezTo>
                    <a:pt x="760" y="487"/>
                    <a:pt x="758" y="486"/>
                    <a:pt x="757" y="486"/>
                  </a:cubicBezTo>
                  <a:cubicBezTo>
                    <a:pt x="757" y="484"/>
                    <a:pt x="758" y="483"/>
                    <a:pt x="758" y="481"/>
                  </a:cubicBezTo>
                  <a:cubicBezTo>
                    <a:pt x="758" y="475"/>
                    <a:pt x="754" y="471"/>
                    <a:pt x="748" y="471"/>
                  </a:cubicBezTo>
                  <a:cubicBezTo>
                    <a:pt x="746" y="471"/>
                    <a:pt x="743" y="472"/>
                    <a:pt x="742" y="473"/>
                  </a:cubicBezTo>
                  <a:moveTo>
                    <a:pt x="774" y="460"/>
                  </a:moveTo>
                  <a:cubicBezTo>
                    <a:pt x="774" y="460"/>
                    <a:pt x="774" y="460"/>
                    <a:pt x="774" y="460"/>
                  </a:cubicBezTo>
                  <a:cubicBezTo>
                    <a:pt x="773" y="459"/>
                    <a:pt x="773" y="458"/>
                    <a:pt x="772" y="456"/>
                  </a:cubicBezTo>
                  <a:cubicBezTo>
                    <a:pt x="772" y="456"/>
                    <a:pt x="772" y="455"/>
                    <a:pt x="771" y="454"/>
                  </a:cubicBezTo>
                  <a:cubicBezTo>
                    <a:pt x="771" y="452"/>
                    <a:pt x="771" y="451"/>
                    <a:pt x="770" y="449"/>
                  </a:cubicBezTo>
                  <a:cubicBezTo>
                    <a:pt x="770" y="448"/>
                    <a:pt x="770" y="447"/>
                    <a:pt x="769" y="446"/>
                  </a:cubicBezTo>
                  <a:cubicBezTo>
                    <a:pt x="769" y="444"/>
                    <a:pt x="769" y="442"/>
                    <a:pt x="769" y="440"/>
                  </a:cubicBezTo>
                  <a:cubicBezTo>
                    <a:pt x="768" y="438"/>
                    <a:pt x="768" y="437"/>
                    <a:pt x="768" y="436"/>
                  </a:cubicBezTo>
                  <a:cubicBezTo>
                    <a:pt x="768" y="434"/>
                    <a:pt x="767" y="431"/>
                    <a:pt x="767" y="428"/>
                  </a:cubicBezTo>
                  <a:cubicBezTo>
                    <a:pt x="767" y="427"/>
                    <a:pt x="767" y="426"/>
                    <a:pt x="767" y="425"/>
                  </a:cubicBezTo>
                  <a:cubicBezTo>
                    <a:pt x="766" y="422"/>
                    <a:pt x="766" y="418"/>
                    <a:pt x="766" y="414"/>
                  </a:cubicBezTo>
                  <a:cubicBezTo>
                    <a:pt x="766" y="413"/>
                    <a:pt x="766" y="413"/>
                    <a:pt x="765" y="412"/>
                  </a:cubicBezTo>
                  <a:cubicBezTo>
                    <a:pt x="765" y="408"/>
                    <a:pt x="765" y="403"/>
                    <a:pt x="764" y="398"/>
                  </a:cubicBezTo>
                  <a:cubicBezTo>
                    <a:pt x="764" y="393"/>
                    <a:pt x="763" y="387"/>
                    <a:pt x="763" y="381"/>
                  </a:cubicBezTo>
                  <a:cubicBezTo>
                    <a:pt x="763" y="381"/>
                    <a:pt x="763" y="380"/>
                    <a:pt x="763" y="379"/>
                  </a:cubicBezTo>
                  <a:cubicBezTo>
                    <a:pt x="762" y="373"/>
                    <a:pt x="762" y="366"/>
                    <a:pt x="761" y="360"/>
                  </a:cubicBezTo>
                  <a:cubicBezTo>
                    <a:pt x="761" y="359"/>
                    <a:pt x="761" y="359"/>
                    <a:pt x="761" y="359"/>
                  </a:cubicBezTo>
                  <a:cubicBezTo>
                    <a:pt x="760" y="352"/>
                    <a:pt x="759" y="345"/>
                    <a:pt x="758" y="337"/>
                  </a:cubicBezTo>
                  <a:cubicBezTo>
                    <a:pt x="758" y="337"/>
                    <a:pt x="758" y="337"/>
                    <a:pt x="758" y="337"/>
                  </a:cubicBezTo>
                  <a:cubicBezTo>
                    <a:pt x="758" y="332"/>
                    <a:pt x="757" y="328"/>
                    <a:pt x="756" y="323"/>
                  </a:cubicBezTo>
                  <a:cubicBezTo>
                    <a:pt x="760" y="322"/>
                    <a:pt x="764" y="319"/>
                    <a:pt x="764" y="315"/>
                  </a:cubicBezTo>
                  <a:cubicBezTo>
                    <a:pt x="765" y="315"/>
                    <a:pt x="766" y="315"/>
                    <a:pt x="767" y="316"/>
                  </a:cubicBezTo>
                  <a:cubicBezTo>
                    <a:pt x="766" y="317"/>
                    <a:pt x="765" y="319"/>
                    <a:pt x="765" y="322"/>
                  </a:cubicBezTo>
                  <a:cubicBezTo>
                    <a:pt x="765" y="325"/>
                    <a:pt x="767" y="328"/>
                    <a:pt x="770" y="330"/>
                  </a:cubicBezTo>
                  <a:cubicBezTo>
                    <a:pt x="770" y="331"/>
                    <a:pt x="770" y="331"/>
                    <a:pt x="770" y="331"/>
                  </a:cubicBezTo>
                  <a:cubicBezTo>
                    <a:pt x="770" y="333"/>
                    <a:pt x="770" y="334"/>
                    <a:pt x="771" y="336"/>
                  </a:cubicBezTo>
                  <a:cubicBezTo>
                    <a:pt x="771" y="336"/>
                    <a:pt x="771" y="337"/>
                    <a:pt x="771" y="337"/>
                  </a:cubicBezTo>
                  <a:cubicBezTo>
                    <a:pt x="771" y="341"/>
                    <a:pt x="773" y="343"/>
                    <a:pt x="776" y="345"/>
                  </a:cubicBezTo>
                  <a:cubicBezTo>
                    <a:pt x="776" y="346"/>
                    <a:pt x="776" y="346"/>
                    <a:pt x="776" y="346"/>
                  </a:cubicBezTo>
                  <a:cubicBezTo>
                    <a:pt x="773" y="348"/>
                    <a:pt x="771" y="351"/>
                    <a:pt x="771" y="355"/>
                  </a:cubicBezTo>
                  <a:cubicBezTo>
                    <a:pt x="771" y="359"/>
                    <a:pt x="773" y="362"/>
                    <a:pt x="777" y="364"/>
                  </a:cubicBezTo>
                  <a:cubicBezTo>
                    <a:pt x="777" y="365"/>
                    <a:pt x="777" y="366"/>
                    <a:pt x="777" y="367"/>
                  </a:cubicBezTo>
                  <a:cubicBezTo>
                    <a:pt x="773" y="369"/>
                    <a:pt x="771" y="372"/>
                    <a:pt x="771" y="376"/>
                  </a:cubicBezTo>
                  <a:cubicBezTo>
                    <a:pt x="771" y="379"/>
                    <a:pt x="772" y="381"/>
                    <a:pt x="773" y="383"/>
                  </a:cubicBezTo>
                  <a:cubicBezTo>
                    <a:pt x="774" y="383"/>
                    <a:pt x="774" y="384"/>
                    <a:pt x="774" y="384"/>
                  </a:cubicBezTo>
                  <a:cubicBezTo>
                    <a:pt x="772" y="386"/>
                    <a:pt x="770" y="389"/>
                    <a:pt x="770" y="392"/>
                  </a:cubicBezTo>
                  <a:cubicBezTo>
                    <a:pt x="770" y="396"/>
                    <a:pt x="774" y="400"/>
                    <a:pt x="778" y="401"/>
                  </a:cubicBezTo>
                  <a:cubicBezTo>
                    <a:pt x="779" y="413"/>
                    <a:pt x="779" y="425"/>
                    <a:pt x="779" y="436"/>
                  </a:cubicBezTo>
                  <a:cubicBezTo>
                    <a:pt x="775" y="437"/>
                    <a:pt x="772" y="440"/>
                    <a:pt x="772" y="445"/>
                  </a:cubicBezTo>
                  <a:cubicBezTo>
                    <a:pt x="772" y="450"/>
                    <a:pt x="775" y="454"/>
                    <a:pt x="780" y="455"/>
                  </a:cubicBezTo>
                  <a:cubicBezTo>
                    <a:pt x="780" y="456"/>
                    <a:pt x="780" y="457"/>
                    <a:pt x="780" y="458"/>
                  </a:cubicBezTo>
                  <a:cubicBezTo>
                    <a:pt x="777" y="458"/>
                    <a:pt x="775" y="459"/>
                    <a:pt x="774" y="460"/>
                  </a:cubicBezTo>
                  <a:moveTo>
                    <a:pt x="774" y="298"/>
                  </a:moveTo>
                  <a:cubicBezTo>
                    <a:pt x="774" y="297"/>
                    <a:pt x="773" y="297"/>
                    <a:pt x="773" y="296"/>
                  </a:cubicBezTo>
                  <a:cubicBezTo>
                    <a:pt x="774" y="296"/>
                    <a:pt x="775" y="296"/>
                    <a:pt x="776" y="297"/>
                  </a:cubicBezTo>
                  <a:cubicBezTo>
                    <a:pt x="775" y="297"/>
                    <a:pt x="774" y="297"/>
                    <a:pt x="774" y="298"/>
                  </a:cubicBezTo>
                  <a:moveTo>
                    <a:pt x="770" y="302"/>
                  </a:moveTo>
                  <a:cubicBezTo>
                    <a:pt x="769" y="298"/>
                    <a:pt x="768" y="295"/>
                    <a:pt x="767" y="291"/>
                  </a:cubicBezTo>
                  <a:cubicBezTo>
                    <a:pt x="768" y="292"/>
                    <a:pt x="769" y="292"/>
                    <a:pt x="769" y="292"/>
                  </a:cubicBezTo>
                  <a:cubicBezTo>
                    <a:pt x="770" y="293"/>
                    <a:pt x="771" y="294"/>
                    <a:pt x="773" y="295"/>
                  </a:cubicBezTo>
                  <a:cubicBezTo>
                    <a:pt x="773" y="296"/>
                    <a:pt x="773" y="297"/>
                    <a:pt x="773" y="298"/>
                  </a:cubicBezTo>
                  <a:cubicBezTo>
                    <a:pt x="772" y="299"/>
                    <a:pt x="771" y="301"/>
                    <a:pt x="770" y="302"/>
                  </a:cubicBezTo>
                  <a:moveTo>
                    <a:pt x="769" y="273"/>
                  </a:moveTo>
                  <a:cubicBezTo>
                    <a:pt x="769" y="273"/>
                    <a:pt x="769" y="273"/>
                    <a:pt x="769" y="273"/>
                  </a:cubicBezTo>
                  <a:cubicBezTo>
                    <a:pt x="769" y="273"/>
                    <a:pt x="769" y="273"/>
                    <a:pt x="769" y="273"/>
                  </a:cubicBezTo>
                  <a:cubicBezTo>
                    <a:pt x="769" y="273"/>
                    <a:pt x="769" y="273"/>
                    <a:pt x="769" y="273"/>
                  </a:cubicBezTo>
                  <a:cubicBezTo>
                    <a:pt x="769" y="273"/>
                    <a:pt x="769" y="273"/>
                    <a:pt x="769" y="273"/>
                  </a:cubicBezTo>
                  <a:cubicBezTo>
                    <a:pt x="769" y="273"/>
                    <a:pt x="769" y="273"/>
                    <a:pt x="769" y="273"/>
                  </a:cubicBezTo>
                  <a:moveTo>
                    <a:pt x="706" y="272"/>
                  </a:moveTo>
                  <a:cubicBezTo>
                    <a:pt x="709" y="272"/>
                    <a:pt x="711" y="271"/>
                    <a:pt x="713" y="269"/>
                  </a:cubicBezTo>
                  <a:cubicBezTo>
                    <a:pt x="715" y="270"/>
                    <a:pt x="716" y="272"/>
                    <a:pt x="718" y="273"/>
                  </a:cubicBezTo>
                  <a:cubicBezTo>
                    <a:pt x="719" y="274"/>
                    <a:pt x="719" y="275"/>
                    <a:pt x="720" y="276"/>
                  </a:cubicBezTo>
                  <a:cubicBezTo>
                    <a:pt x="725" y="280"/>
                    <a:pt x="729" y="284"/>
                    <a:pt x="733" y="289"/>
                  </a:cubicBezTo>
                  <a:cubicBezTo>
                    <a:pt x="734" y="290"/>
                    <a:pt x="735" y="291"/>
                    <a:pt x="736" y="292"/>
                  </a:cubicBezTo>
                  <a:cubicBezTo>
                    <a:pt x="739" y="295"/>
                    <a:pt x="741" y="298"/>
                    <a:pt x="744" y="301"/>
                  </a:cubicBezTo>
                  <a:cubicBezTo>
                    <a:pt x="745" y="303"/>
                    <a:pt x="746" y="304"/>
                    <a:pt x="747" y="305"/>
                  </a:cubicBezTo>
                  <a:cubicBezTo>
                    <a:pt x="748" y="306"/>
                    <a:pt x="748" y="306"/>
                    <a:pt x="748" y="306"/>
                  </a:cubicBezTo>
                  <a:cubicBezTo>
                    <a:pt x="746" y="308"/>
                    <a:pt x="744" y="310"/>
                    <a:pt x="744" y="313"/>
                  </a:cubicBezTo>
                  <a:cubicBezTo>
                    <a:pt x="744" y="314"/>
                    <a:pt x="745" y="315"/>
                    <a:pt x="745" y="316"/>
                  </a:cubicBezTo>
                  <a:cubicBezTo>
                    <a:pt x="743" y="316"/>
                    <a:pt x="742" y="317"/>
                    <a:pt x="740" y="318"/>
                  </a:cubicBezTo>
                  <a:cubicBezTo>
                    <a:pt x="739" y="318"/>
                    <a:pt x="738" y="318"/>
                    <a:pt x="737" y="319"/>
                  </a:cubicBezTo>
                  <a:cubicBezTo>
                    <a:pt x="735" y="320"/>
                    <a:pt x="733" y="322"/>
                    <a:pt x="730" y="323"/>
                  </a:cubicBezTo>
                  <a:cubicBezTo>
                    <a:pt x="730" y="324"/>
                    <a:pt x="729" y="324"/>
                    <a:pt x="729" y="324"/>
                  </a:cubicBezTo>
                  <a:cubicBezTo>
                    <a:pt x="722" y="328"/>
                    <a:pt x="716" y="333"/>
                    <a:pt x="709" y="339"/>
                  </a:cubicBezTo>
                  <a:cubicBezTo>
                    <a:pt x="709" y="339"/>
                    <a:pt x="708" y="340"/>
                    <a:pt x="707" y="341"/>
                  </a:cubicBezTo>
                  <a:cubicBezTo>
                    <a:pt x="704" y="343"/>
                    <a:pt x="702" y="345"/>
                    <a:pt x="699" y="348"/>
                  </a:cubicBezTo>
                  <a:cubicBezTo>
                    <a:pt x="698" y="349"/>
                    <a:pt x="696" y="351"/>
                    <a:pt x="695" y="352"/>
                  </a:cubicBezTo>
                  <a:cubicBezTo>
                    <a:pt x="693" y="354"/>
                    <a:pt x="690" y="356"/>
                    <a:pt x="688" y="358"/>
                  </a:cubicBezTo>
                  <a:cubicBezTo>
                    <a:pt x="687" y="360"/>
                    <a:pt x="685" y="362"/>
                    <a:pt x="683" y="363"/>
                  </a:cubicBezTo>
                  <a:cubicBezTo>
                    <a:pt x="682" y="362"/>
                    <a:pt x="681" y="361"/>
                    <a:pt x="680" y="361"/>
                  </a:cubicBezTo>
                  <a:cubicBezTo>
                    <a:pt x="680" y="359"/>
                    <a:pt x="681" y="357"/>
                    <a:pt x="681" y="355"/>
                  </a:cubicBezTo>
                  <a:cubicBezTo>
                    <a:pt x="682" y="350"/>
                    <a:pt x="683" y="346"/>
                    <a:pt x="685" y="342"/>
                  </a:cubicBezTo>
                  <a:cubicBezTo>
                    <a:pt x="685" y="341"/>
                    <a:pt x="685" y="340"/>
                    <a:pt x="685" y="340"/>
                  </a:cubicBezTo>
                  <a:cubicBezTo>
                    <a:pt x="691" y="317"/>
                    <a:pt x="697" y="295"/>
                    <a:pt x="703" y="274"/>
                  </a:cubicBezTo>
                  <a:cubicBezTo>
                    <a:pt x="704" y="273"/>
                    <a:pt x="704" y="272"/>
                    <a:pt x="704" y="271"/>
                  </a:cubicBezTo>
                  <a:cubicBezTo>
                    <a:pt x="705" y="271"/>
                    <a:pt x="706" y="272"/>
                    <a:pt x="706" y="272"/>
                  </a:cubicBezTo>
                  <a:moveTo>
                    <a:pt x="749" y="305"/>
                  </a:moveTo>
                  <a:cubicBezTo>
                    <a:pt x="748" y="305"/>
                    <a:pt x="748" y="305"/>
                    <a:pt x="747" y="304"/>
                  </a:cubicBezTo>
                  <a:cubicBezTo>
                    <a:pt x="746" y="303"/>
                    <a:pt x="745" y="301"/>
                    <a:pt x="744" y="300"/>
                  </a:cubicBezTo>
                  <a:cubicBezTo>
                    <a:pt x="742" y="297"/>
                    <a:pt x="739" y="294"/>
                    <a:pt x="736" y="291"/>
                  </a:cubicBezTo>
                  <a:cubicBezTo>
                    <a:pt x="735" y="290"/>
                    <a:pt x="734" y="289"/>
                    <a:pt x="733" y="288"/>
                  </a:cubicBezTo>
                  <a:cubicBezTo>
                    <a:pt x="729" y="283"/>
                    <a:pt x="725" y="279"/>
                    <a:pt x="721" y="275"/>
                  </a:cubicBezTo>
                  <a:cubicBezTo>
                    <a:pt x="720" y="275"/>
                    <a:pt x="720" y="274"/>
                    <a:pt x="719" y="273"/>
                  </a:cubicBezTo>
                  <a:cubicBezTo>
                    <a:pt x="717" y="272"/>
                    <a:pt x="716" y="270"/>
                    <a:pt x="714" y="268"/>
                  </a:cubicBezTo>
                  <a:cubicBezTo>
                    <a:pt x="714" y="268"/>
                    <a:pt x="715" y="267"/>
                    <a:pt x="715" y="266"/>
                  </a:cubicBezTo>
                  <a:cubicBezTo>
                    <a:pt x="716" y="266"/>
                    <a:pt x="717" y="266"/>
                    <a:pt x="717" y="267"/>
                  </a:cubicBezTo>
                  <a:cubicBezTo>
                    <a:pt x="719" y="267"/>
                    <a:pt x="721" y="268"/>
                    <a:pt x="722" y="269"/>
                  </a:cubicBezTo>
                  <a:cubicBezTo>
                    <a:pt x="724" y="270"/>
                    <a:pt x="725" y="271"/>
                    <a:pt x="727" y="271"/>
                  </a:cubicBezTo>
                  <a:cubicBezTo>
                    <a:pt x="726" y="273"/>
                    <a:pt x="726" y="274"/>
                    <a:pt x="726" y="276"/>
                  </a:cubicBezTo>
                  <a:cubicBezTo>
                    <a:pt x="726" y="281"/>
                    <a:pt x="730" y="286"/>
                    <a:pt x="736" y="286"/>
                  </a:cubicBezTo>
                  <a:cubicBezTo>
                    <a:pt x="737" y="286"/>
                    <a:pt x="739" y="285"/>
                    <a:pt x="740" y="285"/>
                  </a:cubicBezTo>
                  <a:cubicBezTo>
                    <a:pt x="741" y="288"/>
                    <a:pt x="743" y="291"/>
                    <a:pt x="745" y="294"/>
                  </a:cubicBezTo>
                  <a:cubicBezTo>
                    <a:pt x="746" y="296"/>
                    <a:pt x="746" y="298"/>
                    <a:pt x="747" y="300"/>
                  </a:cubicBezTo>
                  <a:cubicBezTo>
                    <a:pt x="748" y="302"/>
                    <a:pt x="749" y="303"/>
                    <a:pt x="750" y="305"/>
                  </a:cubicBezTo>
                  <a:cubicBezTo>
                    <a:pt x="749" y="305"/>
                    <a:pt x="749" y="305"/>
                    <a:pt x="749" y="305"/>
                  </a:cubicBezTo>
                  <a:moveTo>
                    <a:pt x="783" y="265"/>
                  </a:moveTo>
                  <a:cubicBezTo>
                    <a:pt x="763" y="265"/>
                    <a:pt x="763" y="265"/>
                    <a:pt x="763" y="265"/>
                  </a:cubicBezTo>
                  <a:cubicBezTo>
                    <a:pt x="763" y="268"/>
                    <a:pt x="765" y="271"/>
                    <a:pt x="768" y="272"/>
                  </a:cubicBezTo>
                  <a:cubicBezTo>
                    <a:pt x="768" y="273"/>
                    <a:pt x="768" y="273"/>
                    <a:pt x="768" y="274"/>
                  </a:cubicBezTo>
                  <a:cubicBezTo>
                    <a:pt x="766" y="274"/>
                    <a:pt x="764" y="276"/>
                    <a:pt x="763" y="278"/>
                  </a:cubicBezTo>
                  <a:cubicBezTo>
                    <a:pt x="762" y="274"/>
                    <a:pt x="761" y="270"/>
                    <a:pt x="759" y="265"/>
                  </a:cubicBezTo>
                  <a:cubicBezTo>
                    <a:pt x="759" y="265"/>
                    <a:pt x="759" y="265"/>
                    <a:pt x="759" y="265"/>
                  </a:cubicBezTo>
                  <a:cubicBezTo>
                    <a:pt x="758" y="265"/>
                    <a:pt x="758" y="265"/>
                    <a:pt x="758" y="265"/>
                  </a:cubicBezTo>
                  <a:cubicBezTo>
                    <a:pt x="759" y="265"/>
                    <a:pt x="759" y="266"/>
                    <a:pt x="759" y="266"/>
                  </a:cubicBezTo>
                  <a:cubicBezTo>
                    <a:pt x="760" y="271"/>
                    <a:pt x="762" y="275"/>
                    <a:pt x="763" y="279"/>
                  </a:cubicBezTo>
                  <a:cubicBezTo>
                    <a:pt x="762" y="281"/>
                    <a:pt x="762" y="282"/>
                    <a:pt x="762" y="283"/>
                  </a:cubicBezTo>
                  <a:cubicBezTo>
                    <a:pt x="762" y="286"/>
                    <a:pt x="764" y="289"/>
                    <a:pt x="766" y="290"/>
                  </a:cubicBezTo>
                  <a:cubicBezTo>
                    <a:pt x="767" y="295"/>
                    <a:pt x="769" y="299"/>
                    <a:pt x="770" y="304"/>
                  </a:cubicBezTo>
                  <a:cubicBezTo>
                    <a:pt x="770" y="304"/>
                    <a:pt x="769" y="305"/>
                    <a:pt x="769" y="306"/>
                  </a:cubicBezTo>
                  <a:cubicBezTo>
                    <a:pt x="769" y="308"/>
                    <a:pt x="770" y="311"/>
                    <a:pt x="772" y="312"/>
                  </a:cubicBezTo>
                  <a:cubicBezTo>
                    <a:pt x="770" y="313"/>
                    <a:pt x="769" y="314"/>
                    <a:pt x="768" y="315"/>
                  </a:cubicBezTo>
                  <a:cubicBezTo>
                    <a:pt x="767" y="315"/>
                    <a:pt x="767" y="315"/>
                    <a:pt x="767" y="315"/>
                  </a:cubicBezTo>
                  <a:cubicBezTo>
                    <a:pt x="766" y="314"/>
                    <a:pt x="765" y="314"/>
                    <a:pt x="764" y="314"/>
                  </a:cubicBezTo>
                  <a:cubicBezTo>
                    <a:pt x="764" y="314"/>
                    <a:pt x="764" y="314"/>
                    <a:pt x="764" y="314"/>
                  </a:cubicBezTo>
                  <a:cubicBezTo>
                    <a:pt x="764" y="313"/>
                    <a:pt x="764" y="313"/>
                    <a:pt x="764" y="313"/>
                  </a:cubicBezTo>
                  <a:cubicBezTo>
                    <a:pt x="764" y="308"/>
                    <a:pt x="760" y="304"/>
                    <a:pt x="755" y="303"/>
                  </a:cubicBezTo>
                  <a:cubicBezTo>
                    <a:pt x="755" y="302"/>
                    <a:pt x="755" y="300"/>
                    <a:pt x="754" y="299"/>
                  </a:cubicBezTo>
                  <a:cubicBezTo>
                    <a:pt x="754" y="297"/>
                    <a:pt x="754" y="295"/>
                    <a:pt x="754" y="294"/>
                  </a:cubicBezTo>
                  <a:cubicBezTo>
                    <a:pt x="754" y="293"/>
                    <a:pt x="754" y="293"/>
                    <a:pt x="754" y="293"/>
                  </a:cubicBezTo>
                  <a:cubicBezTo>
                    <a:pt x="754" y="290"/>
                    <a:pt x="754" y="287"/>
                    <a:pt x="754" y="285"/>
                  </a:cubicBezTo>
                  <a:cubicBezTo>
                    <a:pt x="754" y="284"/>
                    <a:pt x="754" y="284"/>
                    <a:pt x="754" y="283"/>
                  </a:cubicBezTo>
                  <a:cubicBezTo>
                    <a:pt x="754" y="281"/>
                    <a:pt x="754" y="278"/>
                    <a:pt x="754" y="276"/>
                  </a:cubicBezTo>
                  <a:cubicBezTo>
                    <a:pt x="754" y="275"/>
                    <a:pt x="754" y="275"/>
                    <a:pt x="754" y="274"/>
                  </a:cubicBezTo>
                  <a:cubicBezTo>
                    <a:pt x="754" y="272"/>
                    <a:pt x="754" y="270"/>
                    <a:pt x="754" y="268"/>
                  </a:cubicBezTo>
                  <a:cubicBezTo>
                    <a:pt x="754" y="267"/>
                    <a:pt x="754" y="266"/>
                    <a:pt x="753" y="265"/>
                  </a:cubicBezTo>
                  <a:cubicBezTo>
                    <a:pt x="753" y="265"/>
                    <a:pt x="753" y="265"/>
                    <a:pt x="753" y="265"/>
                  </a:cubicBezTo>
                  <a:cubicBezTo>
                    <a:pt x="753" y="265"/>
                    <a:pt x="753" y="265"/>
                    <a:pt x="753" y="265"/>
                  </a:cubicBezTo>
                  <a:cubicBezTo>
                    <a:pt x="753" y="266"/>
                    <a:pt x="753" y="267"/>
                    <a:pt x="753" y="268"/>
                  </a:cubicBezTo>
                  <a:cubicBezTo>
                    <a:pt x="753" y="273"/>
                    <a:pt x="753" y="278"/>
                    <a:pt x="753" y="284"/>
                  </a:cubicBezTo>
                  <a:cubicBezTo>
                    <a:pt x="753" y="285"/>
                    <a:pt x="753" y="286"/>
                    <a:pt x="753" y="288"/>
                  </a:cubicBezTo>
                  <a:cubicBezTo>
                    <a:pt x="753" y="289"/>
                    <a:pt x="753" y="291"/>
                    <a:pt x="753" y="293"/>
                  </a:cubicBezTo>
                  <a:cubicBezTo>
                    <a:pt x="754" y="295"/>
                    <a:pt x="754" y="298"/>
                    <a:pt x="754" y="300"/>
                  </a:cubicBezTo>
                  <a:cubicBezTo>
                    <a:pt x="754" y="301"/>
                    <a:pt x="754" y="301"/>
                    <a:pt x="754" y="302"/>
                  </a:cubicBezTo>
                  <a:cubicBezTo>
                    <a:pt x="754" y="302"/>
                    <a:pt x="754" y="303"/>
                    <a:pt x="754" y="304"/>
                  </a:cubicBezTo>
                  <a:cubicBezTo>
                    <a:pt x="753" y="304"/>
                    <a:pt x="751" y="304"/>
                    <a:pt x="750" y="304"/>
                  </a:cubicBezTo>
                  <a:cubicBezTo>
                    <a:pt x="750" y="302"/>
                    <a:pt x="749" y="301"/>
                    <a:pt x="748" y="299"/>
                  </a:cubicBezTo>
                  <a:cubicBezTo>
                    <a:pt x="747" y="297"/>
                    <a:pt x="746" y="296"/>
                    <a:pt x="746" y="294"/>
                  </a:cubicBezTo>
                  <a:cubicBezTo>
                    <a:pt x="744" y="291"/>
                    <a:pt x="742" y="288"/>
                    <a:pt x="741" y="284"/>
                  </a:cubicBezTo>
                  <a:cubicBezTo>
                    <a:pt x="744" y="283"/>
                    <a:pt x="746" y="280"/>
                    <a:pt x="746" y="276"/>
                  </a:cubicBezTo>
                  <a:cubicBezTo>
                    <a:pt x="746" y="272"/>
                    <a:pt x="743" y="269"/>
                    <a:pt x="740" y="267"/>
                  </a:cubicBezTo>
                  <a:cubicBezTo>
                    <a:pt x="740" y="266"/>
                    <a:pt x="740" y="266"/>
                    <a:pt x="740" y="266"/>
                  </a:cubicBezTo>
                  <a:cubicBezTo>
                    <a:pt x="741" y="266"/>
                    <a:pt x="741" y="266"/>
                    <a:pt x="741" y="266"/>
                  </a:cubicBezTo>
                  <a:cubicBezTo>
                    <a:pt x="741" y="265"/>
                    <a:pt x="741" y="265"/>
                    <a:pt x="741" y="265"/>
                  </a:cubicBezTo>
                  <a:cubicBezTo>
                    <a:pt x="740" y="265"/>
                    <a:pt x="740" y="265"/>
                    <a:pt x="740" y="265"/>
                  </a:cubicBezTo>
                  <a:cubicBezTo>
                    <a:pt x="740" y="265"/>
                    <a:pt x="740" y="265"/>
                    <a:pt x="740" y="265"/>
                  </a:cubicBezTo>
                  <a:cubicBezTo>
                    <a:pt x="740" y="266"/>
                    <a:pt x="739" y="266"/>
                    <a:pt x="739" y="267"/>
                  </a:cubicBezTo>
                  <a:cubicBezTo>
                    <a:pt x="738" y="266"/>
                    <a:pt x="737" y="266"/>
                    <a:pt x="736" y="266"/>
                  </a:cubicBezTo>
                  <a:cubicBezTo>
                    <a:pt x="732" y="266"/>
                    <a:pt x="729" y="268"/>
                    <a:pt x="727" y="271"/>
                  </a:cubicBezTo>
                  <a:cubicBezTo>
                    <a:pt x="726" y="270"/>
                    <a:pt x="724" y="269"/>
                    <a:pt x="722" y="268"/>
                  </a:cubicBezTo>
                  <a:cubicBezTo>
                    <a:pt x="721" y="268"/>
                    <a:pt x="721" y="267"/>
                    <a:pt x="720" y="267"/>
                  </a:cubicBezTo>
                  <a:cubicBezTo>
                    <a:pt x="719" y="266"/>
                    <a:pt x="717" y="266"/>
                    <a:pt x="716" y="265"/>
                  </a:cubicBezTo>
                  <a:cubicBezTo>
                    <a:pt x="716" y="265"/>
                    <a:pt x="716" y="265"/>
                    <a:pt x="716" y="265"/>
                  </a:cubicBezTo>
                  <a:cubicBezTo>
                    <a:pt x="697" y="265"/>
                    <a:pt x="697" y="265"/>
                    <a:pt x="697" y="265"/>
                  </a:cubicBezTo>
                  <a:cubicBezTo>
                    <a:pt x="698" y="268"/>
                    <a:pt x="700" y="270"/>
                    <a:pt x="703" y="271"/>
                  </a:cubicBezTo>
                  <a:cubicBezTo>
                    <a:pt x="702" y="276"/>
                    <a:pt x="700" y="282"/>
                    <a:pt x="699" y="287"/>
                  </a:cubicBezTo>
                  <a:cubicBezTo>
                    <a:pt x="697" y="291"/>
                    <a:pt x="696" y="296"/>
                    <a:pt x="695" y="300"/>
                  </a:cubicBezTo>
                  <a:cubicBezTo>
                    <a:pt x="694" y="305"/>
                    <a:pt x="692" y="309"/>
                    <a:pt x="691" y="314"/>
                  </a:cubicBezTo>
                  <a:cubicBezTo>
                    <a:pt x="690" y="319"/>
                    <a:pt x="688" y="325"/>
                    <a:pt x="687" y="331"/>
                  </a:cubicBezTo>
                  <a:cubicBezTo>
                    <a:pt x="686" y="334"/>
                    <a:pt x="685" y="337"/>
                    <a:pt x="684" y="341"/>
                  </a:cubicBezTo>
                  <a:cubicBezTo>
                    <a:pt x="682" y="348"/>
                    <a:pt x="680" y="354"/>
                    <a:pt x="679" y="361"/>
                  </a:cubicBezTo>
                  <a:cubicBezTo>
                    <a:pt x="678" y="361"/>
                    <a:pt x="678" y="361"/>
                    <a:pt x="677" y="361"/>
                  </a:cubicBezTo>
                  <a:cubicBezTo>
                    <a:pt x="677" y="357"/>
                    <a:pt x="677" y="354"/>
                    <a:pt x="677" y="351"/>
                  </a:cubicBezTo>
                  <a:cubicBezTo>
                    <a:pt x="678" y="346"/>
                    <a:pt x="678" y="342"/>
                    <a:pt x="678" y="337"/>
                  </a:cubicBezTo>
                  <a:cubicBezTo>
                    <a:pt x="678" y="332"/>
                    <a:pt x="678" y="326"/>
                    <a:pt x="678" y="320"/>
                  </a:cubicBezTo>
                  <a:cubicBezTo>
                    <a:pt x="678" y="315"/>
                    <a:pt x="678" y="310"/>
                    <a:pt x="678" y="305"/>
                  </a:cubicBezTo>
                  <a:cubicBezTo>
                    <a:pt x="678" y="301"/>
                    <a:pt x="678" y="297"/>
                    <a:pt x="678" y="292"/>
                  </a:cubicBezTo>
                  <a:cubicBezTo>
                    <a:pt x="679" y="283"/>
                    <a:pt x="679" y="274"/>
                    <a:pt x="679" y="265"/>
                  </a:cubicBezTo>
                  <a:cubicBezTo>
                    <a:pt x="678" y="265"/>
                    <a:pt x="678" y="265"/>
                    <a:pt x="678" y="265"/>
                  </a:cubicBezTo>
                  <a:cubicBezTo>
                    <a:pt x="678" y="268"/>
                    <a:pt x="678" y="270"/>
                    <a:pt x="678" y="273"/>
                  </a:cubicBezTo>
                  <a:cubicBezTo>
                    <a:pt x="678" y="277"/>
                    <a:pt x="678" y="280"/>
                    <a:pt x="678" y="284"/>
                  </a:cubicBezTo>
                  <a:cubicBezTo>
                    <a:pt x="678" y="291"/>
                    <a:pt x="678" y="299"/>
                    <a:pt x="677" y="306"/>
                  </a:cubicBezTo>
                  <a:cubicBezTo>
                    <a:pt x="677" y="310"/>
                    <a:pt x="677" y="314"/>
                    <a:pt x="677" y="318"/>
                  </a:cubicBezTo>
                  <a:cubicBezTo>
                    <a:pt x="677" y="325"/>
                    <a:pt x="677" y="331"/>
                    <a:pt x="677" y="338"/>
                  </a:cubicBezTo>
                  <a:cubicBezTo>
                    <a:pt x="677" y="341"/>
                    <a:pt x="677" y="343"/>
                    <a:pt x="677" y="346"/>
                  </a:cubicBezTo>
                  <a:cubicBezTo>
                    <a:pt x="677" y="351"/>
                    <a:pt x="677" y="356"/>
                    <a:pt x="676" y="360"/>
                  </a:cubicBezTo>
                  <a:cubicBezTo>
                    <a:pt x="675" y="360"/>
                    <a:pt x="674" y="361"/>
                    <a:pt x="674" y="361"/>
                  </a:cubicBezTo>
                  <a:cubicBezTo>
                    <a:pt x="673" y="360"/>
                    <a:pt x="673" y="358"/>
                    <a:pt x="672" y="357"/>
                  </a:cubicBezTo>
                  <a:cubicBezTo>
                    <a:pt x="670" y="353"/>
                    <a:pt x="669" y="349"/>
                    <a:pt x="667" y="344"/>
                  </a:cubicBezTo>
                  <a:cubicBezTo>
                    <a:pt x="666" y="342"/>
                    <a:pt x="666" y="340"/>
                    <a:pt x="665" y="338"/>
                  </a:cubicBezTo>
                  <a:cubicBezTo>
                    <a:pt x="656" y="315"/>
                    <a:pt x="647" y="291"/>
                    <a:pt x="638" y="267"/>
                  </a:cubicBezTo>
                  <a:cubicBezTo>
                    <a:pt x="638" y="266"/>
                    <a:pt x="638" y="265"/>
                    <a:pt x="638" y="265"/>
                  </a:cubicBezTo>
                  <a:cubicBezTo>
                    <a:pt x="637" y="265"/>
                    <a:pt x="637" y="265"/>
                    <a:pt x="637" y="265"/>
                  </a:cubicBezTo>
                  <a:cubicBezTo>
                    <a:pt x="637" y="266"/>
                    <a:pt x="637" y="266"/>
                    <a:pt x="638" y="267"/>
                  </a:cubicBezTo>
                  <a:cubicBezTo>
                    <a:pt x="639" y="271"/>
                    <a:pt x="641" y="275"/>
                    <a:pt x="642" y="280"/>
                  </a:cubicBezTo>
                  <a:cubicBezTo>
                    <a:pt x="653" y="308"/>
                    <a:pt x="663" y="335"/>
                    <a:pt x="673" y="361"/>
                  </a:cubicBezTo>
                  <a:cubicBezTo>
                    <a:pt x="673" y="361"/>
                    <a:pt x="673" y="361"/>
                    <a:pt x="673" y="361"/>
                  </a:cubicBezTo>
                  <a:cubicBezTo>
                    <a:pt x="672" y="361"/>
                    <a:pt x="672" y="362"/>
                    <a:pt x="671" y="362"/>
                  </a:cubicBezTo>
                  <a:cubicBezTo>
                    <a:pt x="670" y="361"/>
                    <a:pt x="670" y="361"/>
                    <a:pt x="669" y="360"/>
                  </a:cubicBezTo>
                  <a:cubicBezTo>
                    <a:pt x="667" y="357"/>
                    <a:pt x="665" y="354"/>
                    <a:pt x="663" y="352"/>
                  </a:cubicBezTo>
                  <a:cubicBezTo>
                    <a:pt x="661" y="349"/>
                    <a:pt x="659" y="345"/>
                    <a:pt x="656" y="342"/>
                  </a:cubicBezTo>
                  <a:cubicBezTo>
                    <a:pt x="654" y="340"/>
                    <a:pt x="652" y="337"/>
                    <a:pt x="650" y="334"/>
                  </a:cubicBezTo>
                  <a:cubicBezTo>
                    <a:pt x="648" y="331"/>
                    <a:pt x="645" y="327"/>
                    <a:pt x="643" y="324"/>
                  </a:cubicBezTo>
                  <a:cubicBezTo>
                    <a:pt x="641" y="321"/>
                    <a:pt x="639" y="319"/>
                    <a:pt x="637" y="316"/>
                  </a:cubicBezTo>
                  <a:cubicBezTo>
                    <a:pt x="634" y="312"/>
                    <a:pt x="632" y="308"/>
                    <a:pt x="629" y="305"/>
                  </a:cubicBezTo>
                  <a:cubicBezTo>
                    <a:pt x="627" y="302"/>
                    <a:pt x="625" y="300"/>
                    <a:pt x="624" y="297"/>
                  </a:cubicBezTo>
                  <a:cubicBezTo>
                    <a:pt x="620" y="293"/>
                    <a:pt x="617" y="288"/>
                    <a:pt x="614" y="284"/>
                  </a:cubicBezTo>
                  <a:cubicBezTo>
                    <a:pt x="613" y="282"/>
                    <a:pt x="611" y="279"/>
                    <a:pt x="610" y="277"/>
                  </a:cubicBezTo>
                  <a:cubicBezTo>
                    <a:pt x="607" y="273"/>
                    <a:pt x="604" y="269"/>
                    <a:pt x="601" y="265"/>
                  </a:cubicBezTo>
                  <a:cubicBezTo>
                    <a:pt x="600" y="265"/>
                    <a:pt x="600" y="265"/>
                    <a:pt x="600" y="265"/>
                  </a:cubicBezTo>
                  <a:cubicBezTo>
                    <a:pt x="608" y="276"/>
                    <a:pt x="616" y="287"/>
                    <a:pt x="623" y="298"/>
                  </a:cubicBezTo>
                  <a:cubicBezTo>
                    <a:pt x="624" y="300"/>
                    <a:pt x="626" y="301"/>
                    <a:pt x="627" y="303"/>
                  </a:cubicBezTo>
                  <a:cubicBezTo>
                    <a:pt x="630" y="308"/>
                    <a:pt x="634" y="312"/>
                    <a:pt x="637" y="317"/>
                  </a:cubicBezTo>
                  <a:cubicBezTo>
                    <a:pt x="641" y="323"/>
                    <a:pt x="645" y="328"/>
                    <a:pt x="649" y="334"/>
                  </a:cubicBezTo>
                  <a:cubicBezTo>
                    <a:pt x="649" y="334"/>
                    <a:pt x="650" y="335"/>
                    <a:pt x="650" y="335"/>
                  </a:cubicBezTo>
                  <a:cubicBezTo>
                    <a:pt x="654" y="340"/>
                    <a:pt x="657" y="345"/>
                    <a:pt x="661" y="350"/>
                  </a:cubicBezTo>
                  <a:cubicBezTo>
                    <a:pt x="662" y="351"/>
                    <a:pt x="662" y="352"/>
                    <a:pt x="663" y="353"/>
                  </a:cubicBezTo>
                  <a:cubicBezTo>
                    <a:pt x="666" y="356"/>
                    <a:pt x="668" y="360"/>
                    <a:pt x="670" y="363"/>
                  </a:cubicBezTo>
                  <a:cubicBezTo>
                    <a:pt x="668" y="365"/>
                    <a:pt x="667" y="367"/>
                    <a:pt x="667" y="370"/>
                  </a:cubicBezTo>
                  <a:cubicBezTo>
                    <a:pt x="667" y="371"/>
                    <a:pt x="667" y="372"/>
                    <a:pt x="667" y="373"/>
                  </a:cubicBezTo>
                  <a:cubicBezTo>
                    <a:pt x="666" y="373"/>
                    <a:pt x="666" y="373"/>
                    <a:pt x="665" y="374"/>
                  </a:cubicBezTo>
                  <a:cubicBezTo>
                    <a:pt x="661" y="375"/>
                    <a:pt x="656" y="376"/>
                    <a:pt x="652" y="378"/>
                  </a:cubicBezTo>
                  <a:cubicBezTo>
                    <a:pt x="649" y="379"/>
                    <a:pt x="646" y="380"/>
                    <a:pt x="642" y="381"/>
                  </a:cubicBezTo>
                  <a:cubicBezTo>
                    <a:pt x="637" y="383"/>
                    <a:pt x="632" y="385"/>
                    <a:pt x="627" y="387"/>
                  </a:cubicBezTo>
                  <a:cubicBezTo>
                    <a:pt x="624" y="387"/>
                    <a:pt x="622" y="388"/>
                    <a:pt x="619" y="389"/>
                  </a:cubicBezTo>
                  <a:cubicBezTo>
                    <a:pt x="613" y="392"/>
                    <a:pt x="607" y="394"/>
                    <a:pt x="601" y="396"/>
                  </a:cubicBezTo>
                  <a:cubicBezTo>
                    <a:pt x="600" y="397"/>
                    <a:pt x="598" y="397"/>
                    <a:pt x="597" y="398"/>
                  </a:cubicBezTo>
                  <a:cubicBezTo>
                    <a:pt x="589" y="401"/>
                    <a:pt x="582" y="404"/>
                    <a:pt x="574" y="407"/>
                  </a:cubicBezTo>
                  <a:cubicBezTo>
                    <a:pt x="573" y="407"/>
                    <a:pt x="571" y="408"/>
                    <a:pt x="570" y="408"/>
                  </a:cubicBezTo>
                  <a:cubicBezTo>
                    <a:pt x="562" y="411"/>
                    <a:pt x="555" y="415"/>
                    <a:pt x="547" y="418"/>
                  </a:cubicBezTo>
                  <a:cubicBezTo>
                    <a:pt x="544" y="419"/>
                    <a:pt x="541" y="420"/>
                    <a:pt x="538" y="421"/>
                  </a:cubicBezTo>
                  <a:cubicBezTo>
                    <a:pt x="535" y="423"/>
                    <a:pt x="532" y="424"/>
                    <a:pt x="529" y="425"/>
                  </a:cubicBezTo>
                  <a:cubicBezTo>
                    <a:pt x="529" y="426"/>
                    <a:pt x="529" y="426"/>
                    <a:pt x="529" y="426"/>
                  </a:cubicBezTo>
                  <a:cubicBezTo>
                    <a:pt x="545" y="420"/>
                    <a:pt x="560" y="413"/>
                    <a:pt x="575" y="407"/>
                  </a:cubicBezTo>
                  <a:cubicBezTo>
                    <a:pt x="575" y="407"/>
                    <a:pt x="576" y="407"/>
                    <a:pt x="577" y="407"/>
                  </a:cubicBezTo>
                  <a:cubicBezTo>
                    <a:pt x="585" y="403"/>
                    <a:pt x="593" y="400"/>
                    <a:pt x="601" y="397"/>
                  </a:cubicBezTo>
                  <a:cubicBezTo>
                    <a:pt x="604" y="396"/>
                    <a:pt x="606" y="395"/>
                    <a:pt x="608" y="394"/>
                  </a:cubicBezTo>
                  <a:cubicBezTo>
                    <a:pt x="615" y="392"/>
                    <a:pt x="621" y="390"/>
                    <a:pt x="627" y="387"/>
                  </a:cubicBezTo>
                  <a:cubicBezTo>
                    <a:pt x="630" y="386"/>
                    <a:pt x="633" y="385"/>
                    <a:pt x="636" y="384"/>
                  </a:cubicBezTo>
                  <a:cubicBezTo>
                    <a:pt x="641" y="382"/>
                    <a:pt x="647" y="380"/>
                    <a:pt x="652" y="379"/>
                  </a:cubicBezTo>
                  <a:cubicBezTo>
                    <a:pt x="656" y="377"/>
                    <a:pt x="659" y="376"/>
                    <a:pt x="663" y="375"/>
                  </a:cubicBezTo>
                  <a:cubicBezTo>
                    <a:pt x="664" y="375"/>
                    <a:pt x="666" y="374"/>
                    <a:pt x="667" y="374"/>
                  </a:cubicBezTo>
                  <a:cubicBezTo>
                    <a:pt x="668" y="377"/>
                    <a:pt x="671" y="379"/>
                    <a:pt x="674" y="380"/>
                  </a:cubicBezTo>
                  <a:cubicBezTo>
                    <a:pt x="669" y="397"/>
                    <a:pt x="664" y="414"/>
                    <a:pt x="659" y="432"/>
                  </a:cubicBezTo>
                  <a:cubicBezTo>
                    <a:pt x="657" y="440"/>
                    <a:pt x="655" y="448"/>
                    <a:pt x="653" y="456"/>
                  </a:cubicBezTo>
                  <a:cubicBezTo>
                    <a:pt x="646" y="480"/>
                    <a:pt x="640" y="505"/>
                    <a:pt x="633" y="531"/>
                  </a:cubicBezTo>
                  <a:cubicBezTo>
                    <a:pt x="634" y="531"/>
                    <a:pt x="634" y="531"/>
                    <a:pt x="634" y="531"/>
                  </a:cubicBezTo>
                  <a:cubicBezTo>
                    <a:pt x="640" y="505"/>
                    <a:pt x="647" y="481"/>
                    <a:pt x="654" y="457"/>
                  </a:cubicBezTo>
                  <a:cubicBezTo>
                    <a:pt x="657" y="445"/>
                    <a:pt x="660" y="435"/>
                    <a:pt x="663" y="424"/>
                  </a:cubicBezTo>
                  <a:cubicBezTo>
                    <a:pt x="663" y="420"/>
                    <a:pt x="664" y="417"/>
                    <a:pt x="665" y="414"/>
                  </a:cubicBezTo>
                  <a:cubicBezTo>
                    <a:pt x="666" y="412"/>
                    <a:pt x="666" y="410"/>
                    <a:pt x="667" y="408"/>
                  </a:cubicBezTo>
                  <a:cubicBezTo>
                    <a:pt x="668" y="403"/>
                    <a:pt x="670" y="398"/>
                    <a:pt x="671" y="393"/>
                  </a:cubicBezTo>
                  <a:cubicBezTo>
                    <a:pt x="671" y="391"/>
                    <a:pt x="672" y="389"/>
                    <a:pt x="673" y="387"/>
                  </a:cubicBezTo>
                  <a:cubicBezTo>
                    <a:pt x="673" y="385"/>
                    <a:pt x="674" y="382"/>
                    <a:pt x="674" y="380"/>
                  </a:cubicBezTo>
                  <a:cubicBezTo>
                    <a:pt x="675" y="380"/>
                    <a:pt x="675" y="380"/>
                    <a:pt x="675" y="380"/>
                  </a:cubicBezTo>
                  <a:cubicBezTo>
                    <a:pt x="675" y="385"/>
                    <a:pt x="674" y="389"/>
                    <a:pt x="674" y="394"/>
                  </a:cubicBezTo>
                  <a:cubicBezTo>
                    <a:pt x="674" y="395"/>
                    <a:pt x="674" y="396"/>
                    <a:pt x="674" y="396"/>
                  </a:cubicBezTo>
                  <a:cubicBezTo>
                    <a:pt x="673" y="402"/>
                    <a:pt x="673" y="409"/>
                    <a:pt x="672" y="415"/>
                  </a:cubicBezTo>
                  <a:cubicBezTo>
                    <a:pt x="672" y="416"/>
                    <a:pt x="672" y="417"/>
                    <a:pt x="672" y="418"/>
                  </a:cubicBezTo>
                  <a:cubicBezTo>
                    <a:pt x="671" y="424"/>
                    <a:pt x="670" y="430"/>
                    <a:pt x="670" y="436"/>
                  </a:cubicBezTo>
                  <a:cubicBezTo>
                    <a:pt x="670" y="438"/>
                    <a:pt x="669" y="440"/>
                    <a:pt x="669" y="442"/>
                  </a:cubicBezTo>
                  <a:cubicBezTo>
                    <a:pt x="669" y="447"/>
                    <a:pt x="668" y="453"/>
                    <a:pt x="668" y="459"/>
                  </a:cubicBezTo>
                  <a:cubicBezTo>
                    <a:pt x="667" y="461"/>
                    <a:pt x="667" y="463"/>
                    <a:pt x="667" y="466"/>
                  </a:cubicBezTo>
                  <a:cubicBezTo>
                    <a:pt x="666" y="471"/>
                    <a:pt x="666" y="477"/>
                    <a:pt x="665" y="482"/>
                  </a:cubicBezTo>
                  <a:cubicBezTo>
                    <a:pt x="665" y="485"/>
                    <a:pt x="665" y="488"/>
                    <a:pt x="664" y="491"/>
                  </a:cubicBezTo>
                  <a:cubicBezTo>
                    <a:pt x="664" y="496"/>
                    <a:pt x="663" y="501"/>
                    <a:pt x="663" y="506"/>
                  </a:cubicBezTo>
                  <a:cubicBezTo>
                    <a:pt x="662" y="510"/>
                    <a:pt x="662" y="514"/>
                    <a:pt x="661" y="518"/>
                  </a:cubicBezTo>
                  <a:cubicBezTo>
                    <a:pt x="661" y="522"/>
                    <a:pt x="660" y="526"/>
                    <a:pt x="660" y="531"/>
                  </a:cubicBezTo>
                  <a:cubicBezTo>
                    <a:pt x="661" y="531"/>
                    <a:pt x="661" y="531"/>
                    <a:pt x="661" y="531"/>
                  </a:cubicBezTo>
                  <a:cubicBezTo>
                    <a:pt x="664" y="506"/>
                    <a:pt x="666" y="482"/>
                    <a:pt x="668" y="460"/>
                  </a:cubicBezTo>
                  <a:cubicBezTo>
                    <a:pt x="668" y="459"/>
                    <a:pt x="669" y="458"/>
                    <a:pt x="669" y="457"/>
                  </a:cubicBezTo>
                  <a:cubicBezTo>
                    <a:pt x="669" y="449"/>
                    <a:pt x="670" y="443"/>
                    <a:pt x="671" y="436"/>
                  </a:cubicBezTo>
                  <a:cubicBezTo>
                    <a:pt x="671" y="435"/>
                    <a:pt x="671" y="434"/>
                    <a:pt x="671" y="434"/>
                  </a:cubicBezTo>
                  <a:cubicBezTo>
                    <a:pt x="672" y="427"/>
                    <a:pt x="672" y="420"/>
                    <a:pt x="673" y="413"/>
                  </a:cubicBezTo>
                  <a:cubicBezTo>
                    <a:pt x="673" y="412"/>
                    <a:pt x="673" y="412"/>
                    <a:pt x="673" y="412"/>
                  </a:cubicBezTo>
                  <a:cubicBezTo>
                    <a:pt x="674" y="405"/>
                    <a:pt x="674" y="398"/>
                    <a:pt x="675" y="392"/>
                  </a:cubicBezTo>
                  <a:cubicBezTo>
                    <a:pt x="675" y="391"/>
                    <a:pt x="675" y="391"/>
                    <a:pt x="675" y="391"/>
                  </a:cubicBezTo>
                  <a:cubicBezTo>
                    <a:pt x="675" y="388"/>
                    <a:pt x="676" y="384"/>
                    <a:pt x="676" y="380"/>
                  </a:cubicBezTo>
                  <a:cubicBezTo>
                    <a:pt x="677" y="380"/>
                    <a:pt x="677" y="380"/>
                    <a:pt x="677" y="380"/>
                  </a:cubicBezTo>
                  <a:cubicBezTo>
                    <a:pt x="678" y="380"/>
                    <a:pt x="680" y="380"/>
                    <a:pt x="681" y="379"/>
                  </a:cubicBezTo>
                  <a:cubicBezTo>
                    <a:pt x="683" y="383"/>
                    <a:pt x="685" y="386"/>
                    <a:pt x="686" y="389"/>
                  </a:cubicBezTo>
                  <a:cubicBezTo>
                    <a:pt x="688" y="392"/>
                    <a:pt x="690" y="395"/>
                    <a:pt x="691" y="398"/>
                  </a:cubicBezTo>
                  <a:cubicBezTo>
                    <a:pt x="693" y="401"/>
                    <a:pt x="694" y="403"/>
                    <a:pt x="696" y="406"/>
                  </a:cubicBezTo>
                  <a:cubicBezTo>
                    <a:pt x="698" y="409"/>
                    <a:pt x="699" y="412"/>
                    <a:pt x="701" y="415"/>
                  </a:cubicBezTo>
                  <a:cubicBezTo>
                    <a:pt x="702" y="417"/>
                    <a:pt x="704" y="420"/>
                    <a:pt x="705" y="422"/>
                  </a:cubicBezTo>
                  <a:cubicBezTo>
                    <a:pt x="707" y="425"/>
                    <a:pt x="708" y="427"/>
                    <a:pt x="710" y="430"/>
                  </a:cubicBezTo>
                  <a:cubicBezTo>
                    <a:pt x="711" y="432"/>
                    <a:pt x="713" y="435"/>
                    <a:pt x="714" y="437"/>
                  </a:cubicBezTo>
                  <a:cubicBezTo>
                    <a:pt x="716" y="439"/>
                    <a:pt x="717" y="442"/>
                    <a:pt x="719" y="444"/>
                  </a:cubicBezTo>
                  <a:cubicBezTo>
                    <a:pt x="720" y="446"/>
                    <a:pt x="721" y="448"/>
                    <a:pt x="723" y="450"/>
                  </a:cubicBezTo>
                  <a:cubicBezTo>
                    <a:pt x="724" y="452"/>
                    <a:pt x="726" y="455"/>
                    <a:pt x="728" y="457"/>
                  </a:cubicBezTo>
                  <a:cubicBezTo>
                    <a:pt x="729" y="459"/>
                    <a:pt x="730" y="460"/>
                    <a:pt x="731" y="462"/>
                  </a:cubicBezTo>
                  <a:cubicBezTo>
                    <a:pt x="733" y="464"/>
                    <a:pt x="735" y="466"/>
                    <a:pt x="736" y="468"/>
                  </a:cubicBezTo>
                  <a:cubicBezTo>
                    <a:pt x="737" y="470"/>
                    <a:pt x="739" y="471"/>
                    <a:pt x="740" y="472"/>
                  </a:cubicBezTo>
                  <a:cubicBezTo>
                    <a:pt x="740" y="473"/>
                    <a:pt x="741" y="473"/>
                    <a:pt x="741" y="474"/>
                  </a:cubicBezTo>
                  <a:cubicBezTo>
                    <a:pt x="739" y="476"/>
                    <a:pt x="738" y="478"/>
                    <a:pt x="738" y="481"/>
                  </a:cubicBezTo>
                  <a:cubicBezTo>
                    <a:pt x="738" y="486"/>
                    <a:pt x="743" y="491"/>
                    <a:pt x="748" y="491"/>
                  </a:cubicBezTo>
                  <a:cubicBezTo>
                    <a:pt x="751" y="491"/>
                    <a:pt x="754" y="489"/>
                    <a:pt x="756" y="486"/>
                  </a:cubicBezTo>
                  <a:cubicBezTo>
                    <a:pt x="758" y="487"/>
                    <a:pt x="760" y="488"/>
                    <a:pt x="762" y="488"/>
                  </a:cubicBezTo>
                  <a:cubicBezTo>
                    <a:pt x="764" y="488"/>
                    <a:pt x="765" y="487"/>
                    <a:pt x="767" y="487"/>
                  </a:cubicBezTo>
                  <a:cubicBezTo>
                    <a:pt x="768" y="486"/>
                    <a:pt x="768" y="486"/>
                    <a:pt x="768" y="486"/>
                  </a:cubicBezTo>
                  <a:cubicBezTo>
                    <a:pt x="769" y="486"/>
                    <a:pt x="771" y="485"/>
                    <a:pt x="772" y="484"/>
                  </a:cubicBezTo>
                  <a:cubicBezTo>
                    <a:pt x="773" y="483"/>
                    <a:pt x="773" y="483"/>
                    <a:pt x="773" y="483"/>
                  </a:cubicBezTo>
                  <a:cubicBezTo>
                    <a:pt x="774" y="482"/>
                    <a:pt x="775" y="481"/>
                    <a:pt x="776" y="480"/>
                  </a:cubicBezTo>
                  <a:cubicBezTo>
                    <a:pt x="776" y="479"/>
                    <a:pt x="776" y="479"/>
                    <a:pt x="776" y="479"/>
                  </a:cubicBezTo>
                  <a:cubicBezTo>
                    <a:pt x="777" y="479"/>
                    <a:pt x="777" y="478"/>
                    <a:pt x="778" y="477"/>
                  </a:cubicBezTo>
                  <a:cubicBezTo>
                    <a:pt x="778" y="477"/>
                    <a:pt x="778" y="477"/>
                    <a:pt x="778" y="477"/>
                  </a:cubicBezTo>
                  <a:cubicBezTo>
                    <a:pt x="778" y="478"/>
                    <a:pt x="778" y="479"/>
                    <a:pt x="778" y="480"/>
                  </a:cubicBezTo>
                  <a:cubicBezTo>
                    <a:pt x="778" y="483"/>
                    <a:pt x="777" y="486"/>
                    <a:pt x="777" y="488"/>
                  </a:cubicBezTo>
                  <a:cubicBezTo>
                    <a:pt x="776" y="492"/>
                    <a:pt x="775" y="495"/>
                    <a:pt x="775" y="498"/>
                  </a:cubicBezTo>
                  <a:cubicBezTo>
                    <a:pt x="774" y="501"/>
                    <a:pt x="774" y="504"/>
                    <a:pt x="773" y="507"/>
                  </a:cubicBezTo>
                  <a:cubicBezTo>
                    <a:pt x="772" y="510"/>
                    <a:pt x="771" y="513"/>
                    <a:pt x="770" y="516"/>
                  </a:cubicBezTo>
                  <a:cubicBezTo>
                    <a:pt x="770" y="519"/>
                    <a:pt x="769" y="522"/>
                    <a:pt x="768" y="525"/>
                  </a:cubicBezTo>
                  <a:cubicBezTo>
                    <a:pt x="768" y="527"/>
                    <a:pt x="767" y="529"/>
                    <a:pt x="767" y="531"/>
                  </a:cubicBezTo>
                  <a:cubicBezTo>
                    <a:pt x="768" y="531"/>
                    <a:pt x="768" y="531"/>
                    <a:pt x="768" y="531"/>
                  </a:cubicBezTo>
                  <a:cubicBezTo>
                    <a:pt x="768" y="530"/>
                    <a:pt x="768" y="529"/>
                    <a:pt x="768" y="529"/>
                  </a:cubicBezTo>
                  <a:cubicBezTo>
                    <a:pt x="769" y="526"/>
                    <a:pt x="770" y="523"/>
                    <a:pt x="770" y="521"/>
                  </a:cubicBezTo>
                  <a:cubicBezTo>
                    <a:pt x="771" y="517"/>
                    <a:pt x="772" y="514"/>
                    <a:pt x="773" y="510"/>
                  </a:cubicBezTo>
                  <a:cubicBezTo>
                    <a:pt x="773" y="508"/>
                    <a:pt x="774" y="505"/>
                    <a:pt x="775" y="502"/>
                  </a:cubicBezTo>
                  <a:cubicBezTo>
                    <a:pt x="775" y="499"/>
                    <a:pt x="776" y="496"/>
                    <a:pt x="777" y="492"/>
                  </a:cubicBezTo>
                  <a:cubicBezTo>
                    <a:pt x="777" y="490"/>
                    <a:pt x="778" y="487"/>
                    <a:pt x="778" y="485"/>
                  </a:cubicBezTo>
                  <a:cubicBezTo>
                    <a:pt x="778" y="484"/>
                    <a:pt x="778" y="484"/>
                    <a:pt x="778" y="484"/>
                  </a:cubicBezTo>
                  <a:cubicBezTo>
                    <a:pt x="778" y="486"/>
                    <a:pt x="778" y="488"/>
                    <a:pt x="778" y="490"/>
                  </a:cubicBezTo>
                  <a:cubicBezTo>
                    <a:pt x="777" y="493"/>
                    <a:pt x="777" y="497"/>
                    <a:pt x="776" y="501"/>
                  </a:cubicBezTo>
                  <a:cubicBezTo>
                    <a:pt x="776" y="506"/>
                    <a:pt x="775" y="512"/>
                    <a:pt x="775" y="517"/>
                  </a:cubicBezTo>
                  <a:cubicBezTo>
                    <a:pt x="774" y="521"/>
                    <a:pt x="774" y="525"/>
                    <a:pt x="773" y="528"/>
                  </a:cubicBezTo>
                  <a:cubicBezTo>
                    <a:pt x="773" y="529"/>
                    <a:pt x="773" y="530"/>
                    <a:pt x="773" y="531"/>
                  </a:cubicBezTo>
                  <a:cubicBezTo>
                    <a:pt x="774" y="531"/>
                    <a:pt x="774" y="531"/>
                    <a:pt x="774" y="531"/>
                  </a:cubicBezTo>
                  <a:cubicBezTo>
                    <a:pt x="774" y="529"/>
                    <a:pt x="774" y="528"/>
                    <a:pt x="774" y="526"/>
                  </a:cubicBezTo>
                  <a:cubicBezTo>
                    <a:pt x="774" y="526"/>
                    <a:pt x="775" y="525"/>
                    <a:pt x="775" y="524"/>
                  </a:cubicBezTo>
                  <a:cubicBezTo>
                    <a:pt x="776" y="516"/>
                    <a:pt x="776" y="509"/>
                    <a:pt x="777" y="502"/>
                  </a:cubicBezTo>
                  <a:cubicBezTo>
                    <a:pt x="777" y="503"/>
                    <a:pt x="777" y="503"/>
                    <a:pt x="777" y="503"/>
                  </a:cubicBezTo>
                  <a:cubicBezTo>
                    <a:pt x="776" y="511"/>
                    <a:pt x="776" y="519"/>
                    <a:pt x="775" y="526"/>
                  </a:cubicBezTo>
                  <a:cubicBezTo>
                    <a:pt x="775" y="528"/>
                    <a:pt x="775" y="529"/>
                    <a:pt x="775" y="531"/>
                  </a:cubicBezTo>
                  <a:cubicBezTo>
                    <a:pt x="775" y="531"/>
                    <a:pt x="775" y="531"/>
                    <a:pt x="775" y="531"/>
                  </a:cubicBezTo>
                  <a:cubicBezTo>
                    <a:pt x="776" y="528"/>
                    <a:pt x="776" y="525"/>
                    <a:pt x="776" y="522"/>
                  </a:cubicBezTo>
                  <a:cubicBezTo>
                    <a:pt x="776" y="520"/>
                    <a:pt x="777" y="519"/>
                    <a:pt x="777" y="518"/>
                  </a:cubicBezTo>
                  <a:cubicBezTo>
                    <a:pt x="777" y="519"/>
                    <a:pt x="777" y="519"/>
                    <a:pt x="777" y="520"/>
                  </a:cubicBezTo>
                  <a:cubicBezTo>
                    <a:pt x="776" y="522"/>
                    <a:pt x="776" y="524"/>
                    <a:pt x="776" y="526"/>
                  </a:cubicBezTo>
                  <a:cubicBezTo>
                    <a:pt x="776" y="528"/>
                    <a:pt x="776" y="529"/>
                    <a:pt x="776" y="531"/>
                  </a:cubicBezTo>
                  <a:cubicBezTo>
                    <a:pt x="777" y="531"/>
                    <a:pt x="777" y="531"/>
                    <a:pt x="777" y="531"/>
                  </a:cubicBezTo>
                  <a:cubicBezTo>
                    <a:pt x="777" y="530"/>
                    <a:pt x="777" y="530"/>
                    <a:pt x="777" y="530"/>
                  </a:cubicBezTo>
                  <a:cubicBezTo>
                    <a:pt x="777" y="527"/>
                    <a:pt x="777" y="525"/>
                    <a:pt x="777" y="522"/>
                  </a:cubicBezTo>
                  <a:cubicBezTo>
                    <a:pt x="777" y="521"/>
                    <a:pt x="777" y="521"/>
                    <a:pt x="777" y="520"/>
                  </a:cubicBezTo>
                  <a:cubicBezTo>
                    <a:pt x="778" y="517"/>
                    <a:pt x="778" y="515"/>
                    <a:pt x="778" y="512"/>
                  </a:cubicBezTo>
                  <a:cubicBezTo>
                    <a:pt x="778" y="511"/>
                    <a:pt x="778" y="510"/>
                    <a:pt x="778" y="509"/>
                  </a:cubicBezTo>
                  <a:cubicBezTo>
                    <a:pt x="778" y="507"/>
                    <a:pt x="779" y="504"/>
                    <a:pt x="779" y="501"/>
                  </a:cubicBezTo>
                  <a:cubicBezTo>
                    <a:pt x="779" y="501"/>
                    <a:pt x="779" y="500"/>
                    <a:pt x="779" y="499"/>
                  </a:cubicBezTo>
                  <a:cubicBezTo>
                    <a:pt x="779" y="496"/>
                    <a:pt x="779" y="494"/>
                    <a:pt x="779" y="491"/>
                  </a:cubicBezTo>
                  <a:cubicBezTo>
                    <a:pt x="779" y="490"/>
                    <a:pt x="779" y="489"/>
                    <a:pt x="779" y="488"/>
                  </a:cubicBezTo>
                  <a:cubicBezTo>
                    <a:pt x="780" y="486"/>
                    <a:pt x="780" y="483"/>
                    <a:pt x="780" y="480"/>
                  </a:cubicBezTo>
                  <a:cubicBezTo>
                    <a:pt x="780" y="479"/>
                    <a:pt x="780" y="479"/>
                    <a:pt x="780" y="478"/>
                  </a:cubicBezTo>
                  <a:cubicBezTo>
                    <a:pt x="780" y="477"/>
                    <a:pt x="780" y="477"/>
                    <a:pt x="780" y="477"/>
                  </a:cubicBezTo>
                  <a:cubicBezTo>
                    <a:pt x="780" y="477"/>
                    <a:pt x="780" y="477"/>
                    <a:pt x="780" y="477"/>
                  </a:cubicBezTo>
                  <a:cubicBezTo>
                    <a:pt x="781" y="477"/>
                    <a:pt x="781" y="477"/>
                    <a:pt x="781" y="477"/>
                  </a:cubicBezTo>
                  <a:cubicBezTo>
                    <a:pt x="781" y="481"/>
                    <a:pt x="780" y="485"/>
                    <a:pt x="780" y="489"/>
                  </a:cubicBezTo>
                  <a:cubicBezTo>
                    <a:pt x="780" y="503"/>
                    <a:pt x="780" y="517"/>
                    <a:pt x="779" y="531"/>
                  </a:cubicBezTo>
                  <a:cubicBezTo>
                    <a:pt x="780" y="531"/>
                    <a:pt x="780" y="531"/>
                    <a:pt x="780" y="531"/>
                  </a:cubicBezTo>
                  <a:cubicBezTo>
                    <a:pt x="781" y="517"/>
                    <a:pt x="781" y="503"/>
                    <a:pt x="781" y="489"/>
                  </a:cubicBezTo>
                  <a:cubicBezTo>
                    <a:pt x="781" y="485"/>
                    <a:pt x="781" y="481"/>
                    <a:pt x="781" y="477"/>
                  </a:cubicBezTo>
                  <a:cubicBezTo>
                    <a:pt x="786" y="476"/>
                    <a:pt x="790" y="472"/>
                    <a:pt x="790" y="467"/>
                  </a:cubicBezTo>
                  <a:cubicBezTo>
                    <a:pt x="790" y="463"/>
                    <a:pt x="787" y="459"/>
                    <a:pt x="782" y="458"/>
                  </a:cubicBezTo>
                  <a:cubicBezTo>
                    <a:pt x="782" y="457"/>
                    <a:pt x="782" y="456"/>
                    <a:pt x="782" y="455"/>
                  </a:cubicBezTo>
                  <a:cubicBezTo>
                    <a:pt x="788" y="455"/>
                    <a:pt x="792" y="451"/>
                    <a:pt x="792" y="445"/>
                  </a:cubicBezTo>
                  <a:cubicBezTo>
                    <a:pt x="792" y="440"/>
                    <a:pt x="788" y="436"/>
                    <a:pt x="783" y="435"/>
                  </a:cubicBezTo>
                  <a:cubicBezTo>
                    <a:pt x="783" y="422"/>
                    <a:pt x="784" y="410"/>
                    <a:pt x="784" y="401"/>
                  </a:cubicBezTo>
                  <a:cubicBezTo>
                    <a:pt x="787" y="399"/>
                    <a:pt x="790" y="396"/>
                    <a:pt x="790" y="392"/>
                  </a:cubicBezTo>
                  <a:cubicBezTo>
                    <a:pt x="790" y="390"/>
                    <a:pt x="790" y="389"/>
                    <a:pt x="789" y="388"/>
                  </a:cubicBezTo>
                  <a:cubicBezTo>
                    <a:pt x="792" y="386"/>
                    <a:pt x="793" y="383"/>
                    <a:pt x="793" y="380"/>
                  </a:cubicBezTo>
                  <a:cubicBezTo>
                    <a:pt x="793" y="380"/>
                    <a:pt x="793" y="379"/>
                    <a:pt x="792" y="378"/>
                  </a:cubicBezTo>
                  <a:cubicBezTo>
                    <a:pt x="793" y="378"/>
                    <a:pt x="793" y="378"/>
                    <a:pt x="793" y="378"/>
                  </a:cubicBezTo>
                  <a:cubicBezTo>
                    <a:pt x="793" y="377"/>
                    <a:pt x="793" y="377"/>
                    <a:pt x="793" y="377"/>
                  </a:cubicBezTo>
                  <a:cubicBezTo>
                    <a:pt x="793" y="377"/>
                    <a:pt x="793" y="376"/>
                    <a:pt x="793" y="376"/>
                  </a:cubicBezTo>
                  <a:cubicBezTo>
                    <a:pt x="793" y="370"/>
                    <a:pt x="788" y="366"/>
                    <a:pt x="783" y="366"/>
                  </a:cubicBezTo>
                  <a:cubicBezTo>
                    <a:pt x="782" y="366"/>
                    <a:pt x="782" y="366"/>
                    <a:pt x="782" y="366"/>
                  </a:cubicBezTo>
                  <a:cubicBezTo>
                    <a:pt x="782" y="366"/>
                    <a:pt x="782" y="365"/>
                    <a:pt x="782" y="364"/>
                  </a:cubicBezTo>
                  <a:cubicBezTo>
                    <a:pt x="787" y="364"/>
                    <a:pt x="791" y="360"/>
                    <a:pt x="791" y="355"/>
                  </a:cubicBezTo>
                  <a:cubicBezTo>
                    <a:pt x="791" y="351"/>
                    <a:pt x="788" y="347"/>
                    <a:pt x="785" y="346"/>
                  </a:cubicBezTo>
                  <a:cubicBezTo>
                    <a:pt x="788" y="344"/>
                    <a:pt x="791" y="341"/>
                    <a:pt x="791" y="337"/>
                  </a:cubicBezTo>
                  <a:cubicBezTo>
                    <a:pt x="791" y="335"/>
                    <a:pt x="790" y="334"/>
                    <a:pt x="789" y="332"/>
                  </a:cubicBezTo>
                  <a:cubicBezTo>
                    <a:pt x="789" y="332"/>
                    <a:pt x="790" y="331"/>
                    <a:pt x="790" y="331"/>
                  </a:cubicBezTo>
                  <a:cubicBezTo>
                    <a:pt x="790" y="327"/>
                    <a:pt x="787" y="324"/>
                    <a:pt x="785" y="322"/>
                  </a:cubicBezTo>
                  <a:cubicBezTo>
                    <a:pt x="785" y="322"/>
                    <a:pt x="785" y="322"/>
                    <a:pt x="785" y="322"/>
                  </a:cubicBezTo>
                  <a:cubicBezTo>
                    <a:pt x="785" y="319"/>
                    <a:pt x="784" y="317"/>
                    <a:pt x="782" y="315"/>
                  </a:cubicBezTo>
                  <a:cubicBezTo>
                    <a:pt x="786" y="314"/>
                    <a:pt x="789" y="310"/>
                    <a:pt x="789" y="306"/>
                  </a:cubicBezTo>
                  <a:cubicBezTo>
                    <a:pt x="789" y="301"/>
                    <a:pt x="786" y="297"/>
                    <a:pt x="781" y="296"/>
                  </a:cubicBezTo>
                  <a:cubicBezTo>
                    <a:pt x="785" y="295"/>
                    <a:pt x="788" y="291"/>
                    <a:pt x="788" y="287"/>
                  </a:cubicBezTo>
                  <a:cubicBezTo>
                    <a:pt x="788" y="286"/>
                    <a:pt x="787" y="284"/>
                    <a:pt x="787" y="283"/>
                  </a:cubicBezTo>
                  <a:cubicBezTo>
                    <a:pt x="786" y="281"/>
                    <a:pt x="786" y="280"/>
                    <a:pt x="784" y="279"/>
                  </a:cubicBezTo>
                  <a:cubicBezTo>
                    <a:pt x="783" y="276"/>
                    <a:pt x="781" y="274"/>
                    <a:pt x="778" y="273"/>
                  </a:cubicBezTo>
                  <a:cubicBezTo>
                    <a:pt x="778" y="272"/>
                    <a:pt x="778" y="272"/>
                    <a:pt x="778" y="272"/>
                  </a:cubicBezTo>
                  <a:cubicBezTo>
                    <a:pt x="781" y="271"/>
                    <a:pt x="782" y="268"/>
                    <a:pt x="783" y="2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4">
              <a:extLst>
                <a:ext uri="{FF2B5EF4-FFF2-40B4-BE49-F238E27FC236}">
                  <a16:creationId xmlns:a16="http://schemas.microsoft.com/office/drawing/2014/main" id="{2418E783-4C67-6C15-F3EF-B44C13E75F88}"/>
                </a:ext>
              </a:extLst>
            </p:cNvPr>
            <p:cNvSpPr>
              <a:spLocks noEditPoints="1"/>
            </p:cNvSpPr>
            <p:nvPr/>
          </p:nvSpPr>
          <p:spPr bwMode="auto">
            <a:xfrm>
              <a:off x="13966826" y="4976813"/>
              <a:ext cx="1349375" cy="1354137"/>
            </a:xfrm>
            <a:custGeom>
              <a:avLst/>
              <a:gdLst>
                <a:gd name="T0" fmla="*/ 540 w 793"/>
                <a:gd name="T1" fmla="*/ 485 h 796"/>
                <a:gd name="T2" fmla="*/ 649 w 793"/>
                <a:gd name="T3" fmla="*/ 367 h 796"/>
                <a:gd name="T4" fmla="*/ 666 w 793"/>
                <a:gd name="T5" fmla="*/ 304 h 796"/>
                <a:gd name="T6" fmla="*/ 285 w 793"/>
                <a:gd name="T7" fmla="*/ 192 h 796"/>
                <a:gd name="T8" fmla="*/ 363 w 793"/>
                <a:gd name="T9" fmla="*/ 223 h 796"/>
                <a:gd name="T10" fmla="*/ 380 w 793"/>
                <a:gd name="T11" fmla="*/ 220 h 796"/>
                <a:gd name="T12" fmla="*/ 631 w 793"/>
                <a:gd name="T13" fmla="*/ 796 h 796"/>
                <a:gd name="T14" fmla="*/ 46 w 793"/>
                <a:gd name="T15" fmla="*/ 722 h 796"/>
                <a:gd name="T16" fmla="*/ 122 w 793"/>
                <a:gd name="T17" fmla="*/ 712 h 796"/>
                <a:gd name="T18" fmla="*/ 104 w 793"/>
                <a:gd name="T19" fmla="*/ 731 h 796"/>
                <a:gd name="T20" fmla="*/ 56 w 793"/>
                <a:gd name="T21" fmla="*/ 665 h 796"/>
                <a:gd name="T22" fmla="*/ 63 w 793"/>
                <a:gd name="T23" fmla="*/ 729 h 796"/>
                <a:gd name="T24" fmla="*/ 25 w 793"/>
                <a:gd name="T25" fmla="*/ 631 h 796"/>
                <a:gd name="T26" fmla="*/ 17 w 793"/>
                <a:gd name="T27" fmla="*/ 616 h 796"/>
                <a:gd name="T28" fmla="*/ 21 w 793"/>
                <a:gd name="T29" fmla="*/ 567 h 796"/>
                <a:gd name="T30" fmla="*/ 24 w 793"/>
                <a:gd name="T31" fmla="*/ 620 h 796"/>
                <a:gd name="T32" fmla="*/ 16 w 793"/>
                <a:gd name="T33" fmla="*/ 569 h 796"/>
                <a:gd name="T34" fmla="*/ 30 w 793"/>
                <a:gd name="T35" fmla="*/ 593 h 796"/>
                <a:gd name="T36" fmla="*/ 15 w 793"/>
                <a:gd name="T37" fmla="*/ 540 h 796"/>
                <a:gd name="T38" fmla="*/ 98 w 793"/>
                <a:gd name="T39" fmla="*/ 669 h 796"/>
                <a:gd name="T40" fmla="*/ 89 w 793"/>
                <a:gd name="T41" fmla="*/ 635 h 796"/>
                <a:gd name="T42" fmla="*/ 84 w 793"/>
                <a:gd name="T43" fmla="*/ 623 h 796"/>
                <a:gd name="T44" fmla="*/ 32 w 793"/>
                <a:gd name="T45" fmla="*/ 543 h 796"/>
                <a:gd name="T46" fmla="*/ 94 w 793"/>
                <a:gd name="T47" fmla="*/ 711 h 796"/>
                <a:gd name="T48" fmla="*/ 57 w 793"/>
                <a:gd name="T49" fmla="*/ 642 h 796"/>
                <a:gd name="T50" fmla="*/ 32 w 793"/>
                <a:gd name="T51" fmla="*/ 577 h 796"/>
                <a:gd name="T52" fmla="*/ 11 w 793"/>
                <a:gd name="T53" fmla="*/ 588 h 796"/>
                <a:gd name="T54" fmla="*/ 40 w 793"/>
                <a:gd name="T55" fmla="*/ 726 h 796"/>
                <a:gd name="T56" fmla="*/ 65 w 793"/>
                <a:gd name="T57" fmla="*/ 792 h 796"/>
                <a:gd name="T58" fmla="*/ 60 w 793"/>
                <a:gd name="T59" fmla="*/ 754 h 796"/>
                <a:gd name="T60" fmla="*/ 83 w 793"/>
                <a:gd name="T61" fmla="*/ 796 h 796"/>
                <a:gd name="T62" fmla="*/ 91 w 793"/>
                <a:gd name="T63" fmla="*/ 734 h 796"/>
                <a:gd name="T64" fmla="*/ 175 w 793"/>
                <a:gd name="T65" fmla="*/ 762 h 796"/>
                <a:gd name="T66" fmla="*/ 247 w 793"/>
                <a:gd name="T67" fmla="*/ 796 h 796"/>
                <a:gd name="T68" fmla="*/ 264 w 793"/>
                <a:gd name="T69" fmla="*/ 740 h 796"/>
                <a:gd name="T70" fmla="*/ 242 w 793"/>
                <a:gd name="T71" fmla="*/ 531 h 796"/>
                <a:gd name="T72" fmla="*/ 652 w 793"/>
                <a:gd name="T73" fmla="*/ 531 h 796"/>
                <a:gd name="T74" fmla="*/ 371 w 793"/>
                <a:gd name="T75" fmla="*/ 306 h 796"/>
                <a:gd name="T76" fmla="*/ 755 w 793"/>
                <a:gd name="T77" fmla="*/ 132 h 796"/>
                <a:gd name="T78" fmla="*/ 22 w 793"/>
                <a:gd name="T79" fmla="*/ 185 h 796"/>
                <a:gd name="T80" fmla="*/ 73 w 793"/>
                <a:gd name="T81" fmla="*/ 0 h 796"/>
                <a:gd name="T82" fmla="*/ 24 w 793"/>
                <a:gd name="T83" fmla="*/ 133 h 796"/>
                <a:gd name="T84" fmla="*/ 41 w 793"/>
                <a:gd name="T85" fmla="*/ 75 h 796"/>
                <a:gd name="T86" fmla="*/ 21 w 793"/>
                <a:gd name="T87" fmla="*/ 231 h 796"/>
                <a:gd name="T88" fmla="*/ 25 w 793"/>
                <a:gd name="T89" fmla="*/ 211 h 796"/>
                <a:gd name="T90" fmla="*/ 43 w 793"/>
                <a:gd name="T91" fmla="*/ 127 h 796"/>
                <a:gd name="T92" fmla="*/ 98 w 793"/>
                <a:gd name="T93" fmla="*/ 89 h 796"/>
                <a:gd name="T94" fmla="*/ 163 w 793"/>
                <a:gd name="T95" fmla="*/ 82 h 796"/>
                <a:gd name="T96" fmla="*/ 148 w 793"/>
                <a:gd name="T97" fmla="*/ 54 h 796"/>
                <a:gd name="T98" fmla="*/ 143 w 793"/>
                <a:gd name="T99" fmla="*/ 0 h 796"/>
                <a:gd name="T100" fmla="*/ 97 w 793"/>
                <a:gd name="T101" fmla="*/ 66 h 796"/>
                <a:gd name="T102" fmla="*/ 71 w 793"/>
                <a:gd name="T103" fmla="*/ 125 h 796"/>
                <a:gd name="T104" fmla="*/ 62 w 793"/>
                <a:gd name="T105" fmla="*/ 162 h 796"/>
                <a:gd name="T106" fmla="*/ 66 w 793"/>
                <a:gd name="T107" fmla="*/ 194 h 796"/>
                <a:gd name="T108" fmla="*/ 92 w 793"/>
                <a:gd name="T109" fmla="*/ 132 h 796"/>
                <a:gd name="T110" fmla="*/ 131 w 793"/>
                <a:gd name="T111" fmla="*/ 134 h 796"/>
                <a:gd name="T112" fmla="*/ 79 w 793"/>
                <a:gd name="T113" fmla="*/ 263 h 796"/>
                <a:gd name="T114" fmla="*/ 99 w 793"/>
                <a:gd name="T115" fmla="*/ 264 h 796"/>
                <a:gd name="T116" fmla="*/ 228 w 793"/>
                <a:gd name="T117" fmla="*/ 187 h 796"/>
                <a:gd name="T118" fmla="*/ 253 w 793"/>
                <a:gd name="T119" fmla="*/ 21 h 796"/>
                <a:gd name="T120" fmla="*/ 706 w 793"/>
                <a:gd name="T121" fmla="*/ 1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3" h="796">
                  <a:moveTo>
                    <a:pt x="687" y="265"/>
                  </a:moveTo>
                  <a:cubicBezTo>
                    <a:pt x="686" y="265"/>
                    <a:pt x="686" y="265"/>
                    <a:pt x="686" y="265"/>
                  </a:cubicBezTo>
                  <a:cubicBezTo>
                    <a:pt x="682" y="271"/>
                    <a:pt x="679" y="278"/>
                    <a:pt x="675" y="284"/>
                  </a:cubicBezTo>
                  <a:cubicBezTo>
                    <a:pt x="668" y="298"/>
                    <a:pt x="661" y="311"/>
                    <a:pt x="653" y="325"/>
                  </a:cubicBezTo>
                  <a:cubicBezTo>
                    <a:pt x="653" y="325"/>
                    <a:pt x="653" y="326"/>
                    <a:pt x="652" y="327"/>
                  </a:cubicBezTo>
                  <a:cubicBezTo>
                    <a:pt x="651" y="326"/>
                    <a:pt x="650" y="325"/>
                    <a:pt x="648" y="325"/>
                  </a:cubicBezTo>
                  <a:cubicBezTo>
                    <a:pt x="644" y="325"/>
                    <a:pt x="641" y="327"/>
                    <a:pt x="640" y="330"/>
                  </a:cubicBezTo>
                  <a:cubicBezTo>
                    <a:pt x="630" y="325"/>
                    <a:pt x="621" y="320"/>
                    <a:pt x="611" y="315"/>
                  </a:cubicBezTo>
                  <a:cubicBezTo>
                    <a:pt x="611" y="315"/>
                    <a:pt x="610" y="314"/>
                    <a:pt x="609" y="314"/>
                  </a:cubicBezTo>
                  <a:cubicBezTo>
                    <a:pt x="583" y="300"/>
                    <a:pt x="558" y="288"/>
                    <a:pt x="535" y="277"/>
                  </a:cubicBezTo>
                  <a:cubicBezTo>
                    <a:pt x="533" y="276"/>
                    <a:pt x="531" y="275"/>
                    <a:pt x="529" y="274"/>
                  </a:cubicBezTo>
                  <a:cubicBezTo>
                    <a:pt x="529" y="275"/>
                    <a:pt x="529" y="275"/>
                    <a:pt x="529" y="275"/>
                  </a:cubicBezTo>
                  <a:cubicBezTo>
                    <a:pt x="530" y="276"/>
                    <a:pt x="531" y="276"/>
                    <a:pt x="532" y="277"/>
                  </a:cubicBezTo>
                  <a:cubicBezTo>
                    <a:pt x="533" y="277"/>
                    <a:pt x="534" y="277"/>
                    <a:pt x="534" y="278"/>
                  </a:cubicBezTo>
                  <a:cubicBezTo>
                    <a:pt x="546" y="283"/>
                    <a:pt x="558" y="289"/>
                    <a:pt x="571" y="295"/>
                  </a:cubicBezTo>
                  <a:cubicBezTo>
                    <a:pt x="573" y="296"/>
                    <a:pt x="575" y="297"/>
                    <a:pt x="578" y="299"/>
                  </a:cubicBezTo>
                  <a:cubicBezTo>
                    <a:pt x="588" y="304"/>
                    <a:pt x="598" y="309"/>
                    <a:pt x="608" y="314"/>
                  </a:cubicBezTo>
                  <a:cubicBezTo>
                    <a:pt x="613" y="317"/>
                    <a:pt x="617" y="319"/>
                    <a:pt x="621" y="321"/>
                  </a:cubicBezTo>
                  <a:cubicBezTo>
                    <a:pt x="627" y="325"/>
                    <a:pt x="633" y="328"/>
                    <a:pt x="639" y="331"/>
                  </a:cubicBezTo>
                  <a:cubicBezTo>
                    <a:pt x="638" y="332"/>
                    <a:pt x="638" y="334"/>
                    <a:pt x="638" y="335"/>
                  </a:cubicBezTo>
                  <a:cubicBezTo>
                    <a:pt x="638" y="339"/>
                    <a:pt x="640" y="341"/>
                    <a:pt x="642" y="343"/>
                  </a:cubicBezTo>
                  <a:cubicBezTo>
                    <a:pt x="609" y="392"/>
                    <a:pt x="570" y="446"/>
                    <a:pt x="529" y="497"/>
                  </a:cubicBezTo>
                  <a:cubicBezTo>
                    <a:pt x="529" y="499"/>
                    <a:pt x="529" y="499"/>
                    <a:pt x="529" y="499"/>
                  </a:cubicBezTo>
                  <a:cubicBezTo>
                    <a:pt x="531" y="495"/>
                    <a:pt x="534" y="492"/>
                    <a:pt x="537" y="489"/>
                  </a:cubicBezTo>
                  <a:cubicBezTo>
                    <a:pt x="538" y="487"/>
                    <a:pt x="539" y="486"/>
                    <a:pt x="540" y="485"/>
                  </a:cubicBezTo>
                  <a:cubicBezTo>
                    <a:pt x="545" y="479"/>
                    <a:pt x="549" y="473"/>
                    <a:pt x="554" y="467"/>
                  </a:cubicBezTo>
                  <a:cubicBezTo>
                    <a:pt x="556" y="465"/>
                    <a:pt x="557" y="463"/>
                    <a:pt x="559" y="461"/>
                  </a:cubicBezTo>
                  <a:cubicBezTo>
                    <a:pt x="563" y="455"/>
                    <a:pt x="567" y="449"/>
                    <a:pt x="572" y="444"/>
                  </a:cubicBezTo>
                  <a:cubicBezTo>
                    <a:pt x="574" y="440"/>
                    <a:pt x="577" y="436"/>
                    <a:pt x="580" y="432"/>
                  </a:cubicBezTo>
                  <a:cubicBezTo>
                    <a:pt x="583" y="428"/>
                    <a:pt x="586" y="424"/>
                    <a:pt x="590" y="419"/>
                  </a:cubicBezTo>
                  <a:cubicBezTo>
                    <a:pt x="594" y="413"/>
                    <a:pt x="598" y="407"/>
                    <a:pt x="603" y="401"/>
                  </a:cubicBezTo>
                  <a:cubicBezTo>
                    <a:pt x="605" y="398"/>
                    <a:pt x="606" y="396"/>
                    <a:pt x="608" y="393"/>
                  </a:cubicBezTo>
                  <a:cubicBezTo>
                    <a:pt x="615" y="384"/>
                    <a:pt x="621" y="375"/>
                    <a:pt x="627" y="366"/>
                  </a:cubicBezTo>
                  <a:cubicBezTo>
                    <a:pt x="628" y="366"/>
                    <a:pt x="628" y="366"/>
                    <a:pt x="628" y="366"/>
                  </a:cubicBezTo>
                  <a:cubicBezTo>
                    <a:pt x="633" y="359"/>
                    <a:pt x="638" y="351"/>
                    <a:pt x="643" y="344"/>
                  </a:cubicBezTo>
                  <a:cubicBezTo>
                    <a:pt x="644" y="345"/>
                    <a:pt x="646" y="345"/>
                    <a:pt x="648" y="345"/>
                  </a:cubicBezTo>
                  <a:cubicBezTo>
                    <a:pt x="648" y="346"/>
                    <a:pt x="648" y="346"/>
                    <a:pt x="648" y="346"/>
                  </a:cubicBezTo>
                  <a:cubicBezTo>
                    <a:pt x="648" y="363"/>
                    <a:pt x="649" y="379"/>
                    <a:pt x="649" y="396"/>
                  </a:cubicBezTo>
                  <a:cubicBezTo>
                    <a:pt x="650" y="402"/>
                    <a:pt x="650" y="408"/>
                    <a:pt x="650" y="414"/>
                  </a:cubicBezTo>
                  <a:cubicBezTo>
                    <a:pt x="650" y="428"/>
                    <a:pt x="650" y="441"/>
                    <a:pt x="651" y="455"/>
                  </a:cubicBezTo>
                  <a:cubicBezTo>
                    <a:pt x="651" y="464"/>
                    <a:pt x="651" y="473"/>
                    <a:pt x="651" y="482"/>
                  </a:cubicBezTo>
                  <a:cubicBezTo>
                    <a:pt x="651" y="492"/>
                    <a:pt x="651" y="503"/>
                    <a:pt x="651" y="514"/>
                  </a:cubicBezTo>
                  <a:cubicBezTo>
                    <a:pt x="651" y="519"/>
                    <a:pt x="651" y="525"/>
                    <a:pt x="651" y="531"/>
                  </a:cubicBezTo>
                  <a:cubicBezTo>
                    <a:pt x="652" y="531"/>
                    <a:pt x="652" y="531"/>
                    <a:pt x="652" y="531"/>
                  </a:cubicBezTo>
                  <a:cubicBezTo>
                    <a:pt x="652" y="525"/>
                    <a:pt x="652" y="519"/>
                    <a:pt x="652" y="513"/>
                  </a:cubicBezTo>
                  <a:cubicBezTo>
                    <a:pt x="652" y="510"/>
                    <a:pt x="652" y="506"/>
                    <a:pt x="652" y="502"/>
                  </a:cubicBezTo>
                  <a:cubicBezTo>
                    <a:pt x="652" y="486"/>
                    <a:pt x="652" y="471"/>
                    <a:pt x="652" y="455"/>
                  </a:cubicBezTo>
                  <a:cubicBezTo>
                    <a:pt x="651" y="448"/>
                    <a:pt x="651" y="441"/>
                    <a:pt x="651" y="434"/>
                  </a:cubicBezTo>
                  <a:cubicBezTo>
                    <a:pt x="651" y="421"/>
                    <a:pt x="651" y="408"/>
                    <a:pt x="650" y="395"/>
                  </a:cubicBezTo>
                  <a:cubicBezTo>
                    <a:pt x="650" y="386"/>
                    <a:pt x="650" y="376"/>
                    <a:pt x="649" y="367"/>
                  </a:cubicBezTo>
                  <a:cubicBezTo>
                    <a:pt x="649" y="359"/>
                    <a:pt x="649" y="352"/>
                    <a:pt x="649" y="345"/>
                  </a:cubicBezTo>
                  <a:cubicBezTo>
                    <a:pt x="651" y="345"/>
                    <a:pt x="653" y="344"/>
                    <a:pt x="654" y="343"/>
                  </a:cubicBezTo>
                  <a:cubicBezTo>
                    <a:pt x="659" y="348"/>
                    <a:pt x="663" y="354"/>
                    <a:pt x="668" y="359"/>
                  </a:cubicBezTo>
                  <a:cubicBezTo>
                    <a:pt x="673" y="365"/>
                    <a:pt x="678" y="371"/>
                    <a:pt x="683" y="376"/>
                  </a:cubicBezTo>
                  <a:cubicBezTo>
                    <a:pt x="690" y="384"/>
                    <a:pt x="696" y="393"/>
                    <a:pt x="703" y="401"/>
                  </a:cubicBezTo>
                  <a:cubicBezTo>
                    <a:pt x="708" y="406"/>
                    <a:pt x="713" y="412"/>
                    <a:pt x="718" y="418"/>
                  </a:cubicBezTo>
                  <a:cubicBezTo>
                    <a:pt x="725" y="427"/>
                    <a:pt x="731" y="435"/>
                    <a:pt x="738" y="444"/>
                  </a:cubicBezTo>
                  <a:cubicBezTo>
                    <a:pt x="743" y="450"/>
                    <a:pt x="747" y="455"/>
                    <a:pt x="752" y="461"/>
                  </a:cubicBezTo>
                  <a:cubicBezTo>
                    <a:pt x="760" y="471"/>
                    <a:pt x="767" y="481"/>
                    <a:pt x="775" y="491"/>
                  </a:cubicBezTo>
                  <a:cubicBezTo>
                    <a:pt x="779" y="495"/>
                    <a:pt x="782" y="500"/>
                    <a:pt x="786" y="504"/>
                  </a:cubicBezTo>
                  <a:cubicBezTo>
                    <a:pt x="788" y="507"/>
                    <a:pt x="790" y="510"/>
                    <a:pt x="793" y="513"/>
                  </a:cubicBezTo>
                  <a:cubicBezTo>
                    <a:pt x="793" y="512"/>
                    <a:pt x="793" y="512"/>
                    <a:pt x="793" y="512"/>
                  </a:cubicBezTo>
                  <a:cubicBezTo>
                    <a:pt x="757" y="465"/>
                    <a:pt x="720" y="419"/>
                    <a:pt x="683" y="376"/>
                  </a:cubicBezTo>
                  <a:cubicBezTo>
                    <a:pt x="682" y="374"/>
                    <a:pt x="681" y="373"/>
                    <a:pt x="680" y="371"/>
                  </a:cubicBezTo>
                  <a:cubicBezTo>
                    <a:pt x="671" y="362"/>
                    <a:pt x="663" y="352"/>
                    <a:pt x="655" y="343"/>
                  </a:cubicBezTo>
                  <a:cubicBezTo>
                    <a:pt x="656" y="341"/>
                    <a:pt x="657" y="339"/>
                    <a:pt x="658" y="337"/>
                  </a:cubicBezTo>
                  <a:cubicBezTo>
                    <a:pt x="700" y="341"/>
                    <a:pt x="745" y="345"/>
                    <a:pt x="793" y="351"/>
                  </a:cubicBezTo>
                  <a:cubicBezTo>
                    <a:pt x="793" y="350"/>
                    <a:pt x="793" y="350"/>
                    <a:pt x="793" y="350"/>
                  </a:cubicBezTo>
                  <a:cubicBezTo>
                    <a:pt x="760" y="346"/>
                    <a:pt x="730" y="343"/>
                    <a:pt x="700" y="340"/>
                  </a:cubicBezTo>
                  <a:cubicBezTo>
                    <a:pt x="696" y="339"/>
                    <a:pt x="692" y="339"/>
                    <a:pt x="688" y="339"/>
                  </a:cubicBezTo>
                  <a:cubicBezTo>
                    <a:pt x="684" y="338"/>
                    <a:pt x="679" y="338"/>
                    <a:pt x="674" y="337"/>
                  </a:cubicBezTo>
                  <a:cubicBezTo>
                    <a:pt x="669" y="337"/>
                    <a:pt x="663" y="336"/>
                    <a:pt x="658" y="336"/>
                  </a:cubicBezTo>
                  <a:cubicBezTo>
                    <a:pt x="658" y="335"/>
                    <a:pt x="658" y="335"/>
                    <a:pt x="658" y="335"/>
                  </a:cubicBezTo>
                  <a:cubicBezTo>
                    <a:pt x="658" y="332"/>
                    <a:pt x="656" y="329"/>
                    <a:pt x="653" y="327"/>
                  </a:cubicBezTo>
                  <a:cubicBezTo>
                    <a:pt x="657" y="319"/>
                    <a:pt x="661" y="312"/>
                    <a:pt x="666" y="304"/>
                  </a:cubicBezTo>
                  <a:cubicBezTo>
                    <a:pt x="669" y="298"/>
                    <a:pt x="672" y="292"/>
                    <a:pt x="676" y="285"/>
                  </a:cubicBezTo>
                  <a:cubicBezTo>
                    <a:pt x="679" y="279"/>
                    <a:pt x="683" y="272"/>
                    <a:pt x="687" y="265"/>
                  </a:cubicBezTo>
                  <a:moveTo>
                    <a:pt x="266" y="0"/>
                  </a:moveTo>
                  <a:cubicBezTo>
                    <a:pt x="265" y="0"/>
                    <a:pt x="265" y="0"/>
                    <a:pt x="265" y="0"/>
                  </a:cubicBezTo>
                  <a:cubicBezTo>
                    <a:pt x="265" y="1"/>
                    <a:pt x="264" y="2"/>
                    <a:pt x="264" y="3"/>
                  </a:cubicBezTo>
                  <a:cubicBezTo>
                    <a:pt x="264" y="4"/>
                    <a:pt x="264" y="4"/>
                    <a:pt x="264" y="4"/>
                  </a:cubicBezTo>
                  <a:cubicBezTo>
                    <a:pt x="265" y="3"/>
                    <a:pt x="266" y="1"/>
                    <a:pt x="266" y="0"/>
                  </a:cubicBezTo>
                  <a:moveTo>
                    <a:pt x="377" y="0"/>
                  </a:moveTo>
                  <a:cubicBezTo>
                    <a:pt x="376" y="0"/>
                    <a:pt x="376" y="0"/>
                    <a:pt x="376" y="0"/>
                  </a:cubicBezTo>
                  <a:cubicBezTo>
                    <a:pt x="376" y="5"/>
                    <a:pt x="376" y="10"/>
                    <a:pt x="376" y="15"/>
                  </a:cubicBezTo>
                  <a:cubicBezTo>
                    <a:pt x="376" y="24"/>
                    <a:pt x="376" y="33"/>
                    <a:pt x="376" y="42"/>
                  </a:cubicBezTo>
                  <a:cubicBezTo>
                    <a:pt x="376" y="49"/>
                    <a:pt x="376" y="56"/>
                    <a:pt x="376" y="64"/>
                  </a:cubicBezTo>
                  <a:cubicBezTo>
                    <a:pt x="376" y="65"/>
                    <a:pt x="376" y="66"/>
                    <a:pt x="376" y="67"/>
                  </a:cubicBezTo>
                  <a:cubicBezTo>
                    <a:pt x="375" y="112"/>
                    <a:pt x="373" y="159"/>
                    <a:pt x="371" y="208"/>
                  </a:cubicBezTo>
                  <a:cubicBezTo>
                    <a:pt x="371" y="208"/>
                    <a:pt x="371" y="208"/>
                    <a:pt x="371" y="208"/>
                  </a:cubicBezTo>
                  <a:cubicBezTo>
                    <a:pt x="366" y="208"/>
                    <a:pt x="363" y="210"/>
                    <a:pt x="361" y="214"/>
                  </a:cubicBezTo>
                  <a:cubicBezTo>
                    <a:pt x="361" y="214"/>
                    <a:pt x="361" y="214"/>
                    <a:pt x="361" y="214"/>
                  </a:cubicBezTo>
                  <a:cubicBezTo>
                    <a:pt x="358" y="212"/>
                    <a:pt x="355" y="211"/>
                    <a:pt x="352" y="210"/>
                  </a:cubicBezTo>
                  <a:cubicBezTo>
                    <a:pt x="348" y="209"/>
                    <a:pt x="345" y="208"/>
                    <a:pt x="341" y="206"/>
                  </a:cubicBezTo>
                  <a:cubicBezTo>
                    <a:pt x="339" y="206"/>
                    <a:pt x="336" y="205"/>
                    <a:pt x="333" y="204"/>
                  </a:cubicBezTo>
                  <a:cubicBezTo>
                    <a:pt x="329" y="203"/>
                    <a:pt x="325" y="202"/>
                    <a:pt x="322" y="200"/>
                  </a:cubicBezTo>
                  <a:cubicBezTo>
                    <a:pt x="319" y="200"/>
                    <a:pt x="317" y="199"/>
                    <a:pt x="315" y="199"/>
                  </a:cubicBezTo>
                  <a:cubicBezTo>
                    <a:pt x="311" y="197"/>
                    <a:pt x="307" y="197"/>
                    <a:pt x="303" y="196"/>
                  </a:cubicBezTo>
                  <a:cubicBezTo>
                    <a:pt x="301" y="195"/>
                    <a:pt x="299" y="195"/>
                    <a:pt x="297" y="194"/>
                  </a:cubicBezTo>
                  <a:cubicBezTo>
                    <a:pt x="293" y="193"/>
                    <a:pt x="289" y="193"/>
                    <a:pt x="285" y="192"/>
                  </a:cubicBezTo>
                  <a:cubicBezTo>
                    <a:pt x="283" y="192"/>
                    <a:pt x="281" y="191"/>
                    <a:pt x="279" y="191"/>
                  </a:cubicBezTo>
                  <a:cubicBezTo>
                    <a:pt x="275" y="190"/>
                    <a:pt x="271" y="190"/>
                    <a:pt x="267" y="189"/>
                  </a:cubicBezTo>
                  <a:cubicBezTo>
                    <a:pt x="266" y="189"/>
                    <a:pt x="265" y="189"/>
                    <a:pt x="264" y="189"/>
                  </a:cubicBezTo>
                  <a:cubicBezTo>
                    <a:pt x="264" y="190"/>
                    <a:pt x="264" y="190"/>
                    <a:pt x="264" y="190"/>
                  </a:cubicBezTo>
                  <a:cubicBezTo>
                    <a:pt x="265" y="190"/>
                    <a:pt x="266" y="190"/>
                    <a:pt x="267" y="190"/>
                  </a:cubicBezTo>
                  <a:cubicBezTo>
                    <a:pt x="271" y="190"/>
                    <a:pt x="275" y="191"/>
                    <a:pt x="279" y="192"/>
                  </a:cubicBezTo>
                  <a:cubicBezTo>
                    <a:pt x="281" y="192"/>
                    <a:pt x="283" y="193"/>
                    <a:pt x="286" y="193"/>
                  </a:cubicBezTo>
                  <a:cubicBezTo>
                    <a:pt x="289" y="194"/>
                    <a:pt x="293" y="194"/>
                    <a:pt x="296" y="195"/>
                  </a:cubicBezTo>
                  <a:cubicBezTo>
                    <a:pt x="299" y="196"/>
                    <a:pt x="302" y="196"/>
                    <a:pt x="305" y="197"/>
                  </a:cubicBezTo>
                  <a:cubicBezTo>
                    <a:pt x="308" y="198"/>
                    <a:pt x="311" y="198"/>
                    <a:pt x="314" y="199"/>
                  </a:cubicBezTo>
                  <a:cubicBezTo>
                    <a:pt x="317" y="200"/>
                    <a:pt x="321" y="201"/>
                    <a:pt x="324" y="202"/>
                  </a:cubicBezTo>
                  <a:cubicBezTo>
                    <a:pt x="327" y="203"/>
                    <a:pt x="330" y="204"/>
                    <a:pt x="333" y="205"/>
                  </a:cubicBezTo>
                  <a:cubicBezTo>
                    <a:pt x="336" y="206"/>
                    <a:pt x="339" y="207"/>
                    <a:pt x="342" y="208"/>
                  </a:cubicBezTo>
                  <a:cubicBezTo>
                    <a:pt x="345" y="209"/>
                    <a:pt x="348" y="210"/>
                    <a:pt x="351" y="211"/>
                  </a:cubicBezTo>
                  <a:cubicBezTo>
                    <a:pt x="354" y="212"/>
                    <a:pt x="357" y="213"/>
                    <a:pt x="361" y="214"/>
                  </a:cubicBezTo>
                  <a:cubicBezTo>
                    <a:pt x="361" y="214"/>
                    <a:pt x="361" y="214"/>
                    <a:pt x="361" y="214"/>
                  </a:cubicBezTo>
                  <a:cubicBezTo>
                    <a:pt x="361" y="215"/>
                    <a:pt x="361" y="216"/>
                    <a:pt x="361" y="217"/>
                  </a:cubicBezTo>
                  <a:cubicBezTo>
                    <a:pt x="361" y="219"/>
                    <a:pt x="361" y="221"/>
                    <a:pt x="362" y="222"/>
                  </a:cubicBezTo>
                  <a:cubicBezTo>
                    <a:pt x="339" y="237"/>
                    <a:pt x="317" y="251"/>
                    <a:pt x="295" y="265"/>
                  </a:cubicBezTo>
                  <a:cubicBezTo>
                    <a:pt x="297" y="265"/>
                    <a:pt x="297" y="265"/>
                    <a:pt x="297" y="265"/>
                  </a:cubicBezTo>
                  <a:cubicBezTo>
                    <a:pt x="299" y="264"/>
                    <a:pt x="301" y="262"/>
                    <a:pt x="303" y="261"/>
                  </a:cubicBezTo>
                  <a:cubicBezTo>
                    <a:pt x="306" y="259"/>
                    <a:pt x="309" y="257"/>
                    <a:pt x="312" y="255"/>
                  </a:cubicBezTo>
                  <a:cubicBezTo>
                    <a:pt x="320" y="250"/>
                    <a:pt x="328" y="245"/>
                    <a:pt x="336" y="240"/>
                  </a:cubicBezTo>
                  <a:cubicBezTo>
                    <a:pt x="344" y="235"/>
                    <a:pt x="352" y="230"/>
                    <a:pt x="360" y="225"/>
                  </a:cubicBezTo>
                  <a:cubicBezTo>
                    <a:pt x="361" y="224"/>
                    <a:pt x="362" y="224"/>
                    <a:pt x="363" y="223"/>
                  </a:cubicBezTo>
                  <a:cubicBezTo>
                    <a:pt x="364" y="226"/>
                    <a:pt x="367" y="227"/>
                    <a:pt x="370" y="227"/>
                  </a:cubicBezTo>
                  <a:cubicBezTo>
                    <a:pt x="370" y="233"/>
                    <a:pt x="370" y="239"/>
                    <a:pt x="370" y="244"/>
                  </a:cubicBezTo>
                  <a:cubicBezTo>
                    <a:pt x="371" y="251"/>
                    <a:pt x="371" y="258"/>
                    <a:pt x="371" y="265"/>
                  </a:cubicBezTo>
                  <a:cubicBezTo>
                    <a:pt x="372" y="265"/>
                    <a:pt x="372" y="265"/>
                    <a:pt x="372" y="265"/>
                  </a:cubicBezTo>
                  <a:cubicBezTo>
                    <a:pt x="372" y="252"/>
                    <a:pt x="371" y="240"/>
                    <a:pt x="371" y="227"/>
                  </a:cubicBezTo>
                  <a:cubicBezTo>
                    <a:pt x="375" y="227"/>
                    <a:pt x="379" y="224"/>
                    <a:pt x="380" y="220"/>
                  </a:cubicBezTo>
                  <a:cubicBezTo>
                    <a:pt x="385" y="222"/>
                    <a:pt x="390" y="223"/>
                    <a:pt x="395" y="225"/>
                  </a:cubicBezTo>
                  <a:cubicBezTo>
                    <a:pt x="397" y="225"/>
                    <a:pt x="399" y="226"/>
                    <a:pt x="401" y="226"/>
                  </a:cubicBezTo>
                  <a:cubicBezTo>
                    <a:pt x="408" y="228"/>
                    <a:pt x="416" y="231"/>
                    <a:pt x="424" y="234"/>
                  </a:cubicBezTo>
                  <a:cubicBezTo>
                    <a:pt x="427" y="234"/>
                    <a:pt x="430" y="235"/>
                    <a:pt x="433" y="236"/>
                  </a:cubicBezTo>
                  <a:cubicBezTo>
                    <a:pt x="440" y="239"/>
                    <a:pt x="447" y="241"/>
                    <a:pt x="454" y="244"/>
                  </a:cubicBezTo>
                  <a:cubicBezTo>
                    <a:pt x="458" y="246"/>
                    <a:pt x="461" y="247"/>
                    <a:pt x="465" y="248"/>
                  </a:cubicBezTo>
                  <a:cubicBezTo>
                    <a:pt x="472" y="251"/>
                    <a:pt x="480" y="254"/>
                    <a:pt x="487" y="257"/>
                  </a:cubicBezTo>
                  <a:cubicBezTo>
                    <a:pt x="491" y="259"/>
                    <a:pt x="495" y="260"/>
                    <a:pt x="499" y="262"/>
                  </a:cubicBezTo>
                  <a:cubicBezTo>
                    <a:pt x="501" y="263"/>
                    <a:pt x="504" y="264"/>
                    <a:pt x="506" y="265"/>
                  </a:cubicBezTo>
                  <a:cubicBezTo>
                    <a:pt x="508" y="265"/>
                    <a:pt x="508" y="265"/>
                    <a:pt x="508" y="265"/>
                  </a:cubicBezTo>
                  <a:cubicBezTo>
                    <a:pt x="505" y="264"/>
                    <a:pt x="502" y="262"/>
                    <a:pt x="500" y="261"/>
                  </a:cubicBezTo>
                  <a:cubicBezTo>
                    <a:pt x="496" y="260"/>
                    <a:pt x="492" y="258"/>
                    <a:pt x="488" y="256"/>
                  </a:cubicBezTo>
                  <a:cubicBezTo>
                    <a:pt x="480" y="253"/>
                    <a:pt x="473" y="250"/>
                    <a:pt x="466" y="248"/>
                  </a:cubicBezTo>
                  <a:cubicBezTo>
                    <a:pt x="461" y="246"/>
                    <a:pt x="457" y="244"/>
                    <a:pt x="452" y="243"/>
                  </a:cubicBezTo>
                  <a:cubicBezTo>
                    <a:pt x="446" y="240"/>
                    <a:pt x="439" y="238"/>
                    <a:pt x="433" y="236"/>
                  </a:cubicBezTo>
                  <a:cubicBezTo>
                    <a:pt x="428" y="234"/>
                    <a:pt x="424" y="233"/>
                    <a:pt x="419" y="231"/>
                  </a:cubicBezTo>
                  <a:cubicBezTo>
                    <a:pt x="413" y="229"/>
                    <a:pt x="407" y="227"/>
                    <a:pt x="402" y="226"/>
                  </a:cubicBezTo>
                  <a:cubicBezTo>
                    <a:pt x="397" y="224"/>
                    <a:pt x="392" y="223"/>
                    <a:pt x="387" y="222"/>
                  </a:cubicBezTo>
                  <a:cubicBezTo>
                    <a:pt x="385" y="221"/>
                    <a:pt x="382" y="220"/>
                    <a:pt x="380" y="220"/>
                  </a:cubicBezTo>
                  <a:cubicBezTo>
                    <a:pt x="380" y="219"/>
                    <a:pt x="380" y="218"/>
                    <a:pt x="380" y="217"/>
                  </a:cubicBezTo>
                  <a:cubicBezTo>
                    <a:pt x="380" y="216"/>
                    <a:pt x="380" y="214"/>
                    <a:pt x="379" y="213"/>
                  </a:cubicBezTo>
                  <a:cubicBezTo>
                    <a:pt x="393" y="204"/>
                    <a:pt x="406" y="196"/>
                    <a:pt x="420" y="187"/>
                  </a:cubicBezTo>
                  <a:cubicBezTo>
                    <a:pt x="443" y="173"/>
                    <a:pt x="467" y="159"/>
                    <a:pt x="490" y="144"/>
                  </a:cubicBezTo>
                  <a:cubicBezTo>
                    <a:pt x="501" y="137"/>
                    <a:pt x="512" y="131"/>
                    <a:pt x="523" y="124"/>
                  </a:cubicBezTo>
                  <a:cubicBezTo>
                    <a:pt x="525" y="123"/>
                    <a:pt x="527" y="122"/>
                    <a:pt x="529" y="121"/>
                  </a:cubicBezTo>
                  <a:cubicBezTo>
                    <a:pt x="529" y="120"/>
                    <a:pt x="529" y="120"/>
                    <a:pt x="529" y="120"/>
                  </a:cubicBezTo>
                  <a:cubicBezTo>
                    <a:pt x="527" y="121"/>
                    <a:pt x="525" y="122"/>
                    <a:pt x="523" y="123"/>
                  </a:cubicBezTo>
                  <a:cubicBezTo>
                    <a:pt x="520" y="125"/>
                    <a:pt x="517" y="127"/>
                    <a:pt x="514" y="129"/>
                  </a:cubicBezTo>
                  <a:cubicBezTo>
                    <a:pt x="482" y="148"/>
                    <a:pt x="451" y="167"/>
                    <a:pt x="420" y="187"/>
                  </a:cubicBezTo>
                  <a:cubicBezTo>
                    <a:pt x="406" y="195"/>
                    <a:pt x="392" y="204"/>
                    <a:pt x="379" y="212"/>
                  </a:cubicBezTo>
                  <a:cubicBezTo>
                    <a:pt x="377" y="210"/>
                    <a:pt x="374" y="208"/>
                    <a:pt x="371" y="208"/>
                  </a:cubicBezTo>
                  <a:cubicBezTo>
                    <a:pt x="372" y="195"/>
                    <a:pt x="373" y="182"/>
                    <a:pt x="373" y="170"/>
                  </a:cubicBezTo>
                  <a:cubicBezTo>
                    <a:pt x="373" y="168"/>
                    <a:pt x="373" y="167"/>
                    <a:pt x="373" y="165"/>
                  </a:cubicBezTo>
                  <a:cubicBezTo>
                    <a:pt x="376" y="109"/>
                    <a:pt x="377" y="53"/>
                    <a:pt x="377" y="0"/>
                  </a:cubicBezTo>
                  <a:moveTo>
                    <a:pt x="529" y="753"/>
                  </a:moveTo>
                  <a:cubicBezTo>
                    <a:pt x="529" y="754"/>
                    <a:pt x="529" y="754"/>
                    <a:pt x="529" y="754"/>
                  </a:cubicBezTo>
                  <a:cubicBezTo>
                    <a:pt x="529" y="755"/>
                    <a:pt x="530" y="755"/>
                    <a:pt x="530" y="755"/>
                  </a:cubicBezTo>
                  <a:cubicBezTo>
                    <a:pt x="534" y="757"/>
                    <a:pt x="539" y="759"/>
                    <a:pt x="543" y="761"/>
                  </a:cubicBezTo>
                  <a:cubicBezTo>
                    <a:pt x="551" y="764"/>
                    <a:pt x="560" y="768"/>
                    <a:pt x="568" y="771"/>
                  </a:cubicBezTo>
                  <a:cubicBezTo>
                    <a:pt x="572" y="773"/>
                    <a:pt x="576" y="774"/>
                    <a:pt x="579" y="776"/>
                  </a:cubicBezTo>
                  <a:cubicBezTo>
                    <a:pt x="588" y="779"/>
                    <a:pt x="597" y="783"/>
                    <a:pt x="606" y="787"/>
                  </a:cubicBezTo>
                  <a:cubicBezTo>
                    <a:pt x="610" y="788"/>
                    <a:pt x="613" y="790"/>
                    <a:pt x="617" y="791"/>
                  </a:cubicBezTo>
                  <a:cubicBezTo>
                    <a:pt x="621" y="792"/>
                    <a:pt x="624" y="794"/>
                    <a:pt x="628" y="796"/>
                  </a:cubicBezTo>
                  <a:cubicBezTo>
                    <a:pt x="631" y="796"/>
                    <a:pt x="631" y="796"/>
                    <a:pt x="631" y="796"/>
                  </a:cubicBezTo>
                  <a:cubicBezTo>
                    <a:pt x="623" y="792"/>
                    <a:pt x="614" y="789"/>
                    <a:pt x="606" y="786"/>
                  </a:cubicBezTo>
                  <a:cubicBezTo>
                    <a:pt x="602" y="784"/>
                    <a:pt x="597" y="782"/>
                    <a:pt x="592" y="780"/>
                  </a:cubicBezTo>
                  <a:cubicBezTo>
                    <a:pt x="584" y="777"/>
                    <a:pt x="576" y="774"/>
                    <a:pt x="568" y="770"/>
                  </a:cubicBezTo>
                  <a:cubicBezTo>
                    <a:pt x="558" y="766"/>
                    <a:pt x="547" y="761"/>
                    <a:pt x="537" y="757"/>
                  </a:cubicBezTo>
                  <a:cubicBezTo>
                    <a:pt x="535" y="756"/>
                    <a:pt x="533" y="755"/>
                    <a:pt x="531" y="754"/>
                  </a:cubicBezTo>
                  <a:cubicBezTo>
                    <a:pt x="530" y="754"/>
                    <a:pt x="529" y="754"/>
                    <a:pt x="529" y="753"/>
                  </a:cubicBezTo>
                  <a:moveTo>
                    <a:pt x="59" y="777"/>
                  </a:moveTo>
                  <a:cubicBezTo>
                    <a:pt x="52" y="760"/>
                    <a:pt x="46" y="743"/>
                    <a:pt x="41" y="726"/>
                  </a:cubicBezTo>
                  <a:cubicBezTo>
                    <a:pt x="42" y="726"/>
                    <a:pt x="42" y="725"/>
                    <a:pt x="43" y="725"/>
                  </a:cubicBezTo>
                  <a:cubicBezTo>
                    <a:pt x="45" y="733"/>
                    <a:pt x="47" y="740"/>
                    <a:pt x="50" y="748"/>
                  </a:cubicBezTo>
                  <a:cubicBezTo>
                    <a:pt x="51" y="751"/>
                    <a:pt x="52" y="754"/>
                    <a:pt x="53" y="758"/>
                  </a:cubicBezTo>
                  <a:cubicBezTo>
                    <a:pt x="55" y="764"/>
                    <a:pt x="57" y="770"/>
                    <a:pt x="59" y="777"/>
                  </a:cubicBezTo>
                  <a:moveTo>
                    <a:pt x="63" y="767"/>
                  </a:moveTo>
                  <a:cubicBezTo>
                    <a:pt x="56" y="752"/>
                    <a:pt x="50" y="738"/>
                    <a:pt x="45" y="724"/>
                  </a:cubicBezTo>
                  <a:cubicBezTo>
                    <a:pt x="45" y="723"/>
                    <a:pt x="45" y="723"/>
                    <a:pt x="45" y="723"/>
                  </a:cubicBezTo>
                  <a:cubicBezTo>
                    <a:pt x="50" y="735"/>
                    <a:pt x="55" y="746"/>
                    <a:pt x="60" y="757"/>
                  </a:cubicBezTo>
                  <a:cubicBezTo>
                    <a:pt x="61" y="760"/>
                    <a:pt x="62" y="763"/>
                    <a:pt x="63" y="767"/>
                  </a:cubicBezTo>
                  <a:moveTo>
                    <a:pt x="36" y="707"/>
                  </a:moveTo>
                  <a:cubicBezTo>
                    <a:pt x="35" y="705"/>
                    <a:pt x="35" y="703"/>
                    <a:pt x="34" y="701"/>
                  </a:cubicBezTo>
                  <a:cubicBezTo>
                    <a:pt x="35" y="701"/>
                    <a:pt x="35" y="701"/>
                    <a:pt x="35" y="701"/>
                  </a:cubicBezTo>
                  <a:cubicBezTo>
                    <a:pt x="36" y="703"/>
                    <a:pt x="37" y="705"/>
                    <a:pt x="37" y="707"/>
                  </a:cubicBezTo>
                  <a:cubicBezTo>
                    <a:pt x="37" y="707"/>
                    <a:pt x="37" y="707"/>
                    <a:pt x="37" y="707"/>
                  </a:cubicBezTo>
                  <a:cubicBezTo>
                    <a:pt x="37" y="707"/>
                    <a:pt x="36" y="707"/>
                    <a:pt x="36" y="707"/>
                  </a:cubicBezTo>
                  <a:moveTo>
                    <a:pt x="59" y="752"/>
                  </a:moveTo>
                  <a:cubicBezTo>
                    <a:pt x="54" y="742"/>
                    <a:pt x="50" y="732"/>
                    <a:pt x="46" y="722"/>
                  </a:cubicBezTo>
                  <a:cubicBezTo>
                    <a:pt x="47" y="721"/>
                    <a:pt x="47" y="719"/>
                    <a:pt x="47" y="717"/>
                  </a:cubicBezTo>
                  <a:cubicBezTo>
                    <a:pt x="47" y="712"/>
                    <a:pt x="44" y="709"/>
                    <a:pt x="40" y="707"/>
                  </a:cubicBezTo>
                  <a:cubicBezTo>
                    <a:pt x="39" y="705"/>
                    <a:pt x="38" y="703"/>
                    <a:pt x="38" y="702"/>
                  </a:cubicBezTo>
                  <a:cubicBezTo>
                    <a:pt x="37" y="701"/>
                    <a:pt x="37" y="700"/>
                    <a:pt x="37" y="700"/>
                  </a:cubicBezTo>
                  <a:cubicBezTo>
                    <a:pt x="39" y="698"/>
                    <a:pt x="41" y="695"/>
                    <a:pt x="41" y="692"/>
                  </a:cubicBezTo>
                  <a:cubicBezTo>
                    <a:pt x="41" y="690"/>
                    <a:pt x="40" y="688"/>
                    <a:pt x="39" y="687"/>
                  </a:cubicBezTo>
                  <a:cubicBezTo>
                    <a:pt x="40" y="686"/>
                    <a:pt x="41" y="685"/>
                    <a:pt x="41" y="684"/>
                  </a:cubicBezTo>
                  <a:cubicBezTo>
                    <a:pt x="42" y="690"/>
                    <a:pt x="44" y="696"/>
                    <a:pt x="45" y="702"/>
                  </a:cubicBezTo>
                  <a:cubicBezTo>
                    <a:pt x="45" y="703"/>
                    <a:pt x="46" y="704"/>
                    <a:pt x="46" y="706"/>
                  </a:cubicBezTo>
                  <a:cubicBezTo>
                    <a:pt x="50" y="720"/>
                    <a:pt x="53" y="734"/>
                    <a:pt x="57" y="748"/>
                  </a:cubicBezTo>
                  <a:cubicBezTo>
                    <a:pt x="58" y="749"/>
                    <a:pt x="58" y="751"/>
                    <a:pt x="59" y="752"/>
                  </a:cubicBezTo>
                  <a:moveTo>
                    <a:pt x="96" y="715"/>
                  </a:moveTo>
                  <a:cubicBezTo>
                    <a:pt x="95" y="714"/>
                    <a:pt x="95" y="713"/>
                    <a:pt x="95" y="712"/>
                  </a:cubicBezTo>
                  <a:cubicBezTo>
                    <a:pt x="95" y="709"/>
                    <a:pt x="94" y="706"/>
                    <a:pt x="94" y="704"/>
                  </a:cubicBezTo>
                  <a:cubicBezTo>
                    <a:pt x="94" y="702"/>
                    <a:pt x="94" y="701"/>
                    <a:pt x="93" y="699"/>
                  </a:cubicBezTo>
                  <a:cubicBezTo>
                    <a:pt x="93" y="695"/>
                    <a:pt x="92" y="692"/>
                    <a:pt x="92" y="688"/>
                  </a:cubicBezTo>
                  <a:cubicBezTo>
                    <a:pt x="92" y="687"/>
                    <a:pt x="92" y="686"/>
                    <a:pt x="91" y="685"/>
                  </a:cubicBezTo>
                  <a:cubicBezTo>
                    <a:pt x="91" y="683"/>
                    <a:pt x="91" y="681"/>
                    <a:pt x="90" y="678"/>
                  </a:cubicBezTo>
                  <a:cubicBezTo>
                    <a:pt x="92" y="678"/>
                    <a:pt x="93" y="678"/>
                    <a:pt x="94" y="677"/>
                  </a:cubicBezTo>
                  <a:cubicBezTo>
                    <a:pt x="94" y="678"/>
                    <a:pt x="94" y="678"/>
                    <a:pt x="95" y="678"/>
                  </a:cubicBezTo>
                  <a:cubicBezTo>
                    <a:pt x="96" y="681"/>
                    <a:pt x="98" y="683"/>
                    <a:pt x="99" y="685"/>
                  </a:cubicBezTo>
                  <a:cubicBezTo>
                    <a:pt x="101" y="688"/>
                    <a:pt x="103" y="691"/>
                    <a:pt x="106" y="693"/>
                  </a:cubicBezTo>
                  <a:cubicBezTo>
                    <a:pt x="107" y="695"/>
                    <a:pt x="109" y="697"/>
                    <a:pt x="110" y="699"/>
                  </a:cubicBezTo>
                  <a:cubicBezTo>
                    <a:pt x="113" y="702"/>
                    <a:pt x="115" y="705"/>
                    <a:pt x="118" y="708"/>
                  </a:cubicBezTo>
                  <a:cubicBezTo>
                    <a:pt x="119" y="709"/>
                    <a:pt x="120" y="711"/>
                    <a:pt x="122" y="712"/>
                  </a:cubicBezTo>
                  <a:cubicBezTo>
                    <a:pt x="125" y="716"/>
                    <a:pt x="129" y="719"/>
                    <a:pt x="132" y="722"/>
                  </a:cubicBezTo>
                  <a:cubicBezTo>
                    <a:pt x="133" y="723"/>
                    <a:pt x="133" y="724"/>
                    <a:pt x="134" y="724"/>
                  </a:cubicBezTo>
                  <a:cubicBezTo>
                    <a:pt x="138" y="728"/>
                    <a:pt x="143" y="732"/>
                    <a:pt x="147" y="735"/>
                  </a:cubicBezTo>
                  <a:cubicBezTo>
                    <a:pt x="148" y="736"/>
                    <a:pt x="149" y="737"/>
                    <a:pt x="150" y="738"/>
                  </a:cubicBezTo>
                  <a:cubicBezTo>
                    <a:pt x="154" y="740"/>
                    <a:pt x="157" y="743"/>
                    <a:pt x="160" y="745"/>
                  </a:cubicBezTo>
                  <a:cubicBezTo>
                    <a:pt x="162" y="746"/>
                    <a:pt x="164" y="747"/>
                    <a:pt x="165" y="748"/>
                  </a:cubicBezTo>
                  <a:cubicBezTo>
                    <a:pt x="168" y="750"/>
                    <a:pt x="171" y="752"/>
                    <a:pt x="174" y="754"/>
                  </a:cubicBezTo>
                  <a:cubicBezTo>
                    <a:pt x="176" y="755"/>
                    <a:pt x="178" y="756"/>
                    <a:pt x="180" y="757"/>
                  </a:cubicBezTo>
                  <a:cubicBezTo>
                    <a:pt x="179" y="758"/>
                    <a:pt x="179" y="759"/>
                    <a:pt x="179" y="761"/>
                  </a:cubicBezTo>
                  <a:cubicBezTo>
                    <a:pt x="179" y="761"/>
                    <a:pt x="179" y="761"/>
                    <a:pt x="179" y="761"/>
                  </a:cubicBezTo>
                  <a:cubicBezTo>
                    <a:pt x="178" y="761"/>
                    <a:pt x="176" y="762"/>
                    <a:pt x="175" y="762"/>
                  </a:cubicBezTo>
                  <a:cubicBezTo>
                    <a:pt x="171" y="762"/>
                    <a:pt x="168" y="761"/>
                    <a:pt x="164" y="761"/>
                  </a:cubicBezTo>
                  <a:cubicBezTo>
                    <a:pt x="163" y="761"/>
                    <a:pt x="162" y="761"/>
                    <a:pt x="161" y="760"/>
                  </a:cubicBezTo>
                  <a:cubicBezTo>
                    <a:pt x="159" y="760"/>
                    <a:pt x="156" y="760"/>
                    <a:pt x="154" y="759"/>
                  </a:cubicBezTo>
                  <a:cubicBezTo>
                    <a:pt x="153" y="759"/>
                    <a:pt x="152" y="758"/>
                    <a:pt x="151" y="758"/>
                  </a:cubicBezTo>
                  <a:cubicBezTo>
                    <a:pt x="148" y="757"/>
                    <a:pt x="146" y="757"/>
                    <a:pt x="144" y="756"/>
                  </a:cubicBezTo>
                  <a:cubicBezTo>
                    <a:pt x="143" y="756"/>
                    <a:pt x="142" y="755"/>
                    <a:pt x="141" y="755"/>
                  </a:cubicBezTo>
                  <a:cubicBezTo>
                    <a:pt x="138" y="754"/>
                    <a:pt x="136" y="753"/>
                    <a:pt x="133" y="752"/>
                  </a:cubicBezTo>
                  <a:cubicBezTo>
                    <a:pt x="133" y="751"/>
                    <a:pt x="132" y="751"/>
                    <a:pt x="131" y="750"/>
                  </a:cubicBezTo>
                  <a:cubicBezTo>
                    <a:pt x="128" y="749"/>
                    <a:pt x="126" y="748"/>
                    <a:pt x="124" y="747"/>
                  </a:cubicBezTo>
                  <a:cubicBezTo>
                    <a:pt x="123" y="746"/>
                    <a:pt x="122" y="745"/>
                    <a:pt x="121" y="745"/>
                  </a:cubicBezTo>
                  <a:cubicBezTo>
                    <a:pt x="119" y="743"/>
                    <a:pt x="116" y="742"/>
                    <a:pt x="114" y="740"/>
                  </a:cubicBezTo>
                  <a:cubicBezTo>
                    <a:pt x="113" y="739"/>
                    <a:pt x="112" y="739"/>
                    <a:pt x="111" y="738"/>
                  </a:cubicBezTo>
                  <a:cubicBezTo>
                    <a:pt x="109" y="736"/>
                    <a:pt x="107" y="735"/>
                    <a:pt x="105" y="733"/>
                  </a:cubicBezTo>
                  <a:cubicBezTo>
                    <a:pt x="105" y="732"/>
                    <a:pt x="104" y="732"/>
                    <a:pt x="104" y="731"/>
                  </a:cubicBezTo>
                  <a:cubicBezTo>
                    <a:pt x="105" y="730"/>
                    <a:pt x="106" y="727"/>
                    <a:pt x="106" y="725"/>
                  </a:cubicBezTo>
                  <a:cubicBezTo>
                    <a:pt x="106" y="719"/>
                    <a:pt x="102" y="715"/>
                    <a:pt x="97" y="715"/>
                  </a:cubicBezTo>
                  <a:cubicBezTo>
                    <a:pt x="96" y="715"/>
                    <a:pt x="96" y="715"/>
                    <a:pt x="96" y="715"/>
                  </a:cubicBezTo>
                  <a:moveTo>
                    <a:pt x="28" y="671"/>
                  </a:moveTo>
                  <a:cubicBezTo>
                    <a:pt x="26" y="665"/>
                    <a:pt x="24" y="659"/>
                    <a:pt x="22" y="652"/>
                  </a:cubicBezTo>
                  <a:cubicBezTo>
                    <a:pt x="22" y="650"/>
                    <a:pt x="22" y="649"/>
                    <a:pt x="21" y="647"/>
                  </a:cubicBezTo>
                  <a:cubicBezTo>
                    <a:pt x="21" y="647"/>
                    <a:pt x="21" y="647"/>
                    <a:pt x="21" y="647"/>
                  </a:cubicBezTo>
                  <a:cubicBezTo>
                    <a:pt x="23" y="652"/>
                    <a:pt x="24" y="656"/>
                    <a:pt x="25" y="661"/>
                  </a:cubicBezTo>
                  <a:cubicBezTo>
                    <a:pt x="26" y="662"/>
                    <a:pt x="26" y="664"/>
                    <a:pt x="26" y="665"/>
                  </a:cubicBezTo>
                  <a:cubicBezTo>
                    <a:pt x="27" y="667"/>
                    <a:pt x="28" y="669"/>
                    <a:pt x="28" y="671"/>
                  </a:cubicBezTo>
                  <a:cubicBezTo>
                    <a:pt x="28" y="671"/>
                    <a:pt x="28" y="671"/>
                    <a:pt x="28" y="671"/>
                  </a:cubicBezTo>
                  <a:moveTo>
                    <a:pt x="67" y="737"/>
                  </a:moveTo>
                  <a:cubicBezTo>
                    <a:pt x="65" y="730"/>
                    <a:pt x="63" y="723"/>
                    <a:pt x="61" y="717"/>
                  </a:cubicBezTo>
                  <a:cubicBezTo>
                    <a:pt x="60" y="714"/>
                    <a:pt x="60" y="710"/>
                    <a:pt x="59" y="707"/>
                  </a:cubicBezTo>
                  <a:cubicBezTo>
                    <a:pt x="57" y="700"/>
                    <a:pt x="55" y="694"/>
                    <a:pt x="54" y="687"/>
                  </a:cubicBezTo>
                  <a:cubicBezTo>
                    <a:pt x="53" y="683"/>
                    <a:pt x="52" y="679"/>
                    <a:pt x="51" y="674"/>
                  </a:cubicBezTo>
                  <a:cubicBezTo>
                    <a:pt x="50" y="669"/>
                    <a:pt x="48" y="663"/>
                    <a:pt x="47" y="657"/>
                  </a:cubicBezTo>
                  <a:cubicBezTo>
                    <a:pt x="46" y="652"/>
                    <a:pt x="45" y="647"/>
                    <a:pt x="44" y="643"/>
                  </a:cubicBezTo>
                  <a:cubicBezTo>
                    <a:pt x="43" y="639"/>
                    <a:pt x="43" y="636"/>
                    <a:pt x="42" y="633"/>
                  </a:cubicBezTo>
                  <a:cubicBezTo>
                    <a:pt x="43" y="633"/>
                    <a:pt x="43" y="633"/>
                    <a:pt x="43" y="633"/>
                  </a:cubicBezTo>
                  <a:cubicBezTo>
                    <a:pt x="43" y="634"/>
                    <a:pt x="43" y="634"/>
                    <a:pt x="44" y="635"/>
                  </a:cubicBezTo>
                  <a:cubicBezTo>
                    <a:pt x="44" y="638"/>
                    <a:pt x="45" y="640"/>
                    <a:pt x="46" y="642"/>
                  </a:cubicBezTo>
                  <a:cubicBezTo>
                    <a:pt x="47" y="645"/>
                    <a:pt x="48" y="648"/>
                    <a:pt x="50" y="651"/>
                  </a:cubicBezTo>
                  <a:cubicBezTo>
                    <a:pt x="50" y="653"/>
                    <a:pt x="51" y="655"/>
                    <a:pt x="52" y="657"/>
                  </a:cubicBezTo>
                  <a:cubicBezTo>
                    <a:pt x="53" y="660"/>
                    <a:pt x="55" y="663"/>
                    <a:pt x="56" y="665"/>
                  </a:cubicBezTo>
                  <a:cubicBezTo>
                    <a:pt x="57" y="667"/>
                    <a:pt x="58" y="669"/>
                    <a:pt x="59" y="671"/>
                  </a:cubicBezTo>
                  <a:cubicBezTo>
                    <a:pt x="60" y="674"/>
                    <a:pt x="61" y="676"/>
                    <a:pt x="63" y="679"/>
                  </a:cubicBezTo>
                  <a:cubicBezTo>
                    <a:pt x="64" y="680"/>
                    <a:pt x="64" y="682"/>
                    <a:pt x="66" y="684"/>
                  </a:cubicBezTo>
                  <a:cubicBezTo>
                    <a:pt x="67" y="687"/>
                    <a:pt x="68" y="689"/>
                    <a:pt x="70" y="691"/>
                  </a:cubicBezTo>
                  <a:cubicBezTo>
                    <a:pt x="71" y="693"/>
                    <a:pt x="72" y="694"/>
                    <a:pt x="73" y="696"/>
                  </a:cubicBezTo>
                  <a:cubicBezTo>
                    <a:pt x="74" y="698"/>
                    <a:pt x="76" y="700"/>
                    <a:pt x="77" y="703"/>
                  </a:cubicBezTo>
                  <a:cubicBezTo>
                    <a:pt x="78" y="704"/>
                    <a:pt x="79" y="705"/>
                    <a:pt x="80" y="707"/>
                  </a:cubicBezTo>
                  <a:cubicBezTo>
                    <a:pt x="82" y="709"/>
                    <a:pt x="84" y="712"/>
                    <a:pt x="86" y="714"/>
                  </a:cubicBezTo>
                  <a:cubicBezTo>
                    <a:pt x="87" y="715"/>
                    <a:pt x="87" y="716"/>
                    <a:pt x="88" y="716"/>
                  </a:cubicBezTo>
                  <a:cubicBezTo>
                    <a:pt x="88" y="717"/>
                    <a:pt x="89" y="717"/>
                    <a:pt x="89" y="718"/>
                  </a:cubicBezTo>
                  <a:cubicBezTo>
                    <a:pt x="88" y="720"/>
                    <a:pt x="87" y="722"/>
                    <a:pt x="87" y="725"/>
                  </a:cubicBezTo>
                  <a:cubicBezTo>
                    <a:pt x="87" y="728"/>
                    <a:pt x="88" y="731"/>
                    <a:pt x="91" y="733"/>
                  </a:cubicBezTo>
                  <a:cubicBezTo>
                    <a:pt x="90" y="733"/>
                    <a:pt x="90" y="733"/>
                    <a:pt x="90" y="733"/>
                  </a:cubicBezTo>
                  <a:cubicBezTo>
                    <a:pt x="90" y="734"/>
                    <a:pt x="89" y="735"/>
                    <a:pt x="89" y="735"/>
                  </a:cubicBezTo>
                  <a:cubicBezTo>
                    <a:pt x="88" y="736"/>
                    <a:pt x="88" y="736"/>
                    <a:pt x="87" y="737"/>
                  </a:cubicBezTo>
                  <a:cubicBezTo>
                    <a:pt x="86" y="738"/>
                    <a:pt x="86" y="738"/>
                    <a:pt x="85" y="739"/>
                  </a:cubicBezTo>
                  <a:cubicBezTo>
                    <a:pt x="85" y="739"/>
                    <a:pt x="84" y="740"/>
                    <a:pt x="84" y="740"/>
                  </a:cubicBezTo>
                  <a:cubicBezTo>
                    <a:pt x="83" y="741"/>
                    <a:pt x="83" y="741"/>
                    <a:pt x="82" y="742"/>
                  </a:cubicBezTo>
                  <a:cubicBezTo>
                    <a:pt x="81" y="742"/>
                    <a:pt x="81" y="742"/>
                    <a:pt x="80" y="743"/>
                  </a:cubicBezTo>
                  <a:cubicBezTo>
                    <a:pt x="80" y="743"/>
                    <a:pt x="79" y="743"/>
                    <a:pt x="78" y="744"/>
                  </a:cubicBezTo>
                  <a:cubicBezTo>
                    <a:pt x="78" y="744"/>
                    <a:pt x="78" y="744"/>
                    <a:pt x="78" y="744"/>
                  </a:cubicBezTo>
                  <a:cubicBezTo>
                    <a:pt x="77" y="740"/>
                    <a:pt x="73" y="736"/>
                    <a:pt x="69" y="736"/>
                  </a:cubicBezTo>
                  <a:cubicBezTo>
                    <a:pt x="68" y="736"/>
                    <a:pt x="67" y="736"/>
                    <a:pt x="67" y="737"/>
                  </a:cubicBezTo>
                  <a:moveTo>
                    <a:pt x="66" y="737"/>
                  </a:moveTo>
                  <a:cubicBezTo>
                    <a:pt x="65" y="734"/>
                    <a:pt x="64" y="732"/>
                    <a:pt x="63" y="729"/>
                  </a:cubicBezTo>
                  <a:cubicBezTo>
                    <a:pt x="62" y="726"/>
                    <a:pt x="61" y="723"/>
                    <a:pt x="60" y="720"/>
                  </a:cubicBezTo>
                  <a:cubicBezTo>
                    <a:pt x="58" y="715"/>
                    <a:pt x="56" y="710"/>
                    <a:pt x="55" y="705"/>
                  </a:cubicBezTo>
                  <a:cubicBezTo>
                    <a:pt x="54" y="703"/>
                    <a:pt x="53" y="700"/>
                    <a:pt x="52" y="697"/>
                  </a:cubicBezTo>
                  <a:cubicBezTo>
                    <a:pt x="50" y="691"/>
                    <a:pt x="48" y="685"/>
                    <a:pt x="46" y="678"/>
                  </a:cubicBezTo>
                  <a:cubicBezTo>
                    <a:pt x="46" y="677"/>
                    <a:pt x="45" y="676"/>
                    <a:pt x="45" y="674"/>
                  </a:cubicBezTo>
                  <a:cubicBezTo>
                    <a:pt x="43" y="667"/>
                    <a:pt x="41" y="659"/>
                    <a:pt x="39" y="651"/>
                  </a:cubicBezTo>
                  <a:cubicBezTo>
                    <a:pt x="38" y="649"/>
                    <a:pt x="38" y="646"/>
                    <a:pt x="37" y="644"/>
                  </a:cubicBezTo>
                  <a:cubicBezTo>
                    <a:pt x="36" y="640"/>
                    <a:pt x="35" y="636"/>
                    <a:pt x="34" y="631"/>
                  </a:cubicBezTo>
                  <a:cubicBezTo>
                    <a:pt x="36" y="633"/>
                    <a:pt x="38" y="633"/>
                    <a:pt x="40" y="633"/>
                  </a:cubicBezTo>
                  <a:cubicBezTo>
                    <a:pt x="40" y="633"/>
                    <a:pt x="41" y="633"/>
                    <a:pt x="41" y="633"/>
                  </a:cubicBezTo>
                  <a:cubicBezTo>
                    <a:pt x="43" y="640"/>
                    <a:pt x="44" y="647"/>
                    <a:pt x="46" y="654"/>
                  </a:cubicBezTo>
                  <a:cubicBezTo>
                    <a:pt x="46" y="657"/>
                    <a:pt x="47" y="660"/>
                    <a:pt x="48" y="663"/>
                  </a:cubicBezTo>
                  <a:cubicBezTo>
                    <a:pt x="49" y="670"/>
                    <a:pt x="51" y="677"/>
                    <a:pt x="52" y="684"/>
                  </a:cubicBezTo>
                  <a:cubicBezTo>
                    <a:pt x="53" y="688"/>
                    <a:pt x="54" y="691"/>
                    <a:pt x="55" y="695"/>
                  </a:cubicBezTo>
                  <a:cubicBezTo>
                    <a:pt x="57" y="701"/>
                    <a:pt x="58" y="707"/>
                    <a:pt x="59" y="713"/>
                  </a:cubicBezTo>
                  <a:cubicBezTo>
                    <a:pt x="61" y="717"/>
                    <a:pt x="62" y="721"/>
                    <a:pt x="63" y="726"/>
                  </a:cubicBezTo>
                  <a:cubicBezTo>
                    <a:pt x="64" y="729"/>
                    <a:pt x="65" y="733"/>
                    <a:pt x="66" y="737"/>
                  </a:cubicBezTo>
                  <a:moveTo>
                    <a:pt x="29" y="671"/>
                  </a:moveTo>
                  <a:cubicBezTo>
                    <a:pt x="29" y="669"/>
                    <a:pt x="28" y="668"/>
                    <a:pt x="28" y="666"/>
                  </a:cubicBezTo>
                  <a:cubicBezTo>
                    <a:pt x="27" y="664"/>
                    <a:pt x="26" y="661"/>
                    <a:pt x="25" y="658"/>
                  </a:cubicBezTo>
                  <a:cubicBezTo>
                    <a:pt x="25" y="657"/>
                    <a:pt x="24" y="655"/>
                    <a:pt x="24" y="654"/>
                  </a:cubicBezTo>
                  <a:cubicBezTo>
                    <a:pt x="23" y="651"/>
                    <a:pt x="22" y="648"/>
                    <a:pt x="22" y="645"/>
                  </a:cubicBezTo>
                  <a:cubicBezTo>
                    <a:pt x="21" y="643"/>
                    <a:pt x="21" y="642"/>
                    <a:pt x="21" y="640"/>
                  </a:cubicBezTo>
                  <a:cubicBezTo>
                    <a:pt x="20" y="639"/>
                    <a:pt x="20" y="637"/>
                    <a:pt x="19" y="635"/>
                  </a:cubicBezTo>
                  <a:cubicBezTo>
                    <a:pt x="22" y="635"/>
                    <a:pt x="24" y="633"/>
                    <a:pt x="25" y="631"/>
                  </a:cubicBezTo>
                  <a:cubicBezTo>
                    <a:pt x="25" y="632"/>
                    <a:pt x="25" y="633"/>
                    <a:pt x="26" y="634"/>
                  </a:cubicBezTo>
                  <a:cubicBezTo>
                    <a:pt x="26" y="635"/>
                    <a:pt x="26" y="636"/>
                    <a:pt x="26" y="637"/>
                  </a:cubicBezTo>
                  <a:cubicBezTo>
                    <a:pt x="26" y="641"/>
                    <a:pt x="27" y="646"/>
                    <a:pt x="27" y="651"/>
                  </a:cubicBezTo>
                  <a:cubicBezTo>
                    <a:pt x="28" y="652"/>
                    <a:pt x="28" y="653"/>
                    <a:pt x="28" y="653"/>
                  </a:cubicBezTo>
                  <a:cubicBezTo>
                    <a:pt x="28" y="657"/>
                    <a:pt x="29" y="661"/>
                    <a:pt x="29" y="665"/>
                  </a:cubicBezTo>
                  <a:cubicBezTo>
                    <a:pt x="29" y="666"/>
                    <a:pt x="29" y="667"/>
                    <a:pt x="30" y="669"/>
                  </a:cubicBezTo>
                  <a:cubicBezTo>
                    <a:pt x="30" y="669"/>
                    <a:pt x="30" y="670"/>
                    <a:pt x="30" y="671"/>
                  </a:cubicBezTo>
                  <a:cubicBezTo>
                    <a:pt x="29" y="671"/>
                    <a:pt x="29" y="671"/>
                    <a:pt x="29" y="671"/>
                  </a:cubicBezTo>
                  <a:moveTo>
                    <a:pt x="15" y="616"/>
                  </a:moveTo>
                  <a:cubicBezTo>
                    <a:pt x="15" y="615"/>
                    <a:pt x="14" y="613"/>
                    <a:pt x="14" y="611"/>
                  </a:cubicBezTo>
                  <a:cubicBezTo>
                    <a:pt x="14" y="610"/>
                    <a:pt x="14" y="609"/>
                    <a:pt x="14" y="609"/>
                  </a:cubicBezTo>
                  <a:cubicBezTo>
                    <a:pt x="13" y="608"/>
                    <a:pt x="13" y="608"/>
                    <a:pt x="13" y="607"/>
                  </a:cubicBezTo>
                  <a:cubicBezTo>
                    <a:pt x="14" y="607"/>
                    <a:pt x="15" y="607"/>
                    <a:pt x="15" y="607"/>
                  </a:cubicBezTo>
                  <a:cubicBezTo>
                    <a:pt x="16" y="609"/>
                    <a:pt x="16" y="611"/>
                    <a:pt x="16" y="614"/>
                  </a:cubicBezTo>
                  <a:cubicBezTo>
                    <a:pt x="16" y="614"/>
                    <a:pt x="16" y="615"/>
                    <a:pt x="16" y="616"/>
                  </a:cubicBezTo>
                  <a:cubicBezTo>
                    <a:pt x="15" y="616"/>
                    <a:pt x="15" y="616"/>
                    <a:pt x="15" y="616"/>
                  </a:cubicBezTo>
                  <a:moveTo>
                    <a:pt x="17" y="616"/>
                  </a:moveTo>
                  <a:cubicBezTo>
                    <a:pt x="17" y="615"/>
                    <a:pt x="17" y="614"/>
                    <a:pt x="16" y="612"/>
                  </a:cubicBezTo>
                  <a:cubicBezTo>
                    <a:pt x="16" y="611"/>
                    <a:pt x="16" y="609"/>
                    <a:pt x="16" y="607"/>
                  </a:cubicBezTo>
                  <a:cubicBezTo>
                    <a:pt x="16" y="607"/>
                    <a:pt x="16" y="607"/>
                    <a:pt x="16" y="606"/>
                  </a:cubicBezTo>
                  <a:cubicBezTo>
                    <a:pt x="17" y="606"/>
                    <a:pt x="17" y="606"/>
                    <a:pt x="18" y="605"/>
                  </a:cubicBezTo>
                  <a:cubicBezTo>
                    <a:pt x="18" y="607"/>
                    <a:pt x="18" y="608"/>
                    <a:pt x="18" y="609"/>
                  </a:cubicBezTo>
                  <a:cubicBezTo>
                    <a:pt x="18" y="611"/>
                    <a:pt x="18" y="612"/>
                    <a:pt x="18" y="613"/>
                  </a:cubicBezTo>
                  <a:cubicBezTo>
                    <a:pt x="17" y="614"/>
                    <a:pt x="17" y="615"/>
                    <a:pt x="17" y="616"/>
                  </a:cubicBezTo>
                  <a:cubicBezTo>
                    <a:pt x="17" y="616"/>
                    <a:pt x="17" y="616"/>
                    <a:pt x="17" y="616"/>
                  </a:cubicBezTo>
                  <a:cubicBezTo>
                    <a:pt x="17" y="616"/>
                    <a:pt x="17" y="616"/>
                    <a:pt x="17" y="616"/>
                  </a:cubicBezTo>
                  <a:moveTo>
                    <a:pt x="30" y="623"/>
                  </a:moveTo>
                  <a:cubicBezTo>
                    <a:pt x="28" y="610"/>
                    <a:pt x="26" y="597"/>
                    <a:pt x="24" y="584"/>
                  </a:cubicBezTo>
                  <a:cubicBezTo>
                    <a:pt x="24" y="583"/>
                    <a:pt x="24" y="583"/>
                    <a:pt x="24" y="582"/>
                  </a:cubicBezTo>
                  <a:cubicBezTo>
                    <a:pt x="25" y="587"/>
                    <a:pt x="25" y="592"/>
                    <a:pt x="26" y="597"/>
                  </a:cubicBezTo>
                  <a:cubicBezTo>
                    <a:pt x="27" y="598"/>
                    <a:pt x="27" y="600"/>
                    <a:pt x="27" y="601"/>
                  </a:cubicBezTo>
                  <a:cubicBezTo>
                    <a:pt x="28" y="607"/>
                    <a:pt x="29" y="613"/>
                    <a:pt x="31" y="620"/>
                  </a:cubicBezTo>
                  <a:cubicBezTo>
                    <a:pt x="30" y="621"/>
                    <a:pt x="30" y="622"/>
                    <a:pt x="30" y="623"/>
                  </a:cubicBezTo>
                  <a:moveTo>
                    <a:pt x="31" y="671"/>
                  </a:moveTo>
                  <a:cubicBezTo>
                    <a:pt x="31" y="669"/>
                    <a:pt x="30" y="668"/>
                    <a:pt x="30" y="667"/>
                  </a:cubicBezTo>
                  <a:cubicBezTo>
                    <a:pt x="30" y="665"/>
                    <a:pt x="30" y="664"/>
                    <a:pt x="30" y="662"/>
                  </a:cubicBezTo>
                  <a:cubicBezTo>
                    <a:pt x="29" y="659"/>
                    <a:pt x="29" y="656"/>
                    <a:pt x="29" y="653"/>
                  </a:cubicBezTo>
                  <a:cubicBezTo>
                    <a:pt x="28" y="651"/>
                    <a:pt x="28" y="649"/>
                    <a:pt x="28" y="647"/>
                  </a:cubicBezTo>
                  <a:cubicBezTo>
                    <a:pt x="28" y="644"/>
                    <a:pt x="27" y="642"/>
                    <a:pt x="27" y="639"/>
                  </a:cubicBezTo>
                  <a:cubicBezTo>
                    <a:pt x="27" y="637"/>
                    <a:pt x="26" y="634"/>
                    <a:pt x="26" y="632"/>
                  </a:cubicBezTo>
                  <a:cubicBezTo>
                    <a:pt x="26" y="631"/>
                    <a:pt x="26" y="630"/>
                    <a:pt x="26" y="629"/>
                  </a:cubicBezTo>
                  <a:cubicBezTo>
                    <a:pt x="26" y="628"/>
                    <a:pt x="27" y="627"/>
                    <a:pt x="27" y="626"/>
                  </a:cubicBezTo>
                  <a:cubicBezTo>
                    <a:pt x="27" y="624"/>
                    <a:pt x="26" y="623"/>
                    <a:pt x="25" y="621"/>
                  </a:cubicBezTo>
                  <a:cubicBezTo>
                    <a:pt x="25" y="620"/>
                    <a:pt x="25" y="618"/>
                    <a:pt x="25" y="617"/>
                  </a:cubicBezTo>
                  <a:cubicBezTo>
                    <a:pt x="25" y="614"/>
                    <a:pt x="24" y="611"/>
                    <a:pt x="24" y="608"/>
                  </a:cubicBezTo>
                  <a:cubicBezTo>
                    <a:pt x="24" y="605"/>
                    <a:pt x="24" y="603"/>
                    <a:pt x="23" y="601"/>
                  </a:cubicBezTo>
                  <a:cubicBezTo>
                    <a:pt x="23" y="598"/>
                    <a:pt x="23" y="594"/>
                    <a:pt x="23" y="591"/>
                  </a:cubicBezTo>
                  <a:cubicBezTo>
                    <a:pt x="22" y="588"/>
                    <a:pt x="22" y="587"/>
                    <a:pt x="22" y="584"/>
                  </a:cubicBezTo>
                  <a:cubicBezTo>
                    <a:pt x="22" y="580"/>
                    <a:pt x="22" y="575"/>
                    <a:pt x="21" y="571"/>
                  </a:cubicBezTo>
                  <a:cubicBezTo>
                    <a:pt x="21" y="569"/>
                    <a:pt x="21" y="568"/>
                    <a:pt x="21" y="567"/>
                  </a:cubicBezTo>
                  <a:cubicBezTo>
                    <a:pt x="21" y="567"/>
                    <a:pt x="21" y="567"/>
                    <a:pt x="21" y="567"/>
                  </a:cubicBezTo>
                  <a:cubicBezTo>
                    <a:pt x="21" y="567"/>
                    <a:pt x="21" y="568"/>
                    <a:pt x="21" y="569"/>
                  </a:cubicBezTo>
                  <a:cubicBezTo>
                    <a:pt x="23" y="582"/>
                    <a:pt x="25" y="595"/>
                    <a:pt x="27" y="609"/>
                  </a:cubicBezTo>
                  <a:cubicBezTo>
                    <a:pt x="27" y="611"/>
                    <a:pt x="27" y="613"/>
                    <a:pt x="28" y="615"/>
                  </a:cubicBezTo>
                  <a:cubicBezTo>
                    <a:pt x="30" y="629"/>
                    <a:pt x="32" y="642"/>
                    <a:pt x="35" y="655"/>
                  </a:cubicBezTo>
                  <a:cubicBezTo>
                    <a:pt x="35" y="657"/>
                    <a:pt x="36" y="659"/>
                    <a:pt x="36" y="661"/>
                  </a:cubicBezTo>
                  <a:cubicBezTo>
                    <a:pt x="37" y="665"/>
                    <a:pt x="38" y="669"/>
                    <a:pt x="39" y="673"/>
                  </a:cubicBezTo>
                  <a:cubicBezTo>
                    <a:pt x="37" y="671"/>
                    <a:pt x="34" y="670"/>
                    <a:pt x="32" y="670"/>
                  </a:cubicBezTo>
                  <a:cubicBezTo>
                    <a:pt x="31" y="671"/>
                    <a:pt x="31" y="671"/>
                    <a:pt x="31" y="671"/>
                  </a:cubicBezTo>
                  <a:moveTo>
                    <a:pt x="31" y="619"/>
                  </a:moveTo>
                  <a:cubicBezTo>
                    <a:pt x="31" y="618"/>
                    <a:pt x="31" y="618"/>
                    <a:pt x="31" y="618"/>
                  </a:cubicBezTo>
                  <a:cubicBezTo>
                    <a:pt x="30" y="614"/>
                    <a:pt x="29" y="609"/>
                    <a:pt x="28" y="604"/>
                  </a:cubicBezTo>
                  <a:cubicBezTo>
                    <a:pt x="28" y="600"/>
                    <a:pt x="27" y="597"/>
                    <a:pt x="27" y="594"/>
                  </a:cubicBezTo>
                  <a:cubicBezTo>
                    <a:pt x="26" y="589"/>
                    <a:pt x="25" y="584"/>
                    <a:pt x="24" y="579"/>
                  </a:cubicBezTo>
                  <a:cubicBezTo>
                    <a:pt x="24" y="576"/>
                    <a:pt x="23" y="573"/>
                    <a:pt x="23" y="569"/>
                  </a:cubicBezTo>
                  <a:cubicBezTo>
                    <a:pt x="23" y="567"/>
                    <a:pt x="22" y="565"/>
                    <a:pt x="22" y="563"/>
                  </a:cubicBezTo>
                  <a:cubicBezTo>
                    <a:pt x="22" y="564"/>
                    <a:pt x="22" y="565"/>
                    <a:pt x="23" y="566"/>
                  </a:cubicBezTo>
                  <a:cubicBezTo>
                    <a:pt x="23" y="568"/>
                    <a:pt x="24" y="570"/>
                    <a:pt x="24" y="573"/>
                  </a:cubicBezTo>
                  <a:cubicBezTo>
                    <a:pt x="25" y="577"/>
                    <a:pt x="26" y="581"/>
                    <a:pt x="27" y="584"/>
                  </a:cubicBezTo>
                  <a:cubicBezTo>
                    <a:pt x="28" y="586"/>
                    <a:pt x="28" y="589"/>
                    <a:pt x="29" y="591"/>
                  </a:cubicBezTo>
                  <a:cubicBezTo>
                    <a:pt x="30" y="595"/>
                    <a:pt x="31" y="599"/>
                    <a:pt x="32" y="602"/>
                  </a:cubicBezTo>
                  <a:cubicBezTo>
                    <a:pt x="33" y="604"/>
                    <a:pt x="33" y="606"/>
                    <a:pt x="34" y="608"/>
                  </a:cubicBezTo>
                  <a:cubicBezTo>
                    <a:pt x="35" y="610"/>
                    <a:pt x="35" y="612"/>
                    <a:pt x="36" y="614"/>
                  </a:cubicBezTo>
                  <a:cubicBezTo>
                    <a:pt x="34" y="615"/>
                    <a:pt x="33" y="617"/>
                    <a:pt x="31" y="619"/>
                  </a:cubicBezTo>
                  <a:moveTo>
                    <a:pt x="24" y="620"/>
                  </a:moveTo>
                  <a:cubicBezTo>
                    <a:pt x="23" y="618"/>
                    <a:pt x="21" y="617"/>
                    <a:pt x="18" y="616"/>
                  </a:cubicBezTo>
                  <a:cubicBezTo>
                    <a:pt x="18" y="615"/>
                    <a:pt x="18" y="614"/>
                    <a:pt x="18" y="613"/>
                  </a:cubicBezTo>
                  <a:cubicBezTo>
                    <a:pt x="18" y="612"/>
                    <a:pt x="19" y="611"/>
                    <a:pt x="19" y="610"/>
                  </a:cubicBezTo>
                  <a:cubicBezTo>
                    <a:pt x="19" y="608"/>
                    <a:pt x="19" y="606"/>
                    <a:pt x="19" y="604"/>
                  </a:cubicBezTo>
                  <a:cubicBezTo>
                    <a:pt x="19" y="604"/>
                    <a:pt x="19" y="604"/>
                    <a:pt x="19" y="604"/>
                  </a:cubicBezTo>
                  <a:cubicBezTo>
                    <a:pt x="20" y="602"/>
                    <a:pt x="21" y="600"/>
                    <a:pt x="21" y="598"/>
                  </a:cubicBezTo>
                  <a:cubicBezTo>
                    <a:pt x="21" y="596"/>
                    <a:pt x="20" y="594"/>
                    <a:pt x="19" y="593"/>
                  </a:cubicBezTo>
                  <a:cubicBezTo>
                    <a:pt x="19" y="592"/>
                    <a:pt x="19" y="592"/>
                    <a:pt x="19" y="592"/>
                  </a:cubicBezTo>
                  <a:cubicBezTo>
                    <a:pt x="19" y="589"/>
                    <a:pt x="20" y="586"/>
                    <a:pt x="20" y="583"/>
                  </a:cubicBezTo>
                  <a:cubicBezTo>
                    <a:pt x="20" y="582"/>
                    <a:pt x="20" y="582"/>
                    <a:pt x="20" y="582"/>
                  </a:cubicBezTo>
                  <a:cubicBezTo>
                    <a:pt x="20" y="576"/>
                    <a:pt x="20" y="569"/>
                    <a:pt x="20" y="562"/>
                  </a:cubicBezTo>
                  <a:cubicBezTo>
                    <a:pt x="20" y="563"/>
                    <a:pt x="20" y="564"/>
                    <a:pt x="20" y="565"/>
                  </a:cubicBezTo>
                  <a:cubicBezTo>
                    <a:pt x="20" y="567"/>
                    <a:pt x="20" y="570"/>
                    <a:pt x="21" y="573"/>
                  </a:cubicBezTo>
                  <a:cubicBezTo>
                    <a:pt x="21" y="576"/>
                    <a:pt x="21" y="579"/>
                    <a:pt x="21" y="582"/>
                  </a:cubicBezTo>
                  <a:cubicBezTo>
                    <a:pt x="21" y="585"/>
                    <a:pt x="22" y="587"/>
                    <a:pt x="22" y="590"/>
                  </a:cubicBezTo>
                  <a:cubicBezTo>
                    <a:pt x="22" y="593"/>
                    <a:pt x="22" y="596"/>
                    <a:pt x="22" y="599"/>
                  </a:cubicBezTo>
                  <a:cubicBezTo>
                    <a:pt x="23" y="601"/>
                    <a:pt x="23" y="604"/>
                    <a:pt x="23" y="606"/>
                  </a:cubicBezTo>
                  <a:cubicBezTo>
                    <a:pt x="23" y="609"/>
                    <a:pt x="24" y="612"/>
                    <a:pt x="24" y="616"/>
                  </a:cubicBezTo>
                  <a:cubicBezTo>
                    <a:pt x="24" y="617"/>
                    <a:pt x="24" y="618"/>
                    <a:pt x="24" y="620"/>
                  </a:cubicBezTo>
                  <a:moveTo>
                    <a:pt x="19" y="592"/>
                  </a:moveTo>
                  <a:cubicBezTo>
                    <a:pt x="18" y="591"/>
                    <a:pt x="17" y="590"/>
                    <a:pt x="16" y="590"/>
                  </a:cubicBezTo>
                  <a:cubicBezTo>
                    <a:pt x="16" y="589"/>
                    <a:pt x="16" y="589"/>
                    <a:pt x="16" y="588"/>
                  </a:cubicBezTo>
                  <a:cubicBezTo>
                    <a:pt x="16" y="586"/>
                    <a:pt x="16" y="584"/>
                    <a:pt x="16" y="583"/>
                  </a:cubicBezTo>
                  <a:cubicBezTo>
                    <a:pt x="16" y="580"/>
                    <a:pt x="16" y="577"/>
                    <a:pt x="16" y="575"/>
                  </a:cubicBezTo>
                  <a:cubicBezTo>
                    <a:pt x="16" y="573"/>
                    <a:pt x="16" y="571"/>
                    <a:pt x="16" y="569"/>
                  </a:cubicBezTo>
                  <a:cubicBezTo>
                    <a:pt x="16" y="566"/>
                    <a:pt x="16" y="564"/>
                    <a:pt x="16" y="561"/>
                  </a:cubicBezTo>
                  <a:cubicBezTo>
                    <a:pt x="16" y="560"/>
                    <a:pt x="16" y="559"/>
                    <a:pt x="16" y="558"/>
                  </a:cubicBezTo>
                  <a:cubicBezTo>
                    <a:pt x="17" y="558"/>
                    <a:pt x="18" y="558"/>
                    <a:pt x="19" y="559"/>
                  </a:cubicBezTo>
                  <a:cubicBezTo>
                    <a:pt x="19" y="559"/>
                    <a:pt x="19" y="560"/>
                    <a:pt x="19" y="560"/>
                  </a:cubicBezTo>
                  <a:cubicBezTo>
                    <a:pt x="19" y="560"/>
                    <a:pt x="19" y="560"/>
                    <a:pt x="19" y="560"/>
                  </a:cubicBezTo>
                  <a:cubicBezTo>
                    <a:pt x="19" y="564"/>
                    <a:pt x="19" y="568"/>
                    <a:pt x="19" y="571"/>
                  </a:cubicBezTo>
                  <a:cubicBezTo>
                    <a:pt x="19" y="572"/>
                    <a:pt x="19" y="572"/>
                    <a:pt x="19" y="573"/>
                  </a:cubicBezTo>
                  <a:cubicBezTo>
                    <a:pt x="19" y="576"/>
                    <a:pt x="19" y="579"/>
                    <a:pt x="19" y="581"/>
                  </a:cubicBezTo>
                  <a:cubicBezTo>
                    <a:pt x="19" y="582"/>
                    <a:pt x="19" y="583"/>
                    <a:pt x="19" y="584"/>
                  </a:cubicBezTo>
                  <a:cubicBezTo>
                    <a:pt x="19" y="587"/>
                    <a:pt x="19" y="589"/>
                    <a:pt x="19" y="591"/>
                  </a:cubicBezTo>
                  <a:cubicBezTo>
                    <a:pt x="19" y="592"/>
                    <a:pt x="19" y="592"/>
                    <a:pt x="19" y="592"/>
                  </a:cubicBezTo>
                  <a:moveTo>
                    <a:pt x="15" y="589"/>
                  </a:moveTo>
                  <a:cubicBezTo>
                    <a:pt x="14" y="589"/>
                    <a:pt x="13" y="588"/>
                    <a:pt x="12" y="588"/>
                  </a:cubicBezTo>
                  <a:cubicBezTo>
                    <a:pt x="13" y="580"/>
                    <a:pt x="14" y="569"/>
                    <a:pt x="14" y="557"/>
                  </a:cubicBezTo>
                  <a:cubicBezTo>
                    <a:pt x="15" y="557"/>
                    <a:pt x="15" y="557"/>
                    <a:pt x="15" y="557"/>
                  </a:cubicBezTo>
                  <a:cubicBezTo>
                    <a:pt x="15" y="558"/>
                    <a:pt x="15" y="559"/>
                    <a:pt x="15" y="560"/>
                  </a:cubicBezTo>
                  <a:cubicBezTo>
                    <a:pt x="15" y="561"/>
                    <a:pt x="15" y="563"/>
                    <a:pt x="15" y="565"/>
                  </a:cubicBezTo>
                  <a:cubicBezTo>
                    <a:pt x="15" y="568"/>
                    <a:pt x="15" y="570"/>
                    <a:pt x="15" y="573"/>
                  </a:cubicBezTo>
                  <a:cubicBezTo>
                    <a:pt x="15" y="575"/>
                    <a:pt x="15" y="577"/>
                    <a:pt x="15" y="579"/>
                  </a:cubicBezTo>
                  <a:cubicBezTo>
                    <a:pt x="15" y="581"/>
                    <a:pt x="15" y="584"/>
                    <a:pt x="15" y="587"/>
                  </a:cubicBezTo>
                  <a:cubicBezTo>
                    <a:pt x="15" y="588"/>
                    <a:pt x="15" y="588"/>
                    <a:pt x="15" y="589"/>
                  </a:cubicBezTo>
                  <a:moveTo>
                    <a:pt x="37" y="614"/>
                  </a:moveTo>
                  <a:cubicBezTo>
                    <a:pt x="37" y="613"/>
                    <a:pt x="36" y="612"/>
                    <a:pt x="36" y="610"/>
                  </a:cubicBezTo>
                  <a:cubicBezTo>
                    <a:pt x="35" y="608"/>
                    <a:pt x="34" y="606"/>
                    <a:pt x="33" y="603"/>
                  </a:cubicBezTo>
                  <a:cubicBezTo>
                    <a:pt x="32" y="600"/>
                    <a:pt x="31" y="596"/>
                    <a:pt x="30" y="593"/>
                  </a:cubicBezTo>
                  <a:cubicBezTo>
                    <a:pt x="30" y="591"/>
                    <a:pt x="29" y="588"/>
                    <a:pt x="28" y="586"/>
                  </a:cubicBezTo>
                  <a:cubicBezTo>
                    <a:pt x="27" y="582"/>
                    <a:pt x="26" y="578"/>
                    <a:pt x="25" y="574"/>
                  </a:cubicBezTo>
                  <a:cubicBezTo>
                    <a:pt x="25" y="572"/>
                    <a:pt x="24" y="570"/>
                    <a:pt x="24" y="568"/>
                  </a:cubicBezTo>
                  <a:cubicBezTo>
                    <a:pt x="23" y="565"/>
                    <a:pt x="23" y="561"/>
                    <a:pt x="22" y="558"/>
                  </a:cubicBezTo>
                  <a:cubicBezTo>
                    <a:pt x="23" y="558"/>
                    <a:pt x="24" y="557"/>
                    <a:pt x="25" y="557"/>
                  </a:cubicBezTo>
                  <a:cubicBezTo>
                    <a:pt x="27" y="566"/>
                    <a:pt x="28" y="575"/>
                    <a:pt x="30" y="584"/>
                  </a:cubicBezTo>
                  <a:cubicBezTo>
                    <a:pt x="30" y="584"/>
                    <a:pt x="30" y="585"/>
                    <a:pt x="31" y="585"/>
                  </a:cubicBezTo>
                  <a:cubicBezTo>
                    <a:pt x="32" y="594"/>
                    <a:pt x="35" y="603"/>
                    <a:pt x="37" y="613"/>
                  </a:cubicBezTo>
                  <a:cubicBezTo>
                    <a:pt x="37" y="613"/>
                    <a:pt x="37" y="614"/>
                    <a:pt x="37" y="614"/>
                  </a:cubicBezTo>
                  <a:cubicBezTo>
                    <a:pt x="37" y="614"/>
                    <a:pt x="37" y="614"/>
                    <a:pt x="37" y="614"/>
                  </a:cubicBezTo>
                  <a:moveTo>
                    <a:pt x="37" y="610"/>
                  </a:moveTo>
                  <a:cubicBezTo>
                    <a:pt x="37" y="609"/>
                    <a:pt x="37" y="609"/>
                    <a:pt x="37" y="608"/>
                  </a:cubicBezTo>
                  <a:cubicBezTo>
                    <a:pt x="34" y="598"/>
                    <a:pt x="32" y="587"/>
                    <a:pt x="30" y="577"/>
                  </a:cubicBezTo>
                  <a:cubicBezTo>
                    <a:pt x="29" y="575"/>
                    <a:pt x="29" y="573"/>
                    <a:pt x="29" y="571"/>
                  </a:cubicBezTo>
                  <a:cubicBezTo>
                    <a:pt x="28" y="566"/>
                    <a:pt x="27" y="561"/>
                    <a:pt x="26" y="556"/>
                  </a:cubicBezTo>
                  <a:cubicBezTo>
                    <a:pt x="27" y="555"/>
                    <a:pt x="28" y="554"/>
                    <a:pt x="28" y="554"/>
                  </a:cubicBezTo>
                  <a:cubicBezTo>
                    <a:pt x="28" y="554"/>
                    <a:pt x="28" y="555"/>
                    <a:pt x="28" y="556"/>
                  </a:cubicBezTo>
                  <a:cubicBezTo>
                    <a:pt x="30" y="564"/>
                    <a:pt x="31" y="572"/>
                    <a:pt x="32" y="580"/>
                  </a:cubicBezTo>
                  <a:cubicBezTo>
                    <a:pt x="33" y="585"/>
                    <a:pt x="34" y="590"/>
                    <a:pt x="34" y="595"/>
                  </a:cubicBezTo>
                  <a:cubicBezTo>
                    <a:pt x="35" y="600"/>
                    <a:pt x="36" y="605"/>
                    <a:pt x="37" y="610"/>
                  </a:cubicBezTo>
                  <a:moveTo>
                    <a:pt x="15" y="540"/>
                  </a:moveTo>
                  <a:cubicBezTo>
                    <a:pt x="15" y="537"/>
                    <a:pt x="15" y="534"/>
                    <a:pt x="15" y="531"/>
                  </a:cubicBezTo>
                  <a:cubicBezTo>
                    <a:pt x="15" y="532"/>
                    <a:pt x="15" y="533"/>
                    <a:pt x="15" y="534"/>
                  </a:cubicBezTo>
                  <a:cubicBezTo>
                    <a:pt x="15" y="536"/>
                    <a:pt x="15" y="538"/>
                    <a:pt x="15" y="540"/>
                  </a:cubicBezTo>
                  <a:cubicBezTo>
                    <a:pt x="15" y="540"/>
                    <a:pt x="15" y="540"/>
                    <a:pt x="15" y="540"/>
                  </a:cubicBezTo>
                  <a:moveTo>
                    <a:pt x="136" y="531"/>
                  </a:moveTo>
                  <a:cubicBezTo>
                    <a:pt x="120" y="531"/>
                    <a:pt x="120" y="531"/>
                    <a:pt x="120" y="531"/>
                  </a:cubicBezTo>
                  <a:cubicBezTo>
                    <a:pt x="122" y="533"/>
                    <a:pt x="124" y="535"/>
                    <a:pt x="128" y="535"/>
                  </a:cubicBezTo>
                  <a:cubicBezTo>
                    <a:pt x="129" y="535"/>
                    <a:pt x="129" y="534"/>
                    <a:pt x="130" y="534"/>
                  </a:cubicBezTo>
                  <a:cubicBezTo>
                    <a:pt x="132" y="539"/>
                    <a:pt x="133" y="544"/>
                    <a:pt x="135" y="549"/>
                  </a:cubicBezTo>
                  <a:cubicBezTo>
                    <a:pt x="135" y="550"/>
                    <a:pt x="136" y="552"/>
                    <a:pt x="136" y="554"/>
                  </a:cubicBezTo>
                  <a:cubicBezTo>
                    <a:pt x="137" y="556"/>
                    <a:pt x="138" y="559"/>
                    <a:pt x="138" y="561"/>
                  </a:cubicBezTo>
                  <a:cubicBezTo>
                    <a:pt x="139" y="563"/>
                    <a:pt x="139" y="564"/>
                    <a:pt x="140" y="565"/>
                  </a:cubicBezTo>
                  <a:cubicBezTo>
                    <a:pt x="141" y="568"/>
                    <a:pt x="141" y="571"/>
                    <a:pt x="142" y="574"/>
                  </a:cubicBezTo>
                  <a:cubicBezTo>
                    <a:pt x="142" y="575"/>
                    <a:pt x="143" y="576"/>
                    <a:pt x="143" y="577"/>
                  </a:cubicBezTo>
                  <a:cubicBezTo>
                    <a:pt x="157" y="626"/>
                    <a:pt x="171" y="683"/>
                    <a:pt x="186" y="751"/>
                  </a:cubicBezTo>
                  <a:cubicBezTo>
                    <a:pt x="184" y="752"/>
                    <a:pt x="182" y="754"/>
                    <a:pt x="180" y="756"/>
                  </a:cubicBezTo>
                  <a:cubicBezTo>
                    <a:pt x="178" y="755"/>
                    <a:pt x="176" y="754"/>
                    <a:pt x="174" y="753"/>
                  </a:cubicBezTo>
                  <a:cubicBezTo>
                    <a:pt x="172" y="751"/>
                    <a:pt x="170" y="750"/>
                    <a:pt x="167" y="748"/>
                  </a:cubicBezTo>
                  <a:cubicBezTo>
                    <a:pt x="165" y="747"/>
                    <a:pt x="163" y="746"/>
                    <a:pt x="161" y="744"/>
                  </a:cubicBezTo>
                  <a:cubicBezTo>
                    <a:pt x="158" y="743"/>
                    <a:pt x="156" y="741"/>
                    <a:pt x="153" y="739"/>
                  </a:cubicBezTo>
                  <a:cubicBezTo>
                    <a:pt x="151" y="737"/>
                    <a:pt x="149" y="736"/>
                    <a:pt x="147" y="735"/>
                  </a:cubicBezTo>
                  <a:cubicBezTo>
                    <a:pt x="145" y="732"/>
                    <a:pt x="142" y="730"/>
                    <a:pt x="140" y="728"/>
                  </a:cubicBezTo>
                  <a:cubicBezTo>
                    <a:pt x="138" y="727"/>
                    <a:pt x="136" y="725"/>
                    <a:pt x="135" y="724"/>
                  </a:cubicBezTo>
                  <a:cubicBezTo>
                    <a:pt x="132" y="721"/>
                    <a:pt x="129" y="718"/>
                    <a:pt x="127" y="716"/>
                  </a:cubicBezTo>
                  <a:cubicBezTo>
                    <a:pt x="125" y="714"/>
                    <a:pt x="124" y="713"/>
                    <a:pt x="122" y="711"/>
                  </a:cubicBezTo>
                  <a:cubicBezTo>
                    <a:pt x="119" y="708"/>
                    <a:pt x="116" y="705"/>
                    <a:pt x="114" y="702"/>
                  </a:cubicBezTo>
                  <a:cubicBezTo>
                    <a:pt x="113" y="701"/>
                    <a:pt x="112" y="699"/>
                    <a:pt x="110" y="698"/>
                  </a:cubicBezTo>
                  <a:cubicBezTo>
                    <a:pt x="105" y="691"/>
                    <a:pt x="100" y="684"/>
                    <a:pt x="94" y="677"/>
                  </a:cubicBezTo>
                  <a:cubicBezTo>
                    <a:pt x="97" y="675"/>
                    <a:pt x="98" y="672"/>
                    <a:pt x="98" y="669"/>
                  </a:cubicBezTo>
                  <a:cubicBezTo>
                    <a:pt x="98" y="664"/>
                    <a:pt x="94" y="659"/>
                    <a:pt x="89" y="659"/>
                  </a:cubicBezTo>
                  <a:cubicBezTo>
                    <a:pt x="90" y="644"/>
                    <a:pt x="90" y="629"/>
                    <a:pt x="90" y="614"/>
                  </a:cubicBezTo>
                  <a:cubicBezTo>
                    <a:pt x="90" y="613"/>
                    <a:pt x="90" y="612"/>
                    <a:pt x="90" y="610"/>
                  </a:cubicBezTo>
                  <a:cubicBezTo>
                    <a:pt x="90" y="606"/>
                    <a:pt x="90" y="603"/>
                    <a:pt x="90" y="599"/>
                  </a:cubicBezTo>
                  <a:cubicBezTo>
                    <a:pt x="90" y="596"/>
                    <a:pt x="89" y="594"/>
                    <a:pt x="89" y="591"/>
                  </a:cubicBezTo>
                  <a:cubicBezTo>
                    <a:pt x="89" y="588"/>
                    <a:pt x="89" y="585"/>
                    <a:pt x="89" y="582"/>
                  </a:cubicBezTo>
                  <a:cubicBezTo>
                    <a:pt x="89" y="579"/>
                    <a:pt x="89" y="575"/>
                    <a:pt x="89" y="572"/>
                  </a:cubicBezTo>
                  <a:cubicBezTo>
                    <a:pt x="89" y="569"/>
                    <a:pt x="89" y="567"/>
                    <a:pt x="89" y="564"/>
                  </a:cubicBezTo>
                  <a:cubicBezTo>
                    <a:pt x="88" y="560"/>
                    <a:pt x="88" y="557"/>
                    <a:pt x="88" y="553"/>
                  </a:cubicBezTo>
                  <a:cubicBezTo>
                    <a:pt x="88" y="551"/>
                    <a:pt x="88" y="548"/>
                    <a:pt x="88" y="546"/>
                  </a:cubicBezTo>
                  <a:cubicBezTo>
                    <a:pt x="87" y="542"/>
                    <a:pt x="87" y="539"/>
                    <a:pt x="87" y="535"/>
                  </a:cubicBezTo>
                  <a:cubicBezTo>
                    <a:pt x="87" y="534"/>
                    <a:pt x="87" y="532"/>
                    <a:pt x="87" y="531"/>
                  </a:cubicBezTo>
                  <a:cubicBezTo>
                    <a:pt x="86" y="531"/>
                    <a:pt x="86" y="531"/>
                    <a:pt x="86" y="531"/>
                  </a:cubicBezTo>
                  <a:cubicBezTo>
                    <a:pt x="86" y="531"/>
                    <a:pt x="86" y="532"/>
                    <a:pt x="86" y="533"/>
                  </a:cubicBezTo>
                  <a:cubicBezTo>
                    <a:pt x="86" y="536"/>
                    <a:pt x="86" y="538"/>
                    <a:pt x="87" y="541"/>
                  </a:cubicBezTo>
                  <a:cubicBezTo>
                    <a:pt x="87" y="544"/>
                    <a:pt x="87" y="548"/>
                    <a:pt x="87" y="551"/>
                  </a:cubicBezTo>
                  <a:cubicBezTo>
                    <a:pt x="87" y="554"/>
                    <a:pt x="87" y="557"/>
                    <a:pt x="87" y="559"/>
                  </a:cubicBezTo>
                  <a:cubicBezTo>
                    <a:pt x="88" y="563"/>
                    <a:pt x="88" y="566"/>
                    <a:pt x="88" y="569"/>
                  </a:cubicBezTo>
                  <a:cubicBezTo>
                    <a:pt x="88" y="572"/>
                    <a:pt x="88" y="575"/>
                    <a:pt x="88" y="578"/>
                  </a:cubicBezTo>
                  <a:cubicBezTo>
                    <a:pt x="88" y="581"/>
                    <a:pt x="88" y="585"/>
                    <a:pt x="88" y="588"/>
                  </a:cubicBezTo>
                  <a:cubicBezTo>
                    <a:pt x="89" y="591"/>
                    <a:pt x="89" y="594"/>
                    <a:pt x="89" y="597"/>
                  </a:cubicBezTo>
                  <a:cubicBezTo>
                    <a:pt x="89" y="600"/>
                    <a:pt x="89" y="604"/>
                    <a:pt x="89" y="607"/>
                  </a:cubicBezTo>
                  <a:cubicBezTo>
                    <a:pt x="89" y="610"/>
                    <a:pt x="89" y="613"/>
                    <a:pt x="89" y="616"/>
                  </a:cubicBezTo>
                  <a:cubicBezTo>
                    <a:pt x="89" y="619"/>
                    <a:pt x="89" y="623"/>
                    <a:pt x="89" y="626"/>
                  </a:cubicBezTo>
                  <a:cubicBezTo>
                    <a:pt x="89" y="629"/>
                    <a:pt x="89" y="632"/>
                    <a:pt x="89" y="635"/>
                  </a:cubicBezTo>
                  <a:cubicBezTo>
                    <a:pt x="89" y="639"/>
                    <a:pt x="89" y="642"/>
                    <a:pt x="89" y="646"/>
                  </a:cubicBezTo>
                  <a:cubicBezTo>
                    <a:pt x="89" y="649"/>
                    <a:pt x="89" y="652"/>
                    <a:pt x="88" y="655"/>
                  </a:cubicBezTo>
                  <a:cubicBezTo>
                    <a:pt x="88" y="656"/>
                    <a:pt x="88" y="657"/>
                    <a:pt x="88" y="659"/>
                  </a:cubicBezTo>
                  <a:cubicBezTo>
                    <a:pt x="88" y="659"/>
                    <a:pt x="88" y="659"/>
                    <a:pt x="88" y="659"/>
                  </a:cubicBezTo>
                  <a:cubicBezTo>
                    <a:pt x="88" y="656"/>
                    <a:pt x="88" y="653"/>
                    <a:pt x="87" y="650"/>
                  </a:cubicBezTo>
                  <a:cubicBezTo>
                    <a:pt x="87" y="646"/>
                    <a:pt x="87" y="642"/>
                    <a:pt x="86" y="637"/>
                  </a:cubicBezTo>
                  <a:cubicBezTo>
                    <a:pt x="86" y="633"/>
                    <a:pt x="85" y="628"/>
                    <a:pt x="85" y="624"/>
                  </a:cubicBezTo>
                  <a:cubicBezTo>
                    <a:pt x="84" y="619"/>
                    <a:pt x="84" y="615"/>
                    <a:pt x="84" y="611"/>
                  </a:cubicBezTo>
                  <a:cubicBezTo>
                    <a:pt x="83" y="607"/>
                    <a:pt x="83" y="602"/>
                    <a:pt x="82" y="598"/>
                  </a:cubicBezTo>
                  <a:cubicBezTo>
                    <a:pt x="82" y="594"/>
                    <a:pt x="81" y="590"/>
                    <a:pt x="81" y="586"/>
                  </a:cubicBezTo>
                  <a:cubicBezTo>
                    <a:pt x="80" y="582"/>
                    <a:pt x="80" y="578"/>
                    <a:pt x="79" y="573"/>
                  </a:cubicBezTo>
                  <a:cubicBezTo>
                    <a:pt x="79" y="570"/>
                    <a:pt x="78" y="566"/>
                    <a:pt x="77" y="562"/>
                  </a:cubicBezTo>
                  <a:cubicBezTo>
                    <a:pt x="77" y="558"/>
                    <a:pt x="76" y="554"/>
                    <a:pt x="76" y="550"/>
                  </a:cubicBezTo>
                  <a:cubicBezTo>
                    <a:pt x="75" y="546"/>
                    <a:pt x="75" y="542"/>
                    <a:pt x="74" y="539"/>
                  </a:cubicBezTo>
                  <a:cubicBezTo>
                    <a:pt x="74" y="536"/>
                    <a:pt x="73" y="533"/>
                    <a:pt x="73" y="531"/>
                  </a:cubicBezTo>
                  <a:cubicBezTo>
                    <a:pt x="72" y="531"/>
                    <a:pt x="72" y="531"/>
                    <a:pt x="72" y="531"/>
                  </a:cubicBezTo>
                  <a:cubicBezTo>
                    <a:pt x="72" y="531"/>
                    <a:pt x="72" y="531"/>
                    <a:pt x="72" y="532"/>
                  </a:cubicBezTo>
                  <a:cubicBezTo>
                    <a:pt x="72" y="534"/>
                    <a:pt x="73" y="537"/>
                    <a:pt x="73" y="540"/>
                  </a:cubicBezTo>
                  <a:cubicBezTo>
                    <a:pt x="74" y="544"/>
                    <a:pt x="75" y="548"/>
                    <a:pt x="75" y="552"/>
                  </a:cubicBezTo>
                  <a:cubicBezTo>
                    <a:pt x="76" y="556"/>
                    <a:pt x="76" y="560"/>
                    <a:pt x="77" y="563"/>
                  </a:cubicBezTo>
                  <a:cubicBezTo>
                    <a:pt x="77" y="567"/>
                    <a:pt x="78" y="571"/>
                    <a:pt x="78" y="574"/>
                  </a:cubicBezTo>
                  <a:cubicBezTo>
                    <a:pt x="79" y="579"/>
                    <a:pt x="79" y="583"/>
                    <a:pt x="80" y="588"/>
                  </a:cubicBezTo>
                  <a:cubicBezTo>
                    <a:pt x="80" y="591"/>
                    <a:pt x="81" y="595"/>
                    <a:pt x="81" y="598"/>
                  </a:cubicBezTo>
                  <a:cubicBezTo>
                    <a:pt x="82" y="603"/>
                    <a:pt x="82" y="608"/>
                    <a:pt x="83" y="613"/>
                  </a:cubicBezTo>
                  <a:cubicBezTo>
                    <a:pt x="83" y="616"/>
                    <a:pt x="84" y="620"/>
                    <a:pt x="84" y="623"/>
                  </a:cubicBezTo>
                  <a:cubicBezTo>
                    <a:pt x="84" y="629"/>
                    <a:pt x="85" y="634"/>
                    <a:pt x="86" y="640"/>
                  </a:cubicBezTo>
                  <a:cubicBezTo>
                    <a:pt x="86" y="643"/>
                    <a:pt x="86" y="646"/>
                    <a:pt x="86" y="650"/>
                  </a:cubicBezTo>
                  <a:cubicBezTo>
                    <a:pt x="87" y="653"/>
                    <a:pt x="87" y="656"/>
                    <a:pt x="87" y="659"/>
                  </a:cubicBezTo>
                  <a:cubicBezTo>
                    <a:pt x="86" y="659"/>
                    <a:pt x="84" y="660"/>
                    <a:pt x="83" y="661"/>
                  </a:cubicBezTo>
                  <a:cubicBezTo>
                    <a:pt x="83" y="660"/>
                    <a:pt x="82" y="660"/>
                    <a:pt x="82" y="659"/>
                  </a:cubicBezTo>
                  <a:cubicBezTo>
                    <a:pt x="81" y="658"/>
                    <a:pt x="80" y="656"/>
                    <a:pt x="79" y="655"/>
                  </a:cubicBezTo>
                  <a:cubicBezTo>
                    <a:pt x="78" y="653"/>
                    <a:pt x="77" y="652"/>
                    <a:pt x="75" y="650"/>
                  </a:cubicBezTo>
                  <a:cubicBezTo>
                    <a:pt x="74" y="649"/>
                    <a:pt x="74" y="647"/>
                    <a:pt x="73" y="646"/>
                  </a:cubicBezTo>
                  <a:cubicBezTo>
                    <a:pt x="72" y="644"/>
                    <a:pt x="70" y="642"/>
                    <a:pt x="69" y="640"/>
                  </a:cubicBezTo>
                  <a:cubicBezTo>
                    <a:pt x="68" y="639"/>
                    <a:pt x="68" y="637"/>
                    <a:pt x="67" y="635"/>
                  </a:cubicBezTo>
                  <a:cubicBezTo>
                    <a:pt x="66" y="634"/>
                    <a:pt x="65" y="632"/>
                    <a:pt x="64" y="630"/>
                  </a:cubicBezTo>
                  <a:cubicBezTo>
                    <a:pt x="63" y="628"/>
                    <a:pt x="62" y="627"/>
                    <a:pt x="61" y="625"/>
                  </a:cubicBezTo>
                  <a:cubicBezTo>
                    <a:pt x="60" y="623"/>
                    <a:pt x="59" y="621"/>
                    <a:pt x="58" y="619"/>
                  </a:cubicBezTo>
                  <a:cubicBezTo>
                    <a:pt x="57" y="617"/>
                    <a:pt x="57" y="615"/>
                    <a:pt x="56" y="614"/>
                  </a:cubicBezTo>
                  <a:cubicBezTo>
                    <a:pt x="55" y="612"/>
                    <a:pt x="54" y="610"/>
                    <a:pt x="53" y="608"/>
                  </a:cubicBezTo>
                  <a:cubicBezTo>
                    <a:pt x="52" y="606"/>
                    <a:pt x="52" y="604"/>
                    <a:pt x="51" y="602"/>
                  </a:cubicBezTo>
                  <a:cubicBezTo>
                    <a:pt x="50" y="600"/>
                    <a:pt x="49" y="598"/>
                    <a:pt x="48" y="596"/>
                  </a:cubicBezTo>
                  <a:cubicBezTo>
                    <a:pt x="47" y="594"/>
                    <a:pt x="47" y="592"/>
                    <a:pt x="46" y="590"/>
                  </a:cubicBezTo>
                  <a:cubicBezTo>
                    <a:pt x="45" y="588"/>
                    <a:pt x="44" y="586"/>
                    <a:pt x="44" y="583"/>
                  </a:cubicBezTo>
                  <a:cubicBezTo>
                    <a:pt x="43" y="581"/>
                    <a:pt x="42" y="579"/>
                    <a:pt x="42" y="577"/>
                  </a:cubicBezTo>
                  <a:cubicBezTo>
                    <a:pt x="41" y="575"/>
                    <a:pt x="40" y="573"/>
                    <a:pt x="40" y="571"/>
                  </a:cubicBezTo>
                  <a:cubicBezTo>
                    <a:pt x="39" y="568"/>
                    <a:pt x="38" y="565"/>
                    <a:pt x="37" y="563"/>
                  </a:cubicBezTo>
                  <a:cubicBezTo>
                    <a:pt x="37" y="561"/>
                    <a:pt x="36" y="559"/>
                    <a:pt x="36" y="557"/>
                  </a:cubicBezTo>
                  <a:cubicBezTo>
                    <a:pt x="35" y="554"/>
                    <a:pt x="34" y="551"/>
                    <a:pt x="33" y="548"/>
                  </a:cubicBezTo>
                  <a:cubicBezTo>
                    <a:pt x="33" y="547"/>
                    <a:pt x="33" y="545"/>
                    <a:pt x="32" y="543"/>
                  </a:cubicBezTo>
                  <a:cubicBezTo>
                    <a:pt x="31" y="540"/>
                    <a:pt x="31" y="536"/>
                    <a:pt x="30" y="533"/>
                  </a:cubicBezTo>
                  <a:cubicBezTo>
                    <a:pt x="30" y="532"/>
                    <a:pt x="29" y="531"/>
                    <a:pt x="29" y="531"/>
                  </a:cubicBezTo>
                  <a:cubicBezTo>
                    <a:pt x="28" y="531"/>
                    <a:pt x="28" y="531"/>
                    <a:pt x="28" y="531"/>
                  </a:cubicBezTo>
                  <a:cubicBezTo>
                    <a:pt x="29" y="534"/>
                    <a:pt x="30" y="537"/>
                    <a:pt x="31" y="540"/>
                  </a:cubicBezTo>
                  <a:cubicBezTo>
                    <a:pt x="31" y="541"/>
                    <a:pt x="31" y="542"/>
                    <a:pt x="31" y="542"/>
                  </a:cubicBezTo>
                  <a:cubicBezTo>
                    <a:pt x="33" y="549"/>
                    <a:pt x="34" y="556"/>
                    <a:pt x="36" y="562"/>
                  </a:cubicBezTo>
                  <a:cubicBezTo>
                    <a:pt x="37" y="563"/>
                    <a:pt x="37" y="565"/>
                    <a:pt x="37" y="566"/>
                  </a:cubicBezTo>
                  <a:cubicBezTo>
                    <a:pt x="39" y="572"/>
                    <a:pt x="41" y="578"/>
                    <a:pt x="43" y="585"/>
                  </a:cubicBezTo>
                  <a:cubicBezTo>
                    <a:pt x="43" y="585"/>
                    <a:pt x="43" y="585"/>
                    <a:pt x="43" y="585"/>
                  </a:cubicBezTo>
                  <a:cubicBezTo>
                    <a:pt x="45" y="591"/>
                    <a:pt x="48" y="597"/>
                    <a:pt x="50" y="602"/>
                  </a:cubicBezTo>
                  <a:cubicBezTo>
                    <a:pt x="50" y="603"/>
                    <a:pt x="51" y="604"/>
                    <a:pt x="51" y="606"/>
                  </a:cubicBezTo>
                  <a:cubicBezTo>
                    <a:pt x="54" y="611"/>
                    <a:pt x="56" y="616"/>
                    <a:pt x="58" y="622"/>
                  </a:cubicBezTo>
                  <a:cubicBezTo>
                    <a:pt x="59" y="622"/>
                    <a:pt x="59" y="623"/>
                    <a:pt x="60" y="624"/>
                  </a:cubicBezTo>
                  <a:cubicBezTo>
                    <a:pt x="62" y="629"/>
                    <a:pt x="64" y="633"/>
                    <a:pt x="67" y="638"/>
                  </a:cubicBezTo>
                  <a:cubicBezTo>
                    <a:pt x="67" y="638"/>
                    <a:pt x="68" y="639"/>
                    <a:pt x="68" y="640"/>
                  </a:cubicBezTo>
                  <a:cubicBezTo>
                    <a:pt x="71" y="645"/>
                    <a:pt x="74" y="649"/>
                    <a:pt x="77" y="654"/>
                  </a:cubicBezTo>
                  <a:cubicBezTo>
                    <a:pt x="77" y="655"/>
                    <a:pt x="78" y="655"/>
                    <a:pt x="79" y="656"/>
                  </a:cubicBezTo>
                  <a:cubicBezTo>
                    <a:pt x="80" y="658"/>
                    <a:pt x="81" y="660"/>
                    <a:pt x="82" y="661"/>
                  </a:cubicBezTo>
                  <a:cubicBezTo>
                    <a:pt x="80" y="663"/>
                    <a:pt x="79" y="666"/>
                    <a:pt x="79" y="669"/>
                  </a:cubicBezTo>
                  <a:cubicBezTo>
                    <a:pt x="79" y="674"/>
                    <a:pt x="83" y="679"/>
                    <a:pt x="88" y="679"/>
                  </a:cubicBezTo>
                  <a:cubicBezTo>
                    <a:pt x="89" y="679"/>
                    <a:pt x="89" y="679"/>
                    <a:pt x="90" y="679"/>
                  </a:cubicBezTo>
                  <a:cubicBezTo>
                    <a:pt x="90" y="684"/>
                    <a:pt x="91" y="689"/>
                    <a:pt x="92" y="694"/>
                  </a:cubicBezTo>
                  <a:cubicBezTo>
                    <a:pt x="92" y="695"/>
                    <a:pt x="92" y="696"/>
                    <a:pt x="92" y="697"/>
                  </a:cubicBezTo>
                  <a:cubicBezTo>
                    <a:pt x="93" y="700"/>
                    <a:pt x="93" y="702"/>
                    <a:pt x="93" y="704"/>
                  </a:cubicBezTo>
                  <a:cubicBezTo>
                    <a:pt x="94" y="706"/>
                    <a:pt x="94" y="709"/>
                    <a:pt x="94" y="711"/>
                  </a:cubicBezTo>
                  <a:cubicBezTo>
                    <a:pt x="94" y="712"/>
                    <a:pt x="95" y="713"/>
                    <a:pt x="95" y="715"/>
                  </a:cubicBezTo>
                  <a:cubicBezTo>
                    <a:pt x="95" y="715"/>
                    <a:pt x="95" y="715"/>
                    <a:pt x="95" y="715"/>
                  </a:cubicBezTo>
                  <a:cubicBezTo>
                    <a:pt x="94" y="715"/>
                    <a:pt x="93" y="715"/>
                    <a:pt x="92" y="716"/>
                  </a:cubicBezTo>
                  <a:cubicBezTo>
                    <a:pt x="89" y="710"/>
                    <a:pt x="86" y="705"/>
                    <a:pt x="83" y="699"/>
                  </a:cubicBezTo>
                  <a:cubicBezTo>
                    <a:pt x="82" y="696"/>
                    <a:pt x="81" y="694"/>
                    <a:pt x="79" y="691"/>
                  </a:cubicBezTo>
                  <a:cubicBezTo>
                    <a:pt x="76" y="685"/>
                    <a:pt x="73" y="679"/>
                    <a:pt x="70" y="672"/>
                  </a:cubicBezTo>
                  <a:cubicBezTo>
                    <a:pt x="69" y="669"/>
                    <a:pt x="68" y="666"/>
                    <a:pt x="66" y="663"/>
                  </a:cubicBezTo>
                  <a:cubicBezTo>
                    <a:pt x="64" y="657"/>
                    <a:pt x="61" y="650"/>
                    <a:pt x="59" y="644"/>
                  </a:cubicBezTo>
                  <a:cubicBezTo>
                    <a:pt x="58" y="641"/>
                    <a:pt x="56" y="637"/>
                    <a:pt x="55" y="634"/>
                  </a:cubicBezTo>
                  <a:cubicBezTo>
                    <a:pt x="53" y="627"/>
                    <a:pt x="51" y="620"/>
                    <a:pt x="48" y="613"/>
                  </a:cubicBezTo>
                  <a:cubicBezTo>
                    <a:pt x="47" y="610"/>
                    <a:pt x="46" y="607"/>
                    <a:pt x="46" y="605"/>
                  </a:cubicBezTo>
                  <a:cubicBezTo>
                    <a:pt x="43" y="595"/>
                    <a:pt x="40" y="584"/>
                    <a:pt x="37" y="574"/>
                  </a:cubicBezTo>
                  <a:cubicBezTo>
                    <a:pt x="37" y="573"/>
                    <a:pt x="37" y="571"/>
                    <a:pt x="36" y="569"/>
                  </a:cubicBezTo>
                  <a:cubicBezTo>
                    <a:pt x="34" y="561"/>
                    <a:pt x="32" y="552"/>
                    <a:pt x="30" y="543"/>
                  </a:cubicBezTo>
                  <a:cubicBezTo>
                    <a:pt x="30" y="539"/>
                    <a:pt x="29" y="535"/>
                    <a:pt x="28" y="532"/>
                  </a:cubicBezTo>
                  <a:cubicBezTo>
                    <a:pt x="28" y="531"/>
                    <a:pt x="28" y="531"/>
                    <a:pt x="28" y="531"/>
                  </a:cubicBezTo>
                  <a:cubicBezTo>
                    <a:pt x="27" y="531"/>
                    <a:pt x="27" y="531"/>
                    <a:pt x="27" y="531"/>
                  </a:cubicBezTo>
                  <a:cubicBezTo>
                    <a:pt x="28" y="532"/>
                    <a:pt x="28" y="534"/>
                    <a:pt x="28" y="536"/>
                  </a:cubicBezTo>
                  <a:cubicBezTo>
                    <a:pt x="29" y="540"/>
                    <a:pt x="30" y="544"/>
                    <a:pt x="31" y="548"/>
                  </a:cubicBezTo>
                  <a:cubicBezTo>
                    <a:pt x="32" y="555"/>
                    <a:pt x="34" y="562"/>
                    <a:pt x="35" y="568"/>
                  </a:cubicBezTo>
                  <a:cubicBezTo>
                    <a:pt x="36" y="573"/>
                    <a:pt x="37" y="577"/>
                    <a:pt x="38" y="581"/>
                  </a:cubicBezTo>
                  <a:cubicBezTo>
                    <a:pt x="40" y="587"/>
                    <a:pt x="42" y="594"/>
                    <a:pt x="43" y="600"/>
                  </a:cubicBezTo>
                  <a:cubicBezTo>
                    <a:pt x="45" y="604"/>
                    <a:pt x="46" y="608"/>
                    <a:pt x="47" y="612"/>
                  </a:cubicBezTo>
                  <a:cubicBezTo>
                    <a:pt x="49" y="619"/>
                    <a:pt x="51" y="625"/>
                    <a:pt x="53" y="631"/>
                  </a:cubicBezTo>
                  <a:cubicBezTo>
                    <a:pt x="55" y="635"/>
                    <a:pt x="56" y="639"/>
                    <a:pt x="57" y="642"/>
                  </a:cubicBezTo>
                  <a:cubicBezTo>
                    <a:pt x="60" y="649"/>
                    <a:pt x="62" y="655"/>
                    <a:pt x="65" y="661"/>
                  </a:cubicBezTo>
                  <a:cubicBezTo>
                    <a:pt x="66" y="664"/>
                    <a:pt x="67" y="668"/>
                    <a:pt x="69" y="671"/>
                  </a:cubicBezTo>
                  <a:cubicBezTo>
                    <a:pt x="72" y="679"/>
                    <a:pt x="76" y="687"/>
                    <a:pt x="80" y="694"/>
                  </a:cubicBezTo>
                  <a:cubicBezTo>
                    <a:pt x="80" y="696"/>
                    <a:pt x="81" y="697"/>
                    <a:pt x="81" y="698"/>
                  </a:cubicBezTo>
                  <a:cubicBezTo>
                    <a:pt x="85" y="704"/>
                    <a:pt x="88" y="710"/>
                    <a:pt x="91" y="716"/>
                  </a:cubicBezTo>
                  <a:cubicBezTo>
                    <a:pt x="91" y="717"/>
                    <a:pt x="90" y="717"/>
                    <a:pt x="90" y="717"/>
                  </a:cubicBezTo>
                  <a:cubicBezTo>
                    <a:pt x="89" y="716"/>
                    <a:pt x="88" y="715"/>
                    <a:pt x="88" y="714"/>
                  </a:cubicBezTo>
                  <a:cubicBezTo>
                    <a:pt x="86" y="713"/>
                    <a:pt x="85" y="711"/>
                    <a:pt x="83" y="709"/>
                  </a:cubicBezTo>
                  <a:cubicBezTo>
                    <a:pt x="82" y="708"/>
                    <a:pt x="81" y="706"/>
                    <a:pt x="80" y="705"/>
                  </a:cubicBezTo>
                  <a:cubicBezTo>
                    <a:pt x="78" y="703"/>
                    <a:pt x="77" y="701"/>
                    <a:pt x="76" y="699"/>
                  </a:cubicBezTo>
                  <a:cubicBezTo>
                    <a:pt x="75" y="697"/>
                    <a:pt x="73" y="696"/>
                    <a:pt x="72" y="694"/>
                  </a:cubicBezTo>
                  <a:cubicBezTo>
                    <a:pt x="71" y="692"/>
                    <a:pt x="70" y="689"/>
                    <a:pt x="68" y="687"/>
                  </a:cubicBezTo>
                  <a:cubicBezTo>
                    <a:pt x="67" y="685"/>
                    <a:pt x="66" y="684"/>
                    <a:pt x="65" y="682"/>
                  </a:cubicBezTo>
                  <a:cubicBezTo>
                    <a:pt x="64" y="679"/>
                    <a:pt x="62" y="677"/>
                    <a:pt x="61" y="674"/>
                  </a:cubicBezTo>
                  <a:cubicBezTo>
                    <a:pt x="60" y="672"/>
                    <a:pt x="59" y="671"/>
                    <a:pt x="58" y="669"/>
                  </a:cubicBezTo>
                  <a:cubicBezTo>
                    <a:pt x="57" y="666"/>
                    <a:pt x="56" y="663"/>
                    <a:pt x="54" y="659"/>
                  </a:cubicBezTo>
                  <a:cubicBezTo>
                    <a:pt x="53" y="658"/>
                    <a:pt x="53" y="656"/>
                    <a:pt x="52" y="655"/>
                  </a:cubicBezTo>
                  <a:cubicBezTo>
                    <a:pt x="50" y="651"/>
                    <a:pt x="49" y="647"/>
                    <a:pt x="47" y="643"/>
                  </a:cubicBezTo>
                  <a:cubicBezTo>
                    <a:pt x="47" y="642"/>
                    <a:pt x="46" y="641"/>
                    <a:pt x="46" y="640"/>
                  </a:cubicBezTo>
                  <a:cubicBezTo>
                    <a:pt x="45" y="637"/>
                    <a:pt x="44" y="635"/>
                    <a:pt x="44" y="633"/>
                  </a:cubicBezTo>
                  <a:cubicBezTo>
                    <a:pt x="47" y="631"/>
                    <a:pt x="50" y="628"/>
                    <a:pt x="50" y="624"/>
                  </a:cubicBezTo>
                  <a:cubicBezTo>
                    <a:pt x="50" y="618"/>
                    <a:pt x="45" y="614"/>
                    <a:pt x="40" y="614"/>
                  </a:cubicBezTo>
                  <a:cubicBezTo>
                    <a:pt x="39" y="614"/>
                    <a:pt x="39" y="614"/>
                    <a:pt x="39" y="614"/>
                  </a:cubicBezTo>
                  <a:cubicBezTo>
                    <a:pt x="37" y="605"/>
                    <a:pt x="35" y="596"/>
                    <a:pt x="34" y="588"/>
                  </a:cubicBezTo>
                  <a:cubicBezTo>
                    <a:pt x="33" y="584"/>
                    <a:pt x="33" y="580"/>
                    <a:pt x="32" y="577"/>
                  </a:cubicBezTo>
                  <a:cubicBezTo>
                    <a:pt x="31" y="569"/>
                    <a:pt x="30" y="560"/>
                    <a:pt x="29" y="552"/>
                  </a:cubicBezTo>
                  <a:cubicBezTo>
                    <a:pt x="29" y="551"/>
                    <a:pt x="30" y="550"/>
                    <a:pt x="30" y="549"/>
                  </a:cubicBezTo>
                  <a:cubicBezTo>
                    <a:pt x="30" y="546"/>
                    <a:pt x="29" y="545"/>
                    <a:pt x="27" y="543"/>
                  </a:cubicBezTo>
                  <a:cubicBezTo>
                    <a:pt x="27" y="542"/>
                    <a:pt x="27" y="541"/>
                    <a:pt x="27" y="539"/>
                  </a:cubicBezTo>
                  <a:cubicBezTo>
                    <a:pt x="27" y="536"/>
                    <a:pt x="26" y="534"/>
                    <a:pt x="26" y="531"/>
                  </a:cubicBezTo>
                  <a:cubicBezTo>
                    <a:pt x="25" y="531"/>
                    <a:pt x="25" y="531"/>
                    <a:pt x="25" y="531"/>
                  </a:cubicBezTo>
                  <a:cubicBezTo>
                    <a:pt x="25" y="534"/>
                    <a:pt x="26" y="538"/>
                    <a:pt x="26" y="542"/>
                  </a:cubicBezTo>
                  <a:cubicBezTo>
                    <a:pt x="26" y="541"/>
                    <a:pt x="25" y="540"/>
                    <a:pt x="24" y="540"/>
                  </a:cubicBezTo>
                  <a:cubicBezTo>
                    <a:pt x="23" y="539"/>
                    <a:pt x="23" y="539"/>
                    <a:pt x="23" y="538"/>
                  </a:cubicBezTo>
                  <a:cubicBezTo>
                    <a:pt x="23" y="537"/>
                    <a:pt x="23" y="535"/>
                    <a:pt x="23" y="534"/>
                  </a:cubicBezTo>
                  <a:cubicBezTo>
                    <a:pt x="23" y="533"/>
                    <a:pt x="22" y="532"/>
                    <a:pt x="22" y="531"/>
                  </a:cubicBezTo>
                  <a:cubicBezTo>
                    <a:pt x="21" y="531"/>
                    <a:pt x="21" y="531"/>
                    <a:pt x="21" y="531"/>
                  </a:cubicBezTo>
                  <a:cubicBezTo>
                    <a:pt x="22" y="534"/>
                    <a:pt x="22" y="536"/>
                    <a:pt x="23" y="539"/>
                  </a:cubicBezTo>
                  <a:cubicBezTo>
                    <a:pt x="22" y="539"/>
                    <a:pt x="21" y="539"/>
                    <a:pt x="20" y="539"/>
                  </a:cubicBezTo>
                  <a:cubicBezTo>
                    <a:pt x="19" y="539"/>
                    <a:pt x="19" y="539"/>
                    <a:pt x="19" y="539"/>
                  </a:cubicBezTo>
                  <a:cubicBezTo>
                    <a:pt x="19" y="536"/>
                    <a:pt x="19" y="533"/>
                    <a:pt x="19" y="531"/>
                  </a:cubicBezTo>
                  <a:cubicBezTo>
                    <a:pt x="18" y="531"/>
                    <a:pt x="18" y="531"/>
                    <a:pt x="18" y="531"/>
                  </a:cubicBezTo>
                  <a:cubicBezTo>
                    <a:pt x="18" y="533"/>
                    <a:pt x="18" y="536"/>
                    <a:pt x="19" y="539"/>
                  </a:cubicBezTo>
                  <a:cubicBezTo>
                    <a:pt x="18" y="539"/>
                    <a:pt x="17" y="539"/>
                    <a:pt x="16" y="540"/>
                  </a:cubicBezTo>
                  <a:cubicBezTo>
                    <a:pt x="16" y="537"/>
                    <a:pt x="16" y="534"/>
                    <a:pt x="16" y="531"/>
                  </a:cubicBezTo>
                  <a:cubicBezTo>
                    <a:pt x="14" y="531"/>
                    <a:pt x="14" y="531"/>
                    <a:pt x="14" y="531"/>
                  </a:cubicBezTo>
                  <a:cubicBezTo>
                    <a:pt x="14" y="534"/>
                    <a:pt x="14" y="537"/>
                    <a:pt x="14" y="541"/>
                  </a:cubicBezTo>
                  <a:cubicBezTo>
                    <a:pt x="11" y="543"/>
                    <a:pt x="10" y="545"/>
                    <a:pt x="10" y="549"/>
                  </a:cubicBezTo>
                  <a:cubicBezTo>
                    <a:pt x="10" y="552"/>
                    <a:pt x="11" y="554"/>
                    <a:pt x="13" y="556"/>
                  </a:cubicBezTo>
                  <a:cubicBezTo>
                    <a:pt x="13" y="569"/>
                    <a:pt x="12" y="579"/>
                    <a:pt x="11" y="588"/>
                  </a:cubicBezTo>
                  <a:cubicBezTo>
                    <a:pt x="11" y="588"/>
                    <a:pt x="11" y="588"/>
                    <a:pt x="11" y="588"/>
                  </a:cubicBezTo>
                  <a:cubicBezTo>
                    <a:pt x="6" y="588"/>
                    <a:pt x="1" y="593"/>
                    <a:pt x="1" y="598"/>
                  </a:cubicBezTo>
                  <a:cubicBezTo>
                    <a:pt x="1" y="603"/>
                    <a:pt x="6" y="608"/>
                    <a:pt x="11" y="608"/>
                  </a:cubicBezTo>
                  <a:cubicBezTo>
                    <a:pt x="11" y="608"/>
                    <a:pt x="12" y="608"/>
                    <a:pt x="12" y="608"/>
                  </a:cubicBezTo>
                  <a:cubicBezTo>
                    <a:pt x="12" y="608"/>
                    <a:pt x="12" y="609"/>
                    <a:pt x="12" y="610"/>
                  </a:cubicBezTo>
                  <a:cubicBezTo>
                    <a:pt x="13" y="612"/>
                    <a:pt x="13" y="614"/>
                    <a:pt x="14" y="617"/>
                  </a:cubicBezTo>
                  <a:cubicBezTo>
                    <a:pt x="10" y="618"/>
                    <a:pt x="7" y="622"/>
                    <a:pt x="7" y="626"/>
                  </a:cubicBezTo>
                  <a:cubicBezTo>
                    <a:pt x="7" y="632"/>
                    <a:pt x="11" y="636"/>
                    <a:pt x="17" y="636"/>
                  </a:cubicBezTo>
                  <a:cubicBezTo>
                    <a:pt x="17" y="636"/>
                    <a:pt x="17" y="636"/>
                    <a:pt x="17" y="636"/>
                  </a:cubicBezTo>
                  <a:cubicBezTo>
                    <a:pt x="18" y="639"/>
                    <a:pt x="19" y="643"/>
                    <a:pt x="19" y="646"/>
                  </a:cubicBezTo>
                  <a:cubicBezTo>
                    <a:pt x="20" y="650"/>
                    <a:pt x="21" y="653"/>
                    <a:pt x="22" y="656"/>
                  </a:cubicBezTo>
                  <a:cubicBezTo>
                    <a:pt x="22" y="660"/>
                    <a:pt x="23" y="664"/>
                    <a:pt x="24" y="668"/>
                  </a:cubicBezTo>
                  <a:cubicBezTo>
                    <a:pt x="25" y="669"/>
                    <a:pt x="25" y="671"/>
                    <a:pt x="25" y="673"/>
                  </a:cubicBezTo>
                  <a:cubicBezTo>
                    <a:pt x="23" y="675"/>
                    <a:pt x="22" y="677"/>
                    <a:pt x="22" y="680"/>
                  </a:cubicBezTo>
                  <a:cubicBezTo>
                    <a:pt x="22" y="682"/>
                    <a:pt x="23" y="684"/>
                    <a:pt x="24" y="686"/>
                  </a:cubicBezTo>
                  <a:cubicBezTo>
                    <a:pt x="22" y="687"/>
                    <a:pt x="21" y="690"/>
                    <a:pt x="21" y="692"/>
                  </a:cubicBezTo>
                  <a:cubicBezTo>
                    <a:pt x="21" y="698"/>
                    <a:pt x="26" y="702"/>
                    <a:pt x="31" y="702"/>
                  </a:cubicBezTo>
                  <a:cubicBezTo>
                    <a:pt x="32" y="702"/>
                    <a:pt x="32" y="702"/>
                    <a:pt x="33" y="702"/>
                  </a:cubicBezTo>
                  <a:cubicBezTo>
                    <a:pt x="33" y="703"/>
                    <a:pt x="33" y="703"/>
                    <a:pt x="33" y="703"/>
                  </a:cubicBezTo>
                  <a:cubicBezTo>
                    <a:pt x="33" y="703"/>
                    <a:pt x="33" y="704"/>
                    <a:pt x="33" y="705"/>
                  </a:cubicBezTo>
                  <a:cubicBezTo>
                    <a:pt x="34" y="705"/>
                    <a:pt x="34" y="706"/>
                    <a:pt x="34" y="707"/>
                  </a:cubicBezTo>
                  <a:cubicBezTo>
                    <a:pt x="34" y="708"/>
                    <a:pt x="34" y="708"/>
                    <a:pt x="34" y="708"/>
                  </a:cubicBezTo>
                  <a:cubicBezTo>
                    <a:pt x="30" y="709"/>
                    <a:pt x="27" y="713"/>
                    <a:pt x="27" y="717"/>
                  </a:cubicBezTo>
                  <a:cubicBezTo>
                    <a:pt x="27" y="722"/>
                    <a:pt x="32" y="727"/>
                    <a:pt x="37" y="727"/>
                  </a:cubicBezTo>
                  <a:cubicBezTo>
                    <a:pt x="38" y="727"/>
                    <a:pt x="39" y="727"/>
                    <a:pt x="40" y="726"/>
                  </a:cubicBezTo>
                  <a:cubicBezTo>
                    <a:pt x="40" y="729"/>
                    <a:pt x="41" y="732"/>
                    <a:pt x="42" y="735"/>
                  </a:cubicBezTo>
                  <a:cubicBezTo>
                    <a:pt x="46" y="749"/>
                    <a:pt x="50" y="763"/>
                    <a:pt x="55" y="776"/>
                  </a:cubicBezTo>
                  <a:cubicBezTo>
                    <a:pt x="57" y="783"/>
                    <a:pt x="59" y="789"/>
                    <a:pt x="61" y="796"/>
                  </a:cubicBezTo>
                  <a:cubicBezTo>
                    <a:pt x="62" y="796"/>
                    <a:pt x="62" y="796"/>
                    <a:pt x="62" y="796"/>
                  </a:cubicBezTo>
                  <a:cubicBezTo>
                    <a:pt x="61" y="791"/>
                    <a:pt x="59" y="787"/>
                    <a:pt x="58" y="783"/>
                  </a:cubicBezTo>
                  <a:cubicBezTo>
                    <a:pt x="57" y="781"/>
                    <a:pt x="56" y="778"/>
                    <a:pt x="56" y="776"/>
                  </a:cubicBezTo>
                  <a:cubicBezTo>
                    <a:pt x="55" y="775"/>
                    <a:pt x="55" y="775"/>
                    <a:pt x="55" y="775"/>
                  </a:cubicBezTo>
                  <a:cubicBezTo>
                    <a:pt x="58" y="782"/>
                    <a:pt x="60" y="788"/>
                    <a:pt x="62" y="795"/>
                  </a:cubicBezTo>
                  <a:cubicBezTo>
                    <a:pt x="62" y="795"/>
                    <a:pt x="63" y="795"/>
                    <a:pt x="63" y="796"/>
                  </a:cubicBezTo>
                  <a:cubicBezTo>
                    <a:pt x="64" y="796"/>
                    <a:pt x="64" y="796"/>
                    <a:pt x="64" y="796"/>
                  </a:cubicBezTo>
                  <a:cubicBezTo>
                    <a:pt x="63" y="794"/>
                    <a:pt x="62" y="792"/>
                    <a:pt x="62" y="791"/>
                  </a:cubicBezTo>
                  <a:cubicBezTo>
                    <a:pt x="60" y="785"/>
                    <a:pt x="58" y="779"/>
                    <a:pt x="56" y="773"/>
                  </a:cubicBezTo>
                  <a:cubicBezTo>
                    <a:pt x="58" y="778"/>
                    <a:pt x="59" y="783"/>
                    <a:pt x="61" y="788"/>
                  </a:cubicBezTo>
                  <a:cubicBezTo>
                    <a:pt x="61" y="788"/>
                    <a:pt x="61" y="788"/>
                    <a:pt x="61" y="788"/>
                  </a:cubicBezTo>
                  <a:cubicBezTo>
                    <a:pt x="62" y="791"/>
                    <a:pt x="63" y="793"/>
                    <a:pt x="64" y="796"/>
                  </a:cubicBezTo>
                  <a:cubicBezTo>
                    <a:pt x="65" y="796"/>
                    <a:pt x="65" y="796"/>
                    <a:pt x="65" y="796"/>
                  </a:cubicBezTo>
                  <a:cubicBezTo>
                    <a:pt x="65" y="794"/>
                    <a:pt x="64" y="792"/>
                    <a:pt x="63" y="790"/>
                  </a:cubicBezTo>
                  <a:cubicBezTo>
                    <a:pt x="62" y="787"/>
                    <a:pt x="61" y="784"/>
                    <a:pt x="60" y="781"/>
                  </a:cubicBezTo>
                  <a:cubicBezTo>
                    <a:pt x="59" y="779"/>
                    <a:pt x="58" y="776"/>
                    <a:pt x="57" y="774"/>
                  </a:cubicBezTo>
                  <a:cubicBezTo>
                    <a:pt x="58" y="777"/>
                    <a:pt x="59" y="780"/>
                    <a:pt x="61" y="783"/>
                  </a:cubicBezTo>
                  <a:cubicBezTo>
                    <a:pt x="62" y="785"/>
                    <a:pt x="63" y="788"/>
                    <a:pt x="64" y="790"/>
                  </a:cubicBezTo>
                  <a:cubicBezTo>
                    <a:pt x="64" y="791"/>
                    <a:pt x="64" y="792"/>
                    <a:pt x="65" y="793"/>
                  </a:cubicBezTo>
                  <a:cubicBezTo>
                    <a:pt x="65" y="794"/>
                    <a:pt x="66" y="795"/>
                    <a:pt x="66" y="796"/>
                  </a:cubicBezTo>
                  <a:cubicBezTo>
                    <a:pt x="67" y="796"/>
                    <a:pt x="67" y="796"/>
                    <a:pt x="67" y="796"/>
                  </a:cubicBezTo>
                  <a:cubicBezTo>
                    <a:pt x="67" y="794"/>
                    <a:pt x="66" y="793"/>
                    <a:pt x="65" y="792"/>
                  </a:cubicBezTo>
                  <a:cubicBezTo>
                    <a:pt x="64" y="788"/>
                    <a:pt x="62" y="784"/>
                    <a:pt x="61" y="779"/>
                  </a:cubicBezTo>
                  <a:cubicBezTo>
                    <a:pt x="59" y="773"/>
                    <a:pt x="57" y="766"/>
                    <a:pt x="54" y="759"/>
                  </a:cubicBezTo>
                  <a:cubicBezTo>
                    <a:pt x="53" y="755"/>
                    <a:pt x="52" y="751"/>
                    <a:pt x="50" y="747"/>
                  </a:cubicBezTo>
                  <a:cubicBezTo>
                    <a:pt x="48" y="740"/>
                    <a:pt x="46" y="732"/>
                    <a:pt x="44" y="724"/>
                  </a:cubicBezTo>
                  <a:cubicBezTo>
                    <a:pt x="44" y="724"/>
                    <a:pt x="44" y="724"/>
                    <a:pt x="44" y="724"/>
                  </a:cubicBezTo>
                  <a:cubicBezTo>
                    <a:pt x="47" y="733"/>
                    <a:pt x="51" y="742"/>
                    <a:pt x="55" y="751"/>
                  </a:cubicBezTo>
                  <a:cubicBezTo>
                    <a:pt x="55" y="751"/>
                    <a:pt x="55" y="751"/>
                    <a:pt x="55" y="751"/>
                  </a:cubicBezTo>
                  <a:cubicBezTo>
                    <a:pt x="58" y="758"/>
                    <a:pt x="61" y="764"/>
                    <a:pt x="64" y="771"/>
                  </a:cubicBezTo>
                  <a:cubicBezTo>
                    <a:pt x="65" y="772"/>
                    <a:pt x="65" y="772"/>
                    <a:pt x="65" y="772"/>
                  </a:cubicBezTo>
                  <a:cubicBezTo>
                    <a:pt x="65" y="772"/>
                    <a:pt x="65" y="772"/>
                    <a:pt x="65" y="772"/>
                  </a:cubicBezTo>
                  <a:cubicBezTo>
                    <a:pt x="67" y="778"/>
                    <a:pt x="69" y="784"/>
                    <a:pt x="71" y="790"/>
                  </a:cubicBezTo>
                  <a:cubicBezTo>
                    <a:pt x="71" y="792"/>
                    <a:pt x="72" y="793"/>
                    <a:pt x="72" y="794"/>
                  </a:cubicBezTo>
                  <a:cubicBezTo>
                    <a:pt x="72" y="795"/>
                    <a:pt x="72" y="795"/>
                    <a:pt x="72" y="796"/>
                  </a:cubicBezTo>
                  <a:cubicBezTo>
                    <a:pt x="74" y="796"/>
                    <a:pt x="74" y="796"/>
                    <a:pt x="74" y="796"/>
                  </a:cubicBezTo>
                  <a:cubicBezTo>
                    <a:pt x="72" y="790"/>
                    <a:pt x="70" y="785"/>
                    <a:pt x="69" y="780"/>
                  </a:cubicBezTo>
                  <a:cubicBezTo>
                    <a:pt x="71" y="784"/>
                    <a:pt x="73" y="788"/>
                    <a:pt x="75" y="792"/>
                  </a:cubicBezTo>
                  <a:cubicBezTo>
                    <a:pt x="75" y="792"/>
                    <a:pt x="75" y="792"/>
                    <a:pt x="75" y="792"/>
                  </a:cubicBezTo>
                  <a:cubicBezTo>
                    <a:pt x="76" y="793"/>
                    <a:pt x="76" y="794"/>
                    <a:pt x="77" y="796"/>
                  </a:cubicBezTo>
                  <a:cubicBezTo>
                    <a:pt x="78" y="796"/>
                    <a:pt x="78" y="796"/>
                    <a:pt x="78" y="796"/>
                  </a:cubicBezTo>
                  <a:cubicBezTo>
                    <a:pt x="74" y="788"/>
                    <a:pt x="70" y="781"/>
                    <a:pt x="67" y="774"/>
                  </a:cubicBezTo>
                  <a:cubicBezTo>
                    <a:pt x="65" y="770"/>
                    <a:pt x="64" y="767"/>
                    <a:pt x="63" y="763"/>
                  </a:cubicBezTo>
                  <a:cubicBezTo>
                    <a:pt x="69" y="774"/>
                    <a:pt x="75" y="785"/>
                    <a:pt x="81" y="796"/>
                  </a:cubicBezTo>
                  <a:cubicBezTo>
                    <a:pt x="82" y="796"/>
                    <a:pt x="82" y="796"/>
                    <a:pt x="82" y="796"/>
                  </a:cubicBezTo>
                  <a:cubicBezTo>
                    <a:pt x="74" y="783"/>
                    <a:pt x="68" y="770"/>
                    <a:pt x="61" y="758"/>
                  </a:cubicBezTo>
                  <a:cubicBezTo>
                    <a:pt x="61" y="756"/>
                    <a:pt x="61" y="755"/>
                    <a:pt x="60" y="754"/>
                  </a:cubicBezTo>
                  <a:cubicBezTo>
                    <a:pt x="57" y="741"/>
                    <a:pt x="53" y="729"/>
                    <a:pt x="50" y="716"/>
                  </a:cubicBezTo>
                  <a:cubicBezTo>
                    <a:pt x="49" y="714"/>
                    <a:pt x="49" y="711"/>
                    <a:pt x="48" y="709"/>
                  </a:cubicBezTo>
                  <a:cubicBezTo>
                    <a:pt x="46" y="700"/>
                    <a:pt x="44" y="690"/>
                    <a:pt x="41" y="681"/>
                  </a:cubicBezTo>
                  <a:cubicBezTo>
                    <a:pt x="42" y="680"/>
                    <a:pt x="42" y="680"/>
                    <a:pt x="42" y="680"/>
                  </a:cubicBezTo>
                  <a:cubicBezTo>
                    <a:pt x="42" y="678"/>
                    <a:pt x="41" y="677"/>
                    <a:pt x="40" y="675"/>
                  </a:cubicBezTo>
                  <a:cubicBezTo>
                    <a:pt x="40" y="674"/>
                    <a:pt x="39" y="672"/>
                    <a:pt x="39" y="670"/>
                  </a:cubicBezTo>
                  <a:cubicBezTo>
                    <a:pt x="39" y="669"/>
                    <a:pt x="38" y="667"/>
                    <a:pt x="38" y="665"/>
                  </a:cubicBezTo>
                  <a:cubicBezTo>
                    <a:pt x="35" y="652"/>
                    <a:pt x="33" y="640"/>
                    <a:pt x="30" y="627"/>
                  </a:cubicBezTo>
                  <a:cubicBezTo>
                    <a:pt x="31" y="628"/>
                    <a:pt x="32" y="630"/>
                    <a:pt x="33" y="631"/>
                  </a:cubicBezTo>
                  <a:cubicBezTo>
                    <a:pt x="34" y="636"/>
                    <a:pt x="36" y="642"/>
                    <a:pt x="37" y="648"/>
                  </a:cubicBezTo>
                  <a:cubicBezTo>
                    <a:pt x="38" y="651"/>
                    <a:pt x="39" y="653"/>
                    <a:pt x="39" y="656"/>
                  </a:cubicBezTo>
                  <a:cubicBezTo>
                    <a:pt x="41" y="661"/>
                    <a:pt x="42" y="666"/>
                    <a:pt x="43" y="671"/>
                  </a:cubicBezTo>
                  <a:cubicBezTo>
                    <a:pt x="44" y="674"/>
                    <a:pt x="45" y="677"/>
                    <a:pt x="46" y="680"/>
                  </a:cubicBezTo>
                  <a:cubicBezTo>
                    <a:pt x="47" y="684"/>
                    <a:pt x="49" y="689"/>
                    <a:pt x="50" y="694"/>
                  </a:cubicBezTo>
                  <a:cubicBezTo>
                    <a:pt x="51" y="697"/>
                    <a:pt x="52" y="700"/>
                    <a:pt x="53" y="702"/>
                  </a:cubicBezTo>
                  <a:cubicBezTo>
                    <a:pt x="54" y="707"/>
                    <a:pt x="56" y="712"/>
                    <a:pt x="58" y="717"/>
                  </a:cubicBezTo>
                  <a:cubicBezTo>
                    <a:pt x="59" y="720"/>
                    <a:pt x="59" y="722"/>
                    <a:pt x="60" y="725"/>
                  </a:cubicBezTo>
                  <a:cubicBezTo>
                    <a:pt x="62" y="729"/>
                    <a:pt x="63" y="733"/>
                    <a:pt x="65" y="737"/>
                  </a:cubicBezTo>
                  <a:cubicBezTo>
                    <a:pt x="61" y="739"/>
                    <a:pt x="59" y="742"/>
                    <a:pt x="59" y="746"/>
                  </a:cubicBezTo>
                  <a:cubicBezTo>
                    <a:pt x="59" y="752"/>
                    <a:pt x="63" y="756"/>
                    <a:pt x="69" y="756"/>
                  </a:cubicBezTo>
                  <a:cubicBezTo>
                    <a:pt x="70" y="756"/>
                    <a:pt x="70" y="756"/>
                    <a:pt x="71" y="756"/>
                  </a:cubicBezTo>
                  <a:cubicBezTo>
                    <a:pt x="72" y="761"/>
                    <a:pt x="74" y="766"/>
                    <a:pt x="75" y="771"/>
                  </a:cubicBezTo>
                  <a:cubicBezTo>
                    <a:pt x="76" y="775"/>
                    <a:pt x="77" y="778"/>
                    <a:pt x="78" y="781"/>
                  </a:cubicBezTo>
                  <a:cubicBezTo>
                    <a:pt x="79" y="786"/>
                    <a:pt x="81" y="791"/>
                    <a:pt x="82" y="796"/>
                  </a:cubicBezTo>
                  <a:cubicBezTo>
                    <a:pt x="83" y="796"/>
                    <a:pt x="83" y="796"/>
                    <a:pt x="83" y="796"/>
                  </a:cubicBezTo>
                  <a:cubicBezTo>
                    <a:pt x="82" y="794"/>
                    <a:pt x="82" y="793"/>
                    <a:pt x="82" y="792"/>
                  </a:cubicBezTo>
                  <a:cubicBezTo>
                    <a:pt x="80" y="787"/>
                    <a:pt x="79" y="783"/>
                    <a:pt x="78" y="778"/>
                  </a:cubicBezTo>
                  <a:cubicBezTo>
                    <a:pt x="77" y="775"/>
                    <a:pt x="76" y="771"/>
                    <a:pt x="75" y="767"/>
                  </a:cubicBezTo>
                  <a:cubicBezTo>
                    <a:pt x="74" y="766"/>
                    <a:pt x="74" y="764"/>
                    <a:pt x="74" y="763"/>
                  </a:cubicBezTo>
                  <a:cubicBezTo>
                    <a:pt x="74" y="765"/>
                    <a:pt x="75" y="767"/>
                    <a:pt x="76" y="769"/>
                  </a:cubicBezTo>
                  <a:cubicBezTo>
                    <a:pt x="77" y="773"/>
                    <a:pt x="78" y="777"/>
                    <a:pt x="80" y="781"/>
                  </a:cubicBezTo>
                  <a:cubicBezTo>
                    <a:pt x="81" y="786"/>
                    <a:pt x="83" y="791"/>
                    <a:pt x="85" y="796"/>
                  </a:cubicBezTo>
                  <a:cubicBezTo>
                    <a:pt x="86" y="796"/>
                    <a:pt x="86" y="796"/>
                    <a:pt x="86" y="796"/>
                  </a:cubicBezTo>
                  <a:cubicBezTo>
                    <a:pt x="84" y="792"/>
                    <a:pt x="83" y="788"/>
                    <a:pt x="82" y="784"/>
                  </a:cubicBezTo>
                  <a:cubicBezTo>
                    <a:pt x="80" y="780"/>
                    <a:pt x="79" y="776"/>
                    <a:pt x="77" y="772"/>
                  </a:cubicBezTo>
                  <a:cubicBezTo>
                    <a:pt x="77" y="771"/>
                    <a:pt x="77" y="770"/>
                    <a:pt x="77" y="770"/>
                  </a:cubicBezTo>
                  <a:cubicBezTo>
                    <a:pt x="77" y="771"/>
                    <a:pt x="77" y="771"/>
                    <a:pt x="78" y="772"/>
                  </a:cubicBezTo>
                  <a:cubicBezTo>
                    <a:pt x="79" y="776"/>
                    <a:pt x="81" y="779"/>
                    <a:pt x="82" y="783"/>
                  </a:cubicBezTo>
                  <a:cubicBezTo>
                    <a:pt x="84" y="787"/>
                    <a:pt x="85" y="791"/>
                    <a:pt x="87" y="796"/>
                  </a:cubicBezTo>
                  <a:cubicBezTo>
                    <a:pt x="88" y="796"/>
                    <a:pt x="88" y="796"/>
                    <a:pt x="88" y="796"/>
                  </a:cubicBezTo>
                  <a:cubicBezTo>
                    <a:pt x="85" y="789"/>
                    <a:pt x="82" y="782"/>
                    <a:pt x="80" y="775"/>
                  </a:cubicBezTo>
                  <a:cubicBezTo>
                    <a:pt x="79" y="772"/>
                    <a:pt x="78" y="769"/>
                    <a:pt x="76" y="766"/>
                  </a:cubicBezTo>
                  <a:cubicBezTo>
                    <a:pt x="75" y="762"/>
                    <a:pt x="74" y="759"/>
                    <a:pt x="73" y="755"/>
                  </a:cubicBezTo>
                  <a:cubicBezTo>
                    <a:pt x="76" y="754"/>
                    <a:pt x="79" y="750"/>
                    <a:pt x="79" y="746"/>
                  </a:cubicBezTo>
                  <a:cubicBezTo>
                    <a:pt x="79" y="746"/>
                    <a:pt x="79" y="745"/>
                    <a:pt x="78" y="745"/>
                  </a:cubicBezTo>
                  <a:cubicBezTo>
                    <a:pt x="79" y="745"/>
                    <a:pt x="79" y="744"/>
                    <a:pt x="80" y="744"/>
                  </a:cubicBezTo>
                  <a:cubicBezTo>
                    <a:pt x="81" y="744"/>
                    <a:pt x="81" y="743"/>
                    <a:pt x="82" y="742"/>
                  </a:cubicBezTo>
                  <a:cubicBezTo>
                    <a:pt x="83" y="742"/>
                    <a:pt x="83" y="742"/>
                    <a:pt x="83" y="742"/>
                  </a:cubicBezTo>
                  <a:cubicBezTo>
                    <a:pt x="85" y="740"/>
                    <a:pt x="88" y="738"/>
                    <a:pt x="90" y="735"/>
                  </a:cubicBezTo>
                  <a:cubicBezTo>
                    <a:pt x="91" y="734"/>
                    <a:pt x="91" y="734"/>
                    <a:pt x="91" y="734"/>
                  </a:cubicBezTo>
                  <a:cubicBezTo>
                    <a:pt x="92" y="733"/>
                    <a:pt x="92" y="733"/>
                    <a:pt x="92" y="733"/>
                  </a:cubicBezTo>
                  <a:cubicBezTo>
                    <a:pt x="93" y="734"/>
                    <a:pt x="95" y="735"/>
                    <a:pt x="97" y="735"/>
                  </a:cubicBezTo>
                  <a:cubicBezTo>
                    <a:pt x="98" y="735"/>
                    <a:pt x="99" y="734"/>
                    <a:pt x="100" y="734"/>
                  </a:cubicBezTo>
                  <a:cubicBezTo>
                    <a:pt x="104" y="744"/>
                    <a:pt x="108" y="754"/>
                    <a:pt x="112" y="765"/>
                  </a:cubicBezTo>
                  <a:cubicBezTo>
                    <a:pt x="115" y="770"/>
                    <a:pt x="116" y="775"/>
                    <a:pt x="119" y="780"/>
                  </a:cubicBezTo>
                  <a:cubicBezTo>
                    <a:pt x="121" y="785"/>
                    <a:pt x="123" y="790"/>
                    <a:pt x="126" y="796"/>
                  </a:cubicBezTo>
                  <a:cubicBezTo>
                    <a:pt x="127" y="796"/>
                    <a:pt x="127" y="796"/>
                    <a:pt x="127" y="796"/>
                  </a:cubicBezTo>
                  <a:cubicBezTo>
                    <a:pt x="124" y="790"/>
                    <a:pt x="122" y="785"/>
                    <a:pt x="120" y="780"/>
                  </a:cubicBezTo>
                  <a:cubicBezTo>
                    <a:pt x="116" y="772"/>
                    <a:pt x="113" y="764"/>
                    <a:pt x="110" y="757"/>
                  </a:cubicBezTo>
                  <a:cubicBezTo>
                    <a:pt x="107" y="749"/>
                    <a:pt x="104" y="741"/>
                    <a:pt x="101" y="734"/>
                  </a:cubicBezTo>
                  <a:cubicBezTo>
                    <a:pt x="102" y="733"/>
                    <a:pt x="102" y="733"/>
                    <a:pt x="103" y="732"/>
                  </a:cubicBezTo>
                  <a:cubicBezTo>
                    <a:pt x="104" y="733"/>
                    <a:pt x="105" y="733"/>
                    <a:pt x="105" y="734"/>
                  </a:cubicBezTo>
                  <a:cubicBezTo>
                    <a:pt x="107" y="735"/>
                    <a:pt x="109" y="737"/>
                    <a:pt x="110" y="738"/>
                  </a:cubicBezTo>
                  <a:cubicBezTo>
                    <a:pt x="112" y="739"/>
                    <a:pt x="113" y="740"/>
                    <a:pt x="114" y="741"/>
                  </a:cubicBezTo>
                  <a:cubicBezTo>
                    <a:pt x="116" y="743"/>
                    <a:pt x="118" y="744"/>
                    <a:pt x="120" y="745"/>
                  </a:cubicBezTo>
                  <a:cubicBezTo>
                    <a:pt x="121" y="746"/>
                    <a:pt x="122" y="747"/>
                    <a:pt x="124" y="748"/>
                  </a:cubicBezTo>
                  <a:cubicBezTo>
                    <a:pt x="126" y="749"/>
                    <a:pt x="127" y="750"/>
                    <a:pt x="129" y="751"/>
                  </a:cubicBezTo>
                  <a:cubicBezTo>
                    <a:pt x="131" y="751"/>
                    <a:pt x="132" y="752"/>
                    <a:pt x="134" y="753"/>
                  </a:cubicBezTo>
                  <a:cubicBezTo>
                    <a:pt x="135" y="754"/>
                    <a:pt x="137" y="754"/>
                    <a:pt x="139" y="755"/>
                  </a:cubicBezTo>
                  <a:cubicBezTo>
                    <a:pt x="141" y="756"/>
                    <a:pt x="142" y="756"/>
                    <a:pt x="144" y="757"/>
                  </a:cubicBezTo>
                  <a:cubicBezTo>
                    <a:pt x="146" y="758"/>
                    <a:pt x="148" y="758"/>
                    <a:pt x="150" y="759"/>
                  </a:cubicBezTo>
                  <a:cubicBezTo>
                    <a:pt x="151" y="759"/>
                    <a:pt x="153" y="760"/>
                    <a:pt x="154" y="760"/>
                  </a:cubicBezTo>
                  <a:cubicBezTo>
                    <a:pt x="156" y="760"/>
                    <a:pt x="159" y="761"/>
                    <a:pt x="161" y="761"/>
                  </a:cubicBezTo>
                  <a:cubicBezTo>
                    <a:pt x="162" y="761"/>
                    <a:pt x="163" y="762"/>
                    <a:pt x="164" y="762"/>
                  </a:cubicBezTo>
                  <a:cubicBezTo>
                    <a:pt x="168" y="762"/>
                    <a:pt x="171" y="762"/>
                    <a:pt x="175" y="762"/>
                  </a:cubicBezTo>
                  <a:cubicBezTo>
                    <a:pt x="176" y="762"/>
                    <a:pt x="178" y="762"/>
                    <a:pt x="179" y="762"/>
                  </a:cubicBezTo>
                  <a:cubicBezTo>
                    <a:pt x="180" y="767"/>
                    <a:pt x="184" y="771"/>
                    <a:pt x="189" y="771"/>
                  </a:cubicBezTo>
                  <a:cubicBezTo>
                    <a:pt x="190" y="771"/>
                    <a:pt x="191" y="770"/>
                    <a:pt x="192" y="770"/>
                  </a:cubicBezTo>
                  <a:cubicBezTo>
                    <a:pt x="195" y="778"/>
                    <a:pt x="197" y="786"/>
                    <a:pt x="200" y="793"/>
                  </a:cubicBezTo>
                  <a:cubicBezTo>
                    <a:pt x="200" y="794"/>
                    <a:pt x="201" y="795"/>
                    <a:pt x="201" y="796"/>
                  </a:cubicBezTo>
                  <a:cubicBezTo>
                    <a:pt x="202" y="796"/>
                    <a:pt x="202" y="796"/>
                    <a:pt x="202" y="796"/>
                  </a:cubicBezTo>
                  <a:cubicBezTo>
                    <a:pt x="199" y="787"/>
                    <a:pt x="196" y="778"/>
                    <a:pt x="193" y="770"/>
                  </a:cubicBezTo>
                  <a:cubicBezTo>
                    <a:pt x="193" y="770"/>
                    <a:pt x="193" y="770"/>
                    <a:pt x="193" y="770"/>
                  </a:cubicBezTo>
                  <a:cubicBezTo>
                    <a:pt x="195" y="774"/>
                    <a:pt x="198" y="779"/>
                    <a:pt x="200" y="783"/>
                  </a:cubicBezTo>
                  <a:cubicBezTo>
                    <a:pt x="202" y="787"/>
                    <a:pt x="204" y="790"/>
                    <a:pt x="206" y="794"/>
                  </a:cubicBezTo>
                  <a:cubicBezTo>
                    <a:pt x="207" y="795"/>
                    <a:pt x="207" y="795"/>
                    <a:pt x="207" y="796"/>
                  </a:cubicBezTo>
                  <a:cubicBezTo>
                    <a:pt x="208" y="796"/>
                    <a:pt x="208" y="796"/>
                    <a:pt x="208" y="796"/>
                  </a:cubicBezTo>
                  <a:cubicBezTo>
                    <a:pt x="208" y="795"/>
                    <a:pt x="207" y="794"/>
                    <a:pt x="206" y="793"/>
                  </a:cubicBezTo>
                  <a:cubicBezTo>
                    <a:pt x="204" y="788"/>
                    <a:pt x="201" y="783"/>
                    <a:pt x="198" y="778"/>
                  </a:cubicBezTo>
                  <a:cubicBezTo>
                    <a:pt x="197" y="775"/>
                    <a:pt x="195" y="772"/>
                    <a:pt x="194" y="769"/>
                  </a:cubicBezTo>
                  <a:cubicBezTo>
                    <a:pt x="195" y="769"/>
                    <a:pt x="196" y="768"/>
                    <a:pt x="196" y="767"/>
                  </a:cubicBezTo>
                  <a:cubicBezTo>
                    <a:pt x="198" y="768"/>
                    <a:pt x="200" y="769"/>
                    <a:pt x="201" y="770"/>
                  </a:cubicBezTo>
                  <a:cubicBezTo>
                    <a:pt x="204" y="772"/>
                    <a:pt x="206" y="774"/>
                    <a:pt x="209" y="775"/>
                  </a:cubicBezTo>
                  <a:cubicBezTo>
                    <a:pt x="211" y="776"/>
                    <a:pt x="212" y="778"/>
                    <a:pt x="214" y="779"/>
                  </a:cubicBezTo>
                  <a:cubicBezTo>
                    <a:pt x="217" y="780"/>
                    <a:pt x="219" y="782"/>
                    <a:pt x="222" y="783"/>
                  </a:cubicBezTo>
                  <a:cubicBezTo>
                    <a:pt x="224" y="784"/>
                    <a:pt x="226" y="785"/>
                    <a:pt x="227" y="786"/>
                  </a:cubicBezTo>
                  <a:cubicBezTo>
                    <a:pt x="230" y="788"/>
                    <a:pt x="233" y="789"/>
                    <a:pt x="235" y="791"/>
                  </a:cubicBezTo>
                  <a:cubicBezTo>
                    <a:pt x="237" y="792"/>
                    <a:pt x="239" y="793"/>
                    <a:pt x="241" y="794"/>
                  </a:cubicBezTo>
                  <a:cubicBezTo>
                    <a:pt x="243" y="794"/>
                    <a:pt x="244" y="795"/>
                    <a:pt x="245" y="796"/>
                  </a:cubicBezTo>
                  <a:cubicBezTo>
                    <a:pt x="247" y="796"/>
                    <a:pt x="247" y="796"/>
                    <a:pt x="247" y="796"/>
                  </a:cubicBezTo>
                  <a:cubicBezTo>
                    <a:pt x="245" y="795"/>
                    <a:pt x="243" y="794"/>
                    <a:pt x="241" y="793"/>
                  </a:cubicBezTo>
                  <a:cubicBezTo>
                    <a:pt x="239" y="792"/>
                    <a:pt x="237" y="790"/>
                    <a:pt x="234" y="789"/>
                  </a:cubicBezTo>
                  <a:cubicBezTo>
                    <a:pt x="232" y="788"/>
                    <a:pt x="230" y="787"/>
                    <a:pt x="228" y="786"/>
                  </a:cubicBezTo>
                  <a:cubicBezTo>
                    <a:pt x="225" y="784"/>
                    <a:pt x="223" y="783"/>
                    <a:pt x="221" y="781"/>
                  </a:cubicBezTo>
                  <a:cubicBezTo>
                    <a:pt x="219" y="780"/>
                    <a:pt x="217" y="779"/>
                    <a:pt x="215" y="778"/>
                  </a:cubicBezTo>
                  <a:cubicBezTo>
                    <a:pt x="212" y="776"/>
                    <a:pt x="210" y="775"/>
                    <a:pt x="208" y="773"/>
                  </a:cubicBezTo>
                  <a:cubicBezTo>
                    <a:pt x="206" y="772"/>
                    <a:pt x="204" y="771"/>
                    <a:pt x="202" y="770"/>
                  </a:cubicBezTo>
                  <a:cubicBezTo>
                    <a:pt x="200" y="769"/>
                    <a:pt x="199" y="767"/>
                    <a:pt x="197" y="766"/>
                  </a:cubicBezTo>
                  <a:cubicBezTo>
                    <a:pt x="198" y="765"/>
                    <a:pt x="199" y="763"/>
                    <a:pt x="199" y="761"/>
                  </a:cubicBezTo>
                  <a:cubicBezTo>
                    <a:pt x="200" y="761"/>
                    <a:pt x="201" y="761"/>
                    <a:pt x="202" y="761"/>
                  </a:cubicBezTo>
                  <a:cubicBezTo>
                    <a:pt x="203" y="761"/>
                    <a:pt x="205" y="761"/>
                    <a:pt x="207" y="760"/>
                  </a:cubicBezTo>
                  <a:cubicBezTo>
                    <a:pt x="208" y="760"/>
                    <a:pt x="210" y="760"/>
                    <a:pt x="211" y="760"/>
                  </a:cubicBezTo>
                  <a:cubicBezTo>
                    <a:pt x="212" y="760"/>
                    <a:pt x="214" y="759"/>
                    <a:pt x="215" y="759"/>
                  </a:cubicBezTo>
                  <a:cubicBezTo>
                    <a:pt x="217" y="759"/>
                    <a:pt x="219" y="758"/>
                    <a:pt x="221" y="758"/>
                  </a:cubicBezTo>
                  <a:cubicBezTo>
                    <a:pt x="222" y="758"/>
                    <a:pt x="223" y="757"/>
                    <a:pt x="224" y="757"/>
                  </a:cubicBezTo>
                  <a:cubicBezTo>
                    <a:pt x="226" y="756"/>
                    <a:pt x="228" y="756"/>
                    <a:pt x="230" y="755"/>
                  </a:cubicBezTo>
                  <a:cubicBezTo>
                    <a:pt x="232" y="755"/>
                    <a:pt x="233" y="754"/>
                    <a:pt x="234" y="754"/>
                  </a:cubicBezTo>
                  <a:cubicBezTo>
                    <a:pt x="236" y="753"/>
                    <a:pt x="238" y="753"/>
                    <a:pt x="240" y="752"/>
                  </a:cubicBezTo>
                  <a:cubicBezTo>
                    <a:pt x="241" y="751"/>
                    <a:pt x="243" y="751"/>
                    <a:pt x="244" y="750"/>
                  </a:cubicBezTo>
                  <a:cubicBezTo>
                    <a:pt x="246" y="750"/>
                    <a:pt x="248" y="749"/>
                    <a:pt x="250" y="748"/>
                  </a:cubicBezTo>
                  <a:cubicBezTo>
                    <a:pt x="251" y="747"/>
                    <a:pt x="253" y="747"/>
                    <a:pt x="254" y="746"/>
                  </a:cubicBezTo>
                  <a:cubicBezTo>
                    <a:pt x="256" y="745"/>
                    <a:pt x="258" y="744"/>
                    <a:pt x="260" y="743"/>
                  </a:cubicBezTo>
                  <a:cubicBezTo>
                    <a:pt x="261" y="742"/>
                    <a:pt x="263" y="742"/>
                    <a:pt x="264" y="741"/>
                  </a:cubicBezTo>
                  <a:cubicBezTo>
                    <a:pt x="264" y="741"/>
                    <a:pt x="264" y="741"/>
                    <a:pt x="264" y="741"/>
                  </a:cubicBezTo>
                  <a:cubicBezTo>
                    <a:pt x="264" y="740"/>
                    <a:pt x="264" y="740"/>
                    <a:pt x="264" y="740"/>
                  </a:cubicBezTo>
                  <a:cubicBezTo>
                    <a:pt x="264" y="740"/>
                    <a:pt x="264" y="740"/>
                    <a:pt x="264" y="740"/>
                  </a:cubicBezTo>
                  <a:cubicBezTo>
                    <a:pt x="262" y="741"/>
                    <a:pt x="260" y="742"/>
                    <a:pt x="258" y="743"/>
                  </a:cubicBezTo>
                  <a:cubicBezTo>
                    <a:pt x="257" y="744"/>
                    <a:pt x="255" y="744"/>
                    <a:pt x="254" y="745"/>
                  </a:cubicBezTo>
                  <a:cubicBezTo>
                    <a:pt x="252" y="746"/>
                    <a:pt x="250" y="747"/>
                    <a:pt x="248" y="748"/>
                  </a:cubicBezTo>
                  <a:cubicBezTo>
                    <a:pt x="247" y="748"/>
                    <a:pt x="245" y="749"/>
                    <a:pt x="243" y="750"/>
                  </a:cubicBezTo>
                  <a:cubicBezTo>
                    <a:pt x="242" y="750"/>
                    <a:pt x="240" y="751"/>
                    <a:pt x="238" y="752"/>
                  </a:cubicBezTo>
                  <a:cubicBezTo>
                    <a:pt x="237" y="752"/>
                    <a:pt x="235" y="753"/>
                    <a:pt x="233" y="753"/>
                  </a:cubicBezTo>
                  <a:cubicBezTo>
                    <a:pt x="232" y="754"/>
                    <a:pt x="230" y="754"/>
                    <a:pt x="228" y="755"/>
                  </a:cubicBezTo>
                  <a:cubicBezTo>
                    <a:pt x="227" y="755"/>
                    <a:pt x="225" y="756"/>
                    <a:pt x="224" y="756"/>
                  </a:cubicBezTo>
                  <a:cubicBezTo>
                    <a:pt x="222" y="757"/>
                    <a:pt x="220" y="757"/>
                    <a:pt x="219" y="757"/>
                  </a:cubicBezTo>
                  <a:cubicBezTo>
                    <a:pt x="217" y="758"/>
                    <a:pt x="216" y="758"/>
                    <a:pt x="214" y="758"/>
                  </a:cubicBezTo>
                  <a:cubicBezTo>
                    <a:pt x="212" y="759"/>
                    <a:pt x="211" y="759"/>
                    <a:pt x="209" y="759"/>
                  </a:cubicBezTo>
                  <a:cubicBezTo>
                    <a:pt x="208" y="759"/>
                    <a:pt x="206" y="760"/>
                    <a:pt x="205" y="760"/>
                  </a:cubicBezTo>
                  <a:cubicBezTo>
                    <a:pt x="203" y="760"/>
                    <a:pt x="202" y="760"/>
                    <a:pt x="200" y="760"/>
                  </a:cubicBezTo>
                  <a:cubicBezTo>
                    <a:pt x="200" y="760"/>
                    <a:pt x="199" y="760"/>
                    <a:pt x="199" y="760"/>
                  </a:cubicBezTo>
                  <a:cubicBezTo>
                    <a:pt x="198" y="755"/>
                    <a:pt x="194" y="751"/>
                    <a:pt x="189" y="751"/>
                  </a:cubicBezTo>
                  <a:cubicBezTo>
                    <a:pt x="188" y="751"/>
                    <a:pt x="188" y="751"/>
                    <a:pt x="187" y="751"/>
                  </a:cubicBezTo>
                  <a:cubicBezTo>
                    <a:pt x="175" y="695"/>
                    <a:pt x="163" y="647"/>
                    <a:pt x="152" y="605"/>
                  </a:cubicBezTo>
                  <a:cubicBezTo>
                    <a:pt x="151" y="603"/>
                    <a:pt x="151" y="602"/>
                    <a:pt x="150" y="600"/>
                  </a:cubicBezTo>
                  <a:cubicBezTo>
                    <a:pt x="150" y="598"/>
                    <a:pt x="149" y="597"/>
                    <a:pt x="149" y="595"/>
                  </a:cubicBezTo>
                  <a:cubicBezTo>
                    <a:pt x="148" y="592"/>
                    <a:pt x="147" y="589"/>
                    <a:pt x="147" y="587"/>
                  </a:cubicBezTo>
                  <a:cubicBezTo>
                    <a:pt x="146" y="586"/>
                    <a:pt x="146" y="585"/>
                    <a:pt x="146" y="584"/>
                  </a:cubicBezTo>
                  <a:cubicBezTo>
                    <a:pt x="141" y="566"/>
                    <a:pt x="136" y="550"/>
                    <a:pt x="131" y="534"/>
                  </a:cubicBezTo>
                  <a:cubicBezTo>
                    <a:pt x="133" y="533"/>
                    <a:pt x="134" y="532"/>
                    <a:pt x="136" y="531"/>
                  </a:cubicBezTo>
                  <a:moveTo>
                    <a:pt x="242" y="531"/>
                  </a:moveTo>
                  <a:cubicBezTo>
                    <a:pt x="241" y="531"/>
                    <a:pt x="241" y="531"/>
                    <a:pt x="241" y="531"/>
                  </a:cubicBezTo>
                  <a:cubicBezTo>
                    <a:pt x="245" y="535"/>
                    <a:pt x="248" y="539"/>
                    <a:pt x="252" y="543"/>
                  </a:cubicBezTo>
                  <a:cubicBezTo>
                    <a:pt x="252" y="543"/>
                    <a:pt x="252" y="543"/>
                    <a:pt x="252" y="543"/>
                  </a:cubicBezTo>
                  <a:cubicBezTo>
                    <a:pt x="256" y="548"/>
                    <a:pt x="260" y="552"/>
                    <a:pt x="264" y="557"/>
                  </a:cubicBezTo>
                  <a:cubicBezTo>
                    <a:pt x="264" y="556"/>
                    <a:pt x="264" y="556"/>
                    <a:pt x="264" y="556"/>
                  </a:cubicBezTo>
                  <a:cubicBezTo>
                    <a:pt x="263" y="555"/>
                    <a:pt x="262" y="554"/>
                    <a:pt x="261" y="553"/>
                  </a:cubicBezTo>
                  <a:cubicBezTo>
                    <a:pt x="260" y="551"/>
                    <a:pt x="259" y="550"/>
                    <a:pt x="257" y="548"/>
                  </a:cubicBezTo>
                  <a:cubicBezTo>
                    <a:pt x="255" y="546"/>
                    <a:pt x="253" y="543"/>
                    <a:pt x="251" y="541"/>
                  </a:cubicBezTo>
                  <a:cubicBezTo>
                    <a:pt x="250" y="540"/>
                    <a:pt x="249" y="538"/>
                    <a:pt x="248" y="537"/>
                  </a:cubicBezTo>
                  <a:cubicBezTo>
                    <a:pt x="246" y="535"/>
                    <a:pt x="244" y="533"/>
                    <a:pt x="242" y="531"/>
                  </a:cubicBezTo>
                  <a:moveTo>
                    <a:pt x="652" y="531"/>
                  </a:moveTo>
                  <a:cubicBezTo>
                    <a:pt x="651" y="531"/>
                    <a:pt x="651" y="531"/>
                    <a:pt x="651" y="531"/>
                  </a:cubicBezTo>
                  <a:cubicBezTo>
                    <a:pt x="651" y="536"/>
                    <a:pt x="651" y="541"/>
                    <a:pt x="651" y="546"/>
                  </a:cubicBezTo>
                  <a:cubicBezTo>
                    <a:pt x="651" y="555"/>
                    <a:pt x="651" y="564"/>
                    <a:pt x="651" y="572"/>
                  </a:cubicBezTo>
                  <a:cubicBezTo>
                    <a:pt x="651" y="586"/>
                    <a:pt x="651" y="599"/>
                    <a:pt x="651" y="613"/>
                  </a:cubicBezTo>
                  <a:cubicBezTo>
                    <a:pt x="651" y="619"/>
                    <a:pt x="651" y="624"/>
                    <a:pt x="651" y="630"/>
                  </a:cubicBezTo>
                  <a:cubicBezTo>
                    <a:pt x="650" y="650"/>
                    <a:pt x="650" y="669"/>
                    <a:pt x="649" y="688"/>
                  </a:cubicBezTo>
                  <a:cubicBezTo>
                    <a:pt x="649" y="697"/>
                    <a:pt x="649" y="705"/>
                    <a:pt x="649" y="714"/>
                  </a:cubicBezTo>
                  <a:cubicBezTo>
                    <a:pt x="648" y="724"/>
                    <a:pt x="648" y="735"/>
                    <a:pt x="648" y="745"/>
                  </a:cubicBezTo>
                  <a:cubicBezTo>
                    <a:pt x="647" y="755"/>
                    <a:pt x="647" y="766"/>
                    <a:pt x="646" y="776"/>
                  </a:cubicBezTo>
                  <a:cubicBezTo>
                    <a:pt x="646" y="782"/>
                    <a:pt x="646" y="787"/>
                    <a:pt x="646" y="792"/>
                  </a:cubicBezTo>
                  <a:cubicBezTo>
                    <a:pt x="643" y="792"/>
                    <a:pt x="640" y="793"/>
                    <a:pt x="638" y="796"/>
                  </a:cubicBezTo>
                  <a:cubicBezTo>
                    <a:pt x="653" y="796"/>
                    <a:pt x="653" y="796"/>
                    <a:pt x="653" y="796"/>
                  </a:cubicBezTo>
                  <a:cubicBezTo>
                    <a:pt x="652" y="794"/>
                    <a:pt x="649" y="792"/>
                    <a:pt x="646" y="792"/>
                  </a:cubicBezTo>
                  <a:cubicBezTo>
                    <a:pt x="650" y="707"/>
                    <a:pt x="652" y="619"/>
                    <a:pt x="652" y="531"/>
                  </a:cubicBezTo>
                  <a:moveTo>
                    <a:pt x="264" y="523"/>
                  </a:moveTo>
                  <a:cubicBezTo>
                    <a:pt x="264" y="525"/>
                    <a:pt x="264" y="525"/>
                    <a:pt x="264" y="525"/>
                  </a:cubicBezTo>
                  <a:cubicBezTo>
                    <a:pt x="265" y="526"/>
                    <a:pt x="266" y="528"/>
                    <a:pt x="267" y="529"/>
                  </a:cubicBezTo>
                  <a:cubicBezTo>
                    <a:pt x="267" y="530"/>
                    <a:pt x="268" y="530"/>
                    <a:pt x="268" y="531"/>
                  </a:cubicBezTo>
                  <a:cubicBezTo>
                    <a:pt x="269" y="531"/>
                    <a:pt x="269" y="531"/>
                    <a:pt x="269" y="531"/>
                  </a:cubicBezTo>
                  <a:cubicBezTo>
                    <a:pt x="267" y="528"/>
                    <a:pt x="266" y="526"/>
                    <a:pt x="264" y="523"/>
                  </a:cubicBezTo>
                  <a:moveTo>
                    <a:pt x="529" y="497"/>
                  </a:moveTo>
                  <a:cubicBezTo>
                    <a:pt x="520" y="508"/>
                    <a:pt x="510" y="520"/>
                    <a:pt x="501" y="531"/>
                  </a:cubicBezTo>
                  <a:cubicBezTo>
                    <a:pt x="502" y="531"/>
                    <a:pt x="502" y="531"/>
                    <a:pt x="502" y="531"/>
                  </a:cubicBezTo>
                  <a:cubicBezTo>
                    <a:pt x="502" y="530"/>
                    <a:pt x="503" y="530"/>
                    <a:pt x="503" y="529"/>
                  </a:cubicBezTo>
                  <a:cubicBezTo>
                    <a:pt x="509" y="523"/>
                    <a:pt x="514" y="516"/>
                    <a:pt x="520" y="510"/>
                  </a:cubicBezTo>
                  <a:cubicBezTo>
                    <a:pt x="520" y="509"/>
                    <a:pt x="521" y="508"/>
                    <a:pt x="521" y="508"/>
                  </a:cubicBezTo>
                  <a:cubicBezTo>
                    <a:pt x="524" y="505"/>
                    <a:pt x="526" y="502"/>
                    <a:pt x="529" y="499"/>
                  </a:cubicBezTo>
                  <a:cubicBezTo>
                    <a:pt x="529" y="497"/>
                    <a:pt x="529" y="497"/>
                    <a:pt x="529" y="497"/>
                  </a:cubicBezTo>
                  <a:moveTo>
                    <a:pt x="297" y="265"/>
                  </a:moveTo>
                  <a:cubicBezTo>
                    <a:pt x="295" y="265"/>
                    <a:pt x="295" y="265"/>
                    <a:pt x="295" y="265"/>
                  </a:cubicBezTo>
                  <a:cubicBezTo>
                    <a:pt x="285" y="272"/>
                    <a:pt x="274" y="278"/>
                    <a:pt x="264" y="285"/>
                  </a:cubicBezTo>
                  <a:cubicBezTo>
                    <a:pt x="264" y="286"/>
                    <a:pt x="264" y="286"/>
                    <a:pt x="264" y="286"/>
                  </a:cubicBezTo>
                  <a:cubicBezTo>
                    <a:pt x="266" y="284"/>
                    <a:pt x="269" y="283"/>
                    <a:pt x="271" y="281"/>
                  </a:cubicBezTo>
                  <a:cubicBezTo>
                    <a:pt x="272" y="281"/>
                    <a:pt x="273" y="280"/>
                    <a:pt x="275" y="279"/>
                  </a:cubicBezTo>
                  <a:cubicBezTo>
                    <a:pt x="282" y="274"/>
                    <a:pt x="289" y="270"/>
                    <a:pt x="297" y="265"/>
                  </a:cubicBezTo>
                  <a:moveTo>
                    <a:pt x="372" y="265"/>
                  </a:moveTo>
                  <a:cubicBezTo>
                    <a:pt x="371" y="265"/>
                    <a:pt x="371" y="265"/>
                    <a:pt x="371" y="265"/>
                  </a:cubicBezTo>
                  <a:cubicBezTo>
                    <a:pt x="371" y="269"/>
                    <a:pt x="371" y="273"/>
                    <a:pt x="371" y="277"/>
                  </a:cubicBezTo>
                  <a:cubicBezTo>
                    <a:pt x="371" y="287"/>
                    <a:pt x="371" y="297"/>
                    <a:pt x="371" y="306"/>
                  </a:cubicBezTo>
                  <a:cubicBezTo>
                    <a:pt x="371" y="316"/>
                    <a:pt x="371" y="326"/>
                    <a:pt x="371" y="335"/>
                  </a:cubicBezTo>
                  <a:cubicBezTo>
                    <a:pt x="371" y="348"/>
                    <a:pt x="370" y="360"/>
                    <a:pt x="370" y="372"/>
                  </a:cubicBezTo>
                  <a:cubicBezTo>
                    <a:pt x="370" y="387"/>
                    <a:pt x="370" y="402"/>
                    <a:pt x="369" y="416"/>
                  </a:cubicBezTo>
                  <a:cubicBezTo>
                    <a:pt x="369" y="427"/>
                    <a:pt x="369" y="439"/>
                    <a:pt x="368" y="450"/>
                  </a:cubicBezTo>
                  <a:cubicBezTo>
                    <a:pt x="368" y="457"/>
                    <a:pt x="368" y="465"/>
                    <a:pt x="367" y="472"/>
                  </a:cubicBezTo>
                  <a:cubicBezTo>
                    <a:pt x="367" y="483"/>
                    <a:pt x="366" y="495"/>
                    <a:pt x="366" y="506"/>
                  </a:cubicBezTo>
                  <a:cubicBezTo>
                    <a:pt x="365" y="513"/>
                    <a:pt x="365" y="520"/>
                    <a:pt x="364" y="528"/>
                  </a:cubicBezTo>
                  <a:cubicBezTo>
                    <a:pt x="364" y="529"/>
                    <a:pt x="364" y="530"/>
                    <a:pt x="364" y="531"/>
                  </a:cubicBezTo>
                  <a:cubicBezTo>
                    <a:pt x="365" y="531"/>
                    <a:pt x="365" y="531"/>
                    <a:pt x="365" y="531"/>
                  </a:cubicBezTo>
                  <a:cubicBezTo>
                    <a:pt x="365" y="530"/>
                    <a:pt x="365" y="530"/>
                    <a:pt x="365" y="530"/>
                  </a:cubicBezTo>
                  <a:cubicBezTo>
                    <a:pt x="365" y="522"/>
                    <a:pt x="366" y="514"/>
                    <a:pt x="367" y="506"/>
                  </a:cubicBezTo>
                  <a:cubicBezTo>
                    <a:pt x="367" y="494"/>
                    <a:pt x="368" y="482"/>
                    <a:pt x="368" y="470"/>
                  </a:cubicBezTo>
                  <a:cubicBezTo>
                    <a:pt x="368" y="463"/>
                    <a:pt x="369" y="457"/>
                    <a:pt x="369" y="450"/>
                  </a:cubicBezTo>
                  <a:cubicBezTo>
                    <a:pt x="371" y="389"/>
                    <a:pt x="372" y="328"/>
                    <a:pt x="372" y="265"/>
                  </a:cubicBezTo>
                  <a:moveTo>
                    <a:pt x="508" y="265"/>
                  </a:moveTo>
                  <a:cubicBezTo>
                    <a:pt x="506" y="265"/>
                    <a:pt x="506" y="265"/>
                    <a:pt x="506" y="265"/>
                  </a:cubicBezTo>
                  <a:cubicBezTo>
                    <a:pt x="514" y="268"/>
                    <a:pt x="521" y="272"/>
                    <a:pt x="529" y="275"/>
                  </a:cubicBezTo>
                  <a:cubicBezTo>
                    <a:pt x="529" y="274"/>
                    <a:pt x="529" y="274"/>
                    <a:pt x="529" y="274"/>
                  </a:cubicBezTo>
                  <a:cubicBezTo>
                    <a:pt x="528" y="274"/>
                    <a:pt x="526" y="273"/>
                    <a:pt x="525" y="273"/>
                  </a:cubicBezTo>
                  <a:cubicBezTo>
                    <a:pt x="520" y="270"/>
                    <a:pt x="514" y="267"/>
                    <a:pt x="508" y="265"/>
                  </a:cubicBezTo>
                  <a:moveTo>
                    <a:pt x="793" y="55"/>
                  </a:moveTo>
                  <a:cubicBezTo>
                    <a:pt x="792" y="56"/>
                    <a:pt x="792" y="57"/>
                    <a:pt x="791" y="58"/>
                  </a:cubicBezTo>
                  <a:cubicBezTo>
                    <a:pt x="788" y="65"/>
                    <a:pt x="784" y="73"/>
                    <a:pt x="780" y="80"/>
                  </a:cubicBezTo>
                  <a:cubicBezTo>
                    <a:pt x="774" y="93"/>
                    <a:pt x="768" y="105"/>
                    <a:pt x="762" y="117"/>
                  </a:cubicBezTo>
                  <a:cubicBezTo>
                    <a:pt x="759" y="122"/>
                    <a:pt x="757" y="127"/>
                    <a:pt x="755" y="132"/>
                  </a:cubicBezTo>
                  <a:cubicBezTo>
                    <a:pt x="746" y="148"/>
                    <a:pt x="738" y="164"/>
                    <a:pt x="730" y="181"/>
                  </a:cubicBezTo>
                  <a:cubicBezTo>
                    <a:pt x="729" y="182"/>
                    <a:pt x="729" y="182"/>
                    <a:pt x="729" y="183"/>
                  </a:cubicBezTo>
                  <a:cubicBezTo>
                    <a:pt x="715" y="210"/>
                    <a:pt x="700" y="238"/>
                    <a:pt x="686" y="265"/>
                  </a:cubicBezTo>
                  <a:cubicBezTo>
                    <a:pt x="687" y="265"/>
                    <a:pt x="687" y="265"/>
                    <a:pt x="687" y="265"/>
                  </a:cubicBezTo>
                  <a:cubicBezTo>
                    <a:pt x="701" y="238"/>
                    <a:pt x="715" y="211"/>
                    <a:pt x="729" y="183"/>
                  </a:cubicBezTo>
                  <a:cubicBezTo>
                    <a:pt x="731" y="181"/>
                    <a:pt x="732" y="178"/>
                    <a:pt x="734" y="175"/>
                  </a:cubicBezTo>
                  <a:cubicBezTo>
                    <a:pt x="741" y="160"/>
                    <a:pt x="748" y="146"/>
                    <a:pt x="755" y="132"/>
                  </a:cubicBezTo>
                  <a:cubicBezTo>
                    <a:pt x="761" y="122"/>
                    <a:pt x="766" y="111"/>
                    <a:pt x="771" y="101"/>
                  </a:cubicBezTo>
                  <a:cubicBezTo>
                    <a:pt x="774" y="94"/>
                    <a:pt x="778" y="88"/>
                    <a:pt x="781" y="81"/>
                  </a:cubicBezTo>
                  <a:cubicBezTo>
                    <a:pt x="785" y="73"/>
                    <a:pt x="789" y="65"/>
                    <a:pt x="793" y="57"/>
                  </a:cubicBezTo>
                  <a:cubicBezTo>
                    <a:pt x="793" y="55"/>
                    <a:pt x="793" y="55"/>
                    <a:pt x="793" y="55"/>
                  </a:cubicBezTo>
                  <a:moveTo>
                    <a:pt x="19" y="212"/>
                  </a:moveTo>
                  <a:cubicBezTo>
                    <a:pt x="17" y="210"/>
                    <a:pt x="15" y="208"/>
                    <a:pt x="12" y="207"/>
                  </a:cubicBezTo>
                  <a:cubicBezTo>
                    <a:pt x="13" y="198"/>
                    <a:pt x="14" y="189"/>
                    <a:pt x="16" y="180"/>
                  </a:cubicBezTo>
                  <a:cubicBezTo>
                    <a:pt x="16" y="177"/>
                    <a:pt x="17" y="174"/>
                    <a:pt x="18" y="170"/>
                  </a:cubicBezTo>
                  <a:cubicBezTo>
                    <a:pt x="20" y="159"/>
                    <a:pt x="22" y="148"/>
                    <a:pt x="24" y="136"/>
                  </a:cubicBezTo>
                  <a:cubicBezTo>
                    <a:pt x="24" y="135"/>
                    <a:pt x="25" y="134"/>
                    <a:pt x="25" y="133"/>
                  </a:cubicBezTo>
                  <a:cubicBezTo>
                    <a:pt x="27" y="124"/>
                    <a:pt x="29" y="115"/>
                    <a:pt x="31" y="107"/>
                  </a:cubicBezTo>
                  <a:cubicBezTo>
                    <a:pt x="34" y="97"/>
                    <a:pt x="36" y="88"/>
                    <a:pt x="39" y="79"/>
                  </a:cubicBezTo>
                  <a:cubicBezTo>
                    <a:pt x="39" y="81"/>
                    <a:pt x="39" y="83"/>
                    <a:pt x="38" y="84"/>
                  </a:cubicBezTo>
                  <a:cubicBezTo>
                    <a:pt x="36" y="93"/>
                    <a:pt x="34" y="102"/>
                    <a:pt x="33" y="112"/>
                  </a:cubicBezTo>
                  <a:cubicBezTo>
                    <a:pt x="32" y="113"/>
                    <a:pt x="32" y="114"/>
                    <a:pt x="32" y="115"/>
                  </a:cubicBezTo>
                  <a:cubicBezTo>
                    <a:pt x="30" y="126"/>
                    <a:pt x="28" y="136"/>
                    <a:pt x="27" y="147"/>
                  </a:cubicBezTo>
                  <a:cubicBezTo>
                    <a:pt x="26" y="149"/>
                    <a:pt x="26" y="152"/>
                    <a:pt x="26" y="155"/>
                  </a:cubicBezTo>
                  <a:cubicBezTo>
                    <a:pt x="24" y="165"/>
                    <a:pt x="23" y="175"/>
                    <a:pt x="22" y="185"/>
                  </a:cubicBezTo>
                  <a:cubicBezTo>
                    <a:pt x="22" y="186"/>
                    <a:pt x="21" y="187"/>
                    <a:pt x="21" y="188"/>
                  </a:cubicBezTo>
                  <a:cubicBezTo>
                    <a:pt x="20" y="196"/>
                    <a:pt x="20" y="204"/>
                    <a:pt x="19" y="212"/>
                  </a:cubicBezTo>
                  <a:moveTo>
                    <a:pt x="42" y="66"/>
                  </a:moveTo>
                  <a:cubicBezTo>
                    <a:pt x="43" y="62"/>
                    <a:pt x="44" y="58"/>
                    <a:pt x="45" y="54"/>
                  </a:cubicBezTo>
                  <a:cubicBezTo>
                    <a:pt x="46" y="53"/>
                    <a:pt x="46" y="52"/>
                    <a:pt x="47" y="50"/>
                  </a:cubicBezTo>
                  <a:cubicBezTo>
                    <a:pt x="46" y="53"/>
                    <a:pt x="45" y="56"/>
                    <a:pt x="44" y="59"/>
                  </a:cubicBezTo>
                  <a:cubicBezTo>
                    <a:pt x="44" y="61"/>
                    <a:pt x="43" y="64"/>
                    <a:pt x="42" y="66"/>
                  </a:cubicBezTo>
                  <a:moveTo>
                    <a:pt x="45" y="60"/>
                  </a:moveTo>
                  <a:cubicBezTo>
                    <a:pt x="45" y="59"/>
                    <a:pt x="45" y="59"/>
                    <a:pt x="45" y="59"/>
                  </a:cubicBezTo>
                  <a:cubicBezTo>
                    <a:pt x="46" y="57"/>
                    <a:pt x="47" y="54"/>
                    <a:pt x="48" y="52"/>
                  </a:cubicBezTo>
                  <a:cubicBezTo>
                    <a:pt x="49" y="49"/>
                    <a:pt x="50" y="45"/>
                    <a:pt x="51" y="42"/>
                  </a:cubicBezTo>
                  <a:cubicBezTo>
                    <a:pt x="54" y="35"/>
                    <a:pt x="57" y="27"/>
                    <a:pt x="60" y="19"/>
                  </a:cubicBezTo>
                  <a:cubicBezTo>
                    <a:pt x="60" y="19"/>
                    <a:pt x="61" y="19"/>
                    <a:pt x="61" y="19"/>
                  </a:cubicBezTo>
                  <a:cubicBezTo>
                    <a:pt x="61" y="20"/>
                    <a:pt x="61" y="20"/>
                    <a:pt x="60" y="21"/>
                  </a:cubicBezTo>
                  <a:cubicBezTo>
                    <a:pt x="55" y="34"/>
                    <a:pt x="50" y="47"/>
                    <a:pt x="45" y="60"/>
                  </a:cubicBezTo>
                  <a:moveTo>
                    <a:pt x="48" y="47"/>
                  </a:moveTo>
                  <a:cubicBezTo>
                    <a:pt x="49" y="46"/>
                    <a:pt x="49" y="46"/>
                    <a:pt x="49" y="45"/>
                  </a:cubicBezTo>
                  <a:cubicBezTo>
                    <a:pt x="50" y="43"/>
                    <a:pt x="50" y="41"/>
                    <a:pt x="51" y="38"/>
                  </a:cubicBezTo>
                  <a:cubicBezTo>
                    <a:pt x="53" y="32"/>
                    <a:pt x="55" y="25"/>
                    <a:pt x="57" y="19"/>
                  </a:cubicBezTo>
                  <a:cubicBezTo>
                    <a:pt x="57" y="19"/>
                    <a:pt x="58" y="19"/>
                    <a:pt x="59" y="19"/>
                  </a:cubicBezTo>
                  <a:cubicBezTo>
                    <a:pt x="57" y="24"/>
                    <a:pt x="55" y="30"/>
                    <a:pt x="53" y="35"/>
                  </a:cubicBezTo>
                  <a:cubicBezTo>
                    <a:pt x="52" y="37"/>
                    <a:pt x="51" y="39"/>
                    <a:pt x="51" y="41"/>
                  </a:cubicBezTo>
                  <a:cubicBezTo>
                    <a:pt x="50" y="43"/>
                    <a:pt x="49" y="45"/>
                    <a:pt x="48" y="47"/>
                  </a:cubicBezTo>
                  <a:moveTo>
                    <a:pt x="74" y="0"/>
                  </a:moveTo>
                  <a:cubicBezTo>
                    <a:pt x="73" y="0"/>
                    <a:pt x="73" y="0"/>
                    <a:pt x="73" y="0"/>
                  </a:cubicBezTo>
                  <a:cubicBezTo>
                    <a:pt x="72" y="2"/>
                    <a:pt x="71" y="4"/>
                    <a:pt x="71" y="7"/>
                  </a:cubicBezTo>
                  <a:cubicBezTo>
                    <a:pt x="70" y="8"/>
                    <a:pt x="69" y="10"/>
                    <a:pt x="69" y="12"/>
                  </a:cubicBezTo>
                  <a:cubicBezTo>
                    <a:pt x="69" y="11"/>
                    <a:pt x="69" y="10"/>
                    <a:pt x="69" y="9"/>
                  </a:cubicBezTo>
                  <a:cubicBezTo>
                    <a:pt x="69" y="8"/>
                    <a:pt x="69" y="6"/>
                    <a:pt x="68" y="5"/>
                  </a:cubicBezTo>
                  <a:cubicBezTo>
                    <a:pt x="69" y="3"/>
                    <a:pt x="70" y="2"/>
                    <a:pt x="71" y="0"/>
                  </a:cubicBezTo>
                  <a:cubicBezTo>
                    <a:pt x="70" y="0"/>
                    <a:pt x="70" y="0"/>
                    <a:pt x="70" y="0"/>
                  </a:cubicBezTo>
                  <a:cubicBezTo>
                    <a:pt x="69" y="1"/>
                    <a:pt x="68" y="3"/>
                    <a:pt x="68" y="4"/>
                  </a:cubicBezTo>
                  <a:cubicBezTo>
                    <a:pt x="67" y="4"/>
                    <a:pt x="67" y="3"/>
                    <a:pt x="67" y="3"/>
                  </a:cubicBezTo>
                  <a:cubicBezTo>
                    <a:pt x="67" y="2"/>
                    <a:pt x="67" y="1"/>
                    <a:pt x="68" y="0"/>
                  </a:cubicBezTo>
                  <a:cubicBezTo>
                    <a:pt x="67" y="0"/>
                    <a:pt x="67" y="0"/>
                    <a:pt x="67" y="0"/>
                  </a:cubicBezTo>
                  <a:cubicBezTo>
                    <a:pt x="66" y="1"/>
                    <a:pt x="66" y="1"/>
                    <a:pt x="66" y="2"/>
                  </a:cubicBezTo>
                  <a:cubicBezTo>
                    <a:pt x="65" y="1"/>
                    <a:pt x="64" y="1"/>
                    <a:pt x="63" y="0"/>
                  </a:cubicBezTo>
                  <a:cubicBezTo>
                    <a:pt x="63" y="0"/>
                    <a:pt x="63" y="0"/>
                    <a:pt x="63" y="0"/>
                  </a:cubicBezTo>
                  <a:cubicBezTo>
                    <a:pt x="55" y="0"/>
                    <a:pt x="55" y="0"/>
                    <a:pt x="55" y="0"/>
                  </a:cubicBezTo>
                  <a:cubicBezTo>
                    <a:pt x="52" y="2"/>
                    <a:pt x="49" y="5"/>
                    <a:pt x="49" y="9"/>
                  </a:cubicBezTo>
                  <a:cubicBezTo>
                    <a:pt x="49" y="13"/>
                    <a:pt x="52" y="17"/>
                    <a:pt x="56" y="18"/>
                  </a:cubicBezTo>
                  <a:cubicBezTo>
                    <a:pt x="54" y="24"/>
                    <a:pt x="52" y="29"/>
                    <a:pt x="51" y="34"/>
                  </a:cubicBezTo>
                  <a:cubicBezTo>
                    <a:pt x="50" y="37"/>
                    <a:pt x="49" y="41"/>
                    <a:pt x="48" y="44"/>
                  </a:cubicBezTo>
                  <a:cubicBezTo>
                    <a:pt x="46" y="49"/>
                    <a:pt x="44" y="54"/>
                    <a:pt x="43" y="59"/>
                  </a:cubicBezTo>
                  <a:cubicBezTo>
                    <a:pt x="42" y="63"/>
                    <a:pt x="41" y="66"/>
                    <a:pt x="40" y="70"/>
                  </a:cubicBezTo>
                  <a:cubicBezTo>
                    <a:pt x="38" y="75"/>
                    <a:pt x="37" y="80"/>
                    <a:pt x="36" y="84"/>
                  </a:cubicBezTo>
                  <a:cubicBezTo>
                    <a:pt x="35" y="88"/>
                    <a:pt x="34" y="91"/>
                    <a:pt x="33" y="95"/>
                  </a:cubicBezTo>
                  <a:cubicBezTo>
                    <a:pt x="32" y="98"/>
                    <a:pt x="32" y="100"/>
                    <a:pt x="31" y="103"/>
                  </a:cubicBezTo>
                  <a:cubicBezTo>
                    <a:pt x="28" y="113"/>
                    <a:pt x="26" y="122"/>
                    <a:pt x="24" y="132"/>
                  </a:cubicBezTo>
                  <a:cubicBezTo>
                    <a:pt x="24" y="133"/>
                    <a:pt x="24" y="133"/>
                    <a:pt x="24" y="133"/>
                  </a:cubicBezTo>
                  <a:cubicBezTo>
                    <a:pt x="18" y="157"/>
                    <a:pt x="14" y="182"/>
                    <a:pt x="11" y="207"/>
                  </a:cubicBezTo>
                  <a:cubicBezTo>
                    <a:pt x="10" y="207"/>
                    <a:pt x="10" y="207"/>
                    <a:pt x="10" y="207"/>
                  </a:cubicBezTo>
                  <a:cubicBezTo>
                    <a:pt x="5" y="207"/>
                    <a:pt x="0" y="211"/>
                    <a:pt x="0" y="217"/>
                  </a:cubicBezTo>
                  <a:cubicBezTo>
                    <a:pt x="0" y="222"/>
                    <a:pt x="4" y="226"/>
                    <a:pt x="10" y="227"/>
                  </a:cubicBezTo>
                  <a:cubicBezTo>
                    <a:pt x="9" y="238"/>
                    <a:pt x="10" y="251"/>
                    <a:pt x="10" y="265"/>
                  </a:cubicBezTo>
                  <a:cubicBezTo>
                    <a:pt x="11" y="265"/>
                    <a:pt x="11" y="265"/>
                    <a:pt x="11" y="265"/>
                  </a:cubicBezTo>
                  <a:cubicBezTo>
                    <a:pt x="11" y="251"/>
                    <a:pt x="10" y="238"/>
                    <a:pt x="10" y="227"/>
                  </a:cubicBezTo>
                  <a:cubicBezTo>
                    <a:pt x="14" y="227"/>
                    <a:pt x="16" y="225"/>
                    <a:pt x="18" y="222"/>
                  </a:cubicBezTo>
                  <a:cubicBezTo>
                    <a:pt x="18" y="225"/>
                    <a:pt x="18" y="227"/>
                    <a:pt x="17" y="230"/>
                  </a:cubicBezTo>
                  <a:cubicBezTo>
                    <a:pt x="17" y="241"/>
                    <a:pt x="16" y="253"/>
                    <a:pt x="15" y="264"/>
                  </a:cubicBezTo>
                  <a:cubicBezTo>
                    <a:pt x="15" y="264"/>
                    <a:pt x="15" y="265"/>
                    <a:pt x="15" y="265"/>
                  </a:cubicBezTo>
                  <a:cubicBezTo>
                    <a:pt x="16" y="265"/>
                    <a:pt x="16" y="265"/>
                    <a:pt x="16" y="265"/>
                  </a:cubicBezTo>
                  <a:cubicBezTo>
                    <a:pt x="17" y="254"/>
                    <a:pt x="17" y="243"/>
                    <a:pt x="18" y="232"/>
                  </a:cubicBezTo>
                  <a:cubicBezTo>
                    <a:pt x="18" y="230"/>
                    <a:pt x="19" y="227"/>
                    <a:pt x="19" y="224"/>
                  </a:cubicBezTo>
                  <a:cubicBezTo>
                    <a:pt x="19" y="223"/>
                    <a:pt x="19" y="222"/>
                    <a:pt x="19" y="221"/>
                  </a:cubicBezTo>
                  <a:cubicBezTo>
                    <a:pt x="20" y="220"/>
                    <a:pt x="20" y="218"/>
                    <a:pt x="20" y="217"/>
                  </a:cubicBezTo>
                  <a:cubicBezTo>
                    <a:pt x="20" y="216"/>
                    <a:pt x="20" y="216"/>
                    <a:pt x="20" y="215"/>
                  </a:cubicBezTo>
                  <a:cubicBezTo>
                    <a:pt x="20" y="206"/>
                    <a:pt x="21" y="198"/>
                    <a:pt x="22" y="189"/>
                  </a:cubicBezTo>
                  <a:cubicBezTo>
                    <a:pt x="22" y="188"/>
                    <a:pt x="22" y="188"/>
                    <a:pt x="22" y="188"/>
                  </a:cubicBezTo>
                  <a:cubicBezTo>
                    <a:pt x="23" y="177"/>
                    <a:pt x="25" y="165"/>
                    <a:pt x="27" y="154"/>
                  </a:cubicBezTo>
                  <a:cubicBezTo>
                    <a:pt x="27" y="151"/>
                    <a:pt x="27" y="149"/>
                    <a:pt x="28" y="146"/>
                  </a:cubicBezTo>
                  <a:cubicBezTo>
                    <a:pt x="29" y="135"/>
                    <a:pt x="31" y="125"/>
                    <a:pt x="33" y="114"/>
                  </a:cubicBezTo>
                  <a:cubicBezTo>
                    <a:pt x="33" y="112"/>
                    <a:pt x="34" y="110"/>
                    <a:pt x="34" y="109"/>
                  </a:cubicBezTo>
                  <a:cubicBezTo>
                    <a:pt x="36" y="99"/>
                    <a:pt x="38" y="90"/>
                    <a:pt x="40" y="80"/>
                  </a:cubicBezTo>
                  <a:cubicBezTo>
                    <a:pt x="41" y="78"/>
                    <a:pt x="41" y="77"/>
                    <a:pt x="41" y="75"/>
                  </a:cubicBezTo>
                  <a:cubicBezTo>
                    <a:pt x="42" y="73"/>
                    <a:pt x="42" y="71"/>
                    <a:pt x="43" y="69"/>
                  </a:cubicBezTo>
                  <a:cubicBezTo>
                    <a:pt x="48" y="55"/>
                    <a:pt x="53" y="41"/>
                    <a:pt x="59" y="27"/>
                  </a:cubicBezTo>
                  <a:cubicBezTo>
                    <a:pt x="59" y="28"/>
                    <a:pt x="58" y="28"/>
                    <a:pt x="58" y="29"/>
                  </a:cubicBezTo>
                  <a:cubicBezTo>
                    <a:pt x="57" y="33"/>
                    <a:pt x="56" y="37"/>
                    <a:pt x="55" y="41"/>
                  </a:cubicBezTo>
                  <a:cubicBezTo>
                    <a:pt x="53" y="46"/>
                    <a:pt x="52" y="51"/>
                    <a:pt x="51" y="56"/>
                  </a:cubicBezTo>
                  <a:cubicBezTo>
                    <a:pt x="50" y="60"/>
                    <a:pt x="49" y="64"/>
                    <a:pt x="48" y="68"/>
                  </a:cubicBezTo>
                  <a:cubicBezTo>
                    <a:pt x="47" y="73"/>
                    <a:pt x="45" y="78"/>
                    <a:pt x="44" y="82"/>
                  </a:cubicBezTo>
                  <a:cubicBezTo>
                    <a:pt x="43" y="87"/>
                    <a:pt x="42" y="91"/>
                    <a:pt x="41" y="95"/>
                  </a:cubicBezTo>
                  <a:cubicBezTo>
                    <a:pt x="40" y="100"/>
                    <a:pt x="39" y="105"/>
                    <a:pt x="38" y="110"/>
                  </a:cubicBezTo>
                  <a:cubicBezTo>
                    <a:pt x="37" y="114"/>
                    <a:pt x="37" y="118"/>
                    <a:pt x="36" y="122"/>
                  </a:cubicBezTo>
                  <a:cubicBezTo>
                    <a:pt x="35" y="128"/>
                    <a:pt x="34" y="133"/>
                    <a:pt x="33" y="139"/>
                  </a:cubicBezTo>
                  <a:cubicBezTo>
                    <a:pt x="32" y="142"/>
                    <a:pt x="31" y="146"/>
                    <a:pt x="31" y="150"/>
                  </a:cubicBezTo>
                  <a:cubicBezTo>
                    <a:pt x="30" y="157"/>
                    <a:pt x="28" y="165"/>
                    <a:pt x="27" y="172"/>
                  </a:cubicBezTo>
                  <a:cubicBezTo>
                    <a:pt x="27" y="174"/>
                    <a:pt x="27" y="176"/>
                    <a:pt x="26" y="177"/>
                  </a:cubicBezTo>
                  <a:cubicBezTo>
                    <a:pt x="26" y="177"/>
                    <a:pt x="26" y="177"/>
                    <a:pt x="26" y="177"/>
                  </a:cubicBezTo>
                  <a:cubicBezTo>
                    <a:pt x="26" y="177"/>
                    <a:pt x="26" y="177"/>
                    <a:pt x="26" y="177"/>
                  </a:cubicBezTo>
                  <a:cubicBezTo>
                    <a:pt x="26" y="178"/>
                    <a:pt x="26" y="178"/>
                    <a:pt x="26" y="178"/>
                  </a:cubicBezTo>
                  <a:cubicBezTo>
                    <a:pt x="25" y="188"/>
                    <a:pt x="24" y="198"/>
                    <a:pt x="22" y="208"/>
                  </a:cubicBezTo>
                  <a:cubicBezTo>
                    <a:pt x="22" y="212"/>
                    <a:pt x="22" y="215"/>
                    <a:pt x="21" y="219"/>
                  </a:cubicBezTo>
                  <a:cubicBezTo>
                    <a:pt x="21" y="226"/>
                    <a:pt x="20" y="233"/>
                    <a:pt x="19" y="240"/>
                  </a:cubicBezTo>
                  <a:cubicBezTo>
                    <a:pt x="19" y="244"/>
                    <a:pt x="18" y="248"/>
                    <a:pt x="18" y="252"/>
                  </a:cubicBezTo>
                  <a:cubicBezTo>
                    <a:pt x="18" y="256"/>
                    <a:pt x="17" y="261"/>
                    <a:pt x="17" y="265"/>
                  </a:cubicBezTo>
                  <a:cubicBezTo>
                    <a:pt x="18" y="265"/>
                    <a:pt x="18" y="265"/>
                    <a:pt x="18" y="265"/>
                  </a:cubicBezTo>
                  <a:cubicBezTo>
                    <a:pt x="19" y="254"/>
                    <a:pt x="20" y="243"/>
                    <a:pt x="21" y="232"/>
                  </a:cubicBezTo>
                  <a:cubicBezTo>
                    <a:pt x="21" y="232"/>
                    <a:pt x="21" y="231"/>
                    <a:pt x="21" y="231"/>
                  </a:cubicBezTo>
                  <a:cubicBezTo>
                    <a:pt x="22" y="219"/>
                    <a:pt x="23" y="208"/>
                    <a:pt x="25" y="196"/>
                  </a:cubicBezTo>
                  <a:cubicBezTo>
                    <a:pt x="25" y="193"/>
                    <a:pt x="26" y="189"/>
                    <a:pt x="26" y="186"/>
                  </a:cubicBezTo>
                  <a:cubicBezTo>
                    <a:pt x="28" y="176"/>
                    <a:pt x="29" y="167"/>
                    <a:pt x="31" y="157"/>
                  </a:cubicBezTo>
                  <a:cubicBezTo>
                    <a:pt x="31" y="155"/>
                    <a:pt x="31" y="152"/>
                    <a:pt x="32" y="150"/>
                  </a:cubicBezTo>
                  <a:cubicBezTo>
                    <a:pt x="34" y="138"/>
                    <a:pt x="36" y="127"/>
                    <a:pt x="38" y="116"/>
                  </a:cubicBezTo>
                  <a:cubicBezTo>
                    <a:pt x="39" y="113"/>
                    <a:pt x="39" y="109"/>
                    <a:pt x="40" y="106"/>
                  </a:cubicBezTo>
                  <a:cubicBezTo>
                    <a:pt x="42" y="97"/>
                    <a:pt x="44" y="88"/>
                    <a:pt x="46" y="80"/>
                  </a:cubicBezTo>
                  <a:cubicBezTo>
                    <a:pt x="47" y="76"/>
                    <a:pt x="47" y="73"/>
                    <a:pt x="48" y="70"/>
                  </a:cubicBezTo>
                  <a:cubicBezTo>
                    <a:pt x="51" y="59"/>
                    <a:pt x="54" y="48"/>
                    <a:pt x="57" y="37"/>
                  </a:cubicBezTo>
                  <a:cubicBezTo>
                    <a:pt x="57" y="35"/>
                    <a:pt x="58" y="33"/>
                    <a:pt x="59" y="31"/>
                  </a:cubicBezTo>
                  <a:cubicBezTo>
                    <a:pt x="60" y="27"/>
                    <a:pt x="61" y="23"/>
                    <a:pt x="62" y="19"/>
                  </a:cubicBezTo>
                  <a:cubicBezTo>
                    <a:pt x="62" y="19"/>
                    <a:pt x="62" y="19"/>
                    <a:pt x="62" y="19"/>
                  </a:cubicBezTo>
                  <a:cubicBezTo>
                    <a:pt x="65" y="18"/>
                    <a:pt x="67" y="16"/>
                    <a:pt x="68" y="13"/>
                  </a:cubicBezTo>
                  <a:cubicBezTo>
                    <a:pt x="51" y="67"/>
                    <a:pt x="38" y="123"/>
                    <a:pt x="29" y="179"/>
                  </a:cubicBezTo>
                  <a:cubicBezTo>
                    <a:pt x="28" y="181"/>
                    <a:pt x="28" y="182"/>
                    <a:pt x="28" y="183"/>
                  </a:cubicBezTo>
                  <a:cubicBezTo>
                    <a:pt x="28" y="183"/>
                    <a:pt x="28" y="183"/>
                    <a:pt x="28" y="183"/>
                  </a:cubicBezTo>
                  <a:cubicBezTo>
                    <a:pt x="28" y="183"/>
                    <a:pt x="28" y="183"/>
                    <a:pt x="28" y="183"/>
                  </a:cubicBezTo>
                  <a:cubicBezTo>
                    <a:pt x="26" y="197"/>
                    <a:pt x="24" y="210"/>
                    <a:pt x="22" y="223"/>
                  </a:cubicBezTo>
                  <a:cubicBezTo>
                    <a:pt x="22" y="226"/>
                    <a:pt x="22" y="229"/>
                    <a:pt x="21" y="231"/>
                  </a:cubicBezTo>
                  <a:cubicBezTo>
                    <a:pt x="20" y="243"/>
                    <a:pt x="19" y="254"/>
                    <a:pt x="18" y="265"/>
                  </a:cubicBezTo>
                  <a:cubicBezTo>
                    <a:pt x="19" y="265"/>
                    <a:pt x="19" y="265"/>
                    <a:pt x="19" y="265"/>
                  </a:cubicBezTo>
                  <a:cubicBezTo>
                    <a:pt x="19" y="265"/>
                    <a:pt x="19" y="264"/>
                    <a:pt x="19" y="264"/>
                  </a:cubicBezTo>
                  <a:cubicBezTo>
                    <a:pt x="20" y="258"/>
                    <a:pt x="20" y="251"/>
                    <a:pt x="21" y="244"/>
                  </a:cubicBezTo>
                  <a:cubicBezTo>
                    <a:pt x="21" y="242"/>
                    <a:pt x="21" y="240"/>
                    <a:pt x="22" y="238"/>
                  </a:cubicBezTo>
                  <a:cubicBezTo>
                    <a:pt x="23" y="229"/>
                    <a:pt x="24" y="220"/>
                    <a:pt x="25" y="211"/>
                  </a:cubicBezTo>
                  <a:cubicBezTo>
                    <a:pt x="25" y="209"/>
                    <a:pt x="25" y="207"/>
                    <a:pt x="26" y="205"/>
                  </a:cubicBezTo>
                  <a:cubicBezTo>
                    <a:pt x="27" y="198"/>
                    <a:pt x="28" y="192"/>
                    <a:pt x="29" y="185"/>
                  </a:cubicBezTo>
                  <a:cubicBezTo>
                    <a:pt x="29" y="182"/>
                    <a:pt x="30" y="179"/>
                    <a:pt x="30" y="176"/>
                  </a:cubicBezTo>
                  <a:cubicBezTo>
                    <a:pt x="31" y="170"/>
                    <a:pt x="32" y="164"/>
                    <a:pt x="33" y="159"/>
                  </a:cubicBezTo>
                  <a:cubicBezTo>
                    <a:pt x="34" y="155"/>
                    <a:pt x="34" y="152"/>
                    <a:pt x="35" y="148"/>
                  </a:cubicBezTo>
                  <a:cubicBezTo>
                    <a:pt x="36" y="143"/>
                    <a:pt x="37" y="138"/>
                    <a:pt x="38" y="132"/>
                  </a:cubicBezTo>
                  <a:cubicBezTo>
                    <a:pt x="39" y="129"/>
                    <a:pt x="40" y="125"/>
                    <a:pt x="40" y="122"/>
                  </a:cubicBezTo>
                  <a:cubicBezTo>
                    <a:pt x="41" y="117"/>
                    <a:pt x="43" y="111"/>
                    <a:pt x="44" y="106"/>
                  </a:cubicBezTo>
                  <a:cubicBezTo>
                    <a:pt x="45" y="103"/>
                    <a:pt x="45" y="99"/>
                    <a:pt x="46" y="95"/>
                  </a:cubicBezTo>
                  <a:cubicBezTo>
                    <a:pt x="48" y="90"/>
                    <a:pt x="49" y="85"/>
                    <a:pt x="50" y="80"/>
                  </a:cubicBezTo>
                  <a:cubicBezTo>
                    <a:pt x="51" y="77"/>
                    <a:pt x="52" y="73"/>
                    <a:pt x="53" y="70"/>
                  </a:cubicBezTo>
                  <a:cubicBezTo>
                    <a:pt x="54" y="64"/>
                    <a:pt x="56" y="59"/>
                    <a:pt x="57" y="54"/>
                  </a:cubicBezTo>
                  <a:cubicBezTo>
                    <a:pt x="58" y="51"/>
                    <a:pt x="59" y="47"/>
                    <a:pt x="60" y="44"/>
                  </a:cubicBezTo>
                  <a:cubicBezTo>
                    <a:pt x="61" y="39"/>
                    <a:pt x="63" y="33"/>
                    <a:pt x="65" y="28"/>
                  </a:cubicBezTo>
                  <a:cubicBezTo>
                    <a:pt x="66" y="25"/>
                    <a:pt x="67" y="22"/>
                    <a:pt x="68" y="18"/>
                  </a:cubicBezTo>
                  <a:cubicBezTo>
                    <a:pt x="69" y="13"/>
                    <a:pt x="71" y="7"/>
                    <a:pt x="73" y="1"/>
                  </a:cubicBezTo>
                  <a:cubicBezTo>
                    <a:pt x="73" y="1"/>
                    <a:pt x="73" y="0"/>
                    <a:pt x="74" y="0"/>
                  </a:cubicBezTo>
                  <a:moveTo>
                    <a:pt x="75" y="0"/>
                  </a:moveTo>
                  <a:cubicBezTo>
                    <a:pt x="74" y="0"/>
                    <a:pt x="74" y="0"/>
                    <a:pt x="74" y="0"/>
                  </a:cubicBezTo>
                  <a:cubicBezTo>
                    <a:pt x="73" y="2"/>
                    <a:pt x="73" y="4"/>
                    <a:pt x="72" y="6"/>
                  </a:cubicBezTo>
                  <a:cubicBezTo>
                    <a:pt x="70" y="13"/>
                    <a:pt x="68" y="20"/>
                    <a:pt x="66" y="27"/>
                  </a:cubicBezTo>
                  <a:cubicBezTo>
                    <a:pt x="64" y="36"/>
                    <a:pt x="61" y="46"/>
                    <a:pt x="59" y="55"/>
                  </a:cubicBezTo>
                  <a:cubicBezTo>
                    <a:pt x="57" y="62"/>
                    <a:pt x="55" y="69"/>
                    <a:pt x="53" y="77"/>
                  </a:cubicBezTo>
                  <a:cubicBezTo>
                    <a:pt x="51" y="86"/>
                    <a:pt x="49" y="96"/>
                    <a:pt x="47" y="105"/>
                  </a:cubicBezTo>
                  <a:cubicBezTo>
                    <a:pt x="46" y="112"/>
                    <a:pt x="44" y="120"/>
                    <a:pt x="43" y="127"/>
                  </a:cubicBezTo>
                  <a:cubicBezTo>
                    <a:pt x="41" y="137"/>
                    <a:pt x="39" y="147"/>
                    <a:pt x="37" y="157"/>
                  </a:cubicBezTo>
                  <a:cubicBezTo>
                    <a:pt x="36" y="164"/>
                    <a:pt x="35" y="171"/>
                    <a:pt x="34" y="178"/>
                  </a:cubicBezTo>
                  <a:cubicBezTo>
                    <a:pt x="32" y="189"/>
                    <a:pt x="30" y="200"/>
                    <a:pt x="29" y="211"/>
                  </a:cubicBezTo>
                  <a:cubicBezTo>
                    <a:pt x="28" y="217"/>
                    <a:pt x="27" y="224"/>
                    <a:pt x="26" y="230"/>
                  </a:cubicBezTo>
                  <a:cubicBezTo>
                    <a:pt x="25" y="242"/>
                    <a:pt x="24" y="253"/>
                    <a:pt x="23" y="265"/>
                  </a:cubicBezTo>
                  <a:cubicBezTo>
                    <a:pt x="23" y="265"/>
                    <a:pt x="23" y="265"/>
                    <a:pt x="23" y="265"/>
                  </a:cubicBezTo>
                  <a:cubicBezTo>
                    <a:pt x="24" y="255"/>
                    <a:pt x="25" y="245"/>
                    <a:pt x="27" y="236"/>
                  </a:cubicBezTo>
                  <a:cubicBezTo>
                    <a:pt x="27" y="229"/>
                    <a:pt x="28" y="222"/>
                    <a:pt x="29" y="215"/>
                  </a:cubicBezTo>
                  <a:cubicBezTo>
                    <a:pt x="31" y="205"/>
                    <a:pt x="32" y="194"/>
                    <a:pt x="34" y="184"/>
                  </a:cubicBezTo>
                  <a:cubicBezTo>
                    <a:pt x="35" y="177"/>
                    <a:pt x="36" y="170"/>
                    <a:pt x="37" y="163"/>
                  </a:cubicBezTo>
                  <a:cubicBezTo>
                    <a:pt x="39" y="153"/>
                    <a:pt x="40" y="143"/>
                    <a:pt x="42" y="133"/>
                  </a:cubicBezTo>
                  <a:cubicBezTo>
                    <a:pt x="44" y="126"/>
                    <a:pt x="45" y="120"/>
                    <a:pt x="46" y="113"/>
                  </a:cubicBezTo>
                  <a:cubicBezTo>
                    <a:pt x="48" y="103"/>
                    <a:pt x="51" y="93"/>
                    <a:pt x="53" y="82"/>
                  </a:cubicBezTo>
                  <a:cubicBezTo>
                    <a:pt x="55" y="76"/>
                    <a:pt x="56" y="70"/>
                    <a:pt x="57" y="64"/>
                  </a:cubicBezTo>
                  <a:cubicBezTo>
                    <a:pt x="60" y="52"/>
                    <a:pt x="63" y="41"/>
                    <a:pt x="66" y="30"/>
                  </a:cubicBezTo>
                  <a:cubicBezTo>
                    <a:pt x="68" y="25"/>
                    <a:pt x="69" y="20"/>
                    <a:pt x="70" y="16"/>
                  </a:cubicBezTo>
                  <a:cubicBezTo>
                    <a:pt x="72" y="10"/>
                    <a:pt x="73" y="5"/>
                    <a:pt x="75" y="0"/>
                  </a:cubicBezTo>
                  <a:moveTo>
                    <a:pt x="86" y="130"/>
                  </a:moveTo>
                  <a:cubicBezTo>
                    <a:pt x="85" y="127"/>
                    <a:pt x="83" y="125"/>
                    <a:pt x="80" y="124"/>
                  </a:cubicBezTo>
                  <a:cubicBezTo>
                    <a:pt x="82" y="117"/>
                    <a:pt x="84" y="111"/>
                    <a:pt x="86" y="105"/>
                  </a:cubicBezTo>
                  <a:cubicBezTo>
                    <a:pt x="87" y="102"/>
                    <a:pt x="88" y="100"/>
                    <a:pt x="89" y="98"/>
                  </a:cubicBezTo>
                  <a:cubicBezTo>
                    <a:pt x="90" y="94"/>
                    <a:pt x="92" y="89"/>
                    <a:pt x="94" y="85"/>
                  </a:cubicBezTo>
                  <a:cubicBezTo>
                    <a:pt x="95" y="85"/>
                    <a:pt x="96" y="85"/>
                    <a:pt x="97" y="85"/>
                  </a:cubicBezTo>
                  <a:cubicBezTo>
                    <a:pt x="97" y="85"/>
                    <a:pt x="97" y="85"/>
                    <a:pt x="97" y="85"/>
                  </a:cubicBezTo>
                  <a:cubicBezTo>
                    <a:pt x="97" y="87"/>
                    <a:pt x="98" y="88"/>
                    <a:pt x="98" y="89"/>
                  </a:cubicBezTo>
                  <a:cubicBezTo>
                    <a:pt x="98" y="91"/>
                    <a:pt x="98" y="93"/>
                    <a:pt x="98" y="95"/>
                  </a:cubicBezTo>
                  <a:cubicBezTo>
                    <a:pt x="98" y="98"/>
                    <a:pt x="99" y="100"/>
                    <a:pt x="99" y="103"/>
                  </a:cubicBezTo>
                  <a:cubicBezTo>
                    <a:pt x="99" y="104"/>
                    <a:pt x="99" y="105"/>
                    <a:pt x="99" y="106"/>
                  </a:cubicBezTo>
                  <a:cubicBezTo>
                    <a:pt x="100" y="111"/>
                    <a:pt x="100" y="117"/>
                    <a:pt x="100" y="122"/>
                  </a:cubicBezTo>
                  <a:cubicBezTo>
                    <a:pt x="96" y="123"/>
                    <a:pt x="93" y="126"/>
                    <a:pt x="92" y="130"/>
                  </a:cubicBezTo>
                  <a:cubicBezTo>
                    <a:pt x="91" y="130"/>
                    <a:pt x="91" y="130"/>
                    <a:pt x="90" y="130"/>
                  </a:cubicBezTo>
                  <a:cubicBezTo>
                    <a:pt x="90" y="130"/>
                    <a:pt x="90" y="130"/>
                    <a:pt x="90" y="130"/>
                  </a:cubicBezTo>
                  <a:cubicBezTo>
                    <a:pt x="88" y="130"/>
                    <a:pt x="87" y="130"/>
                    <a:pt x="86" y="130"/>
                  </a:cubicBezTo>
                  <a:moveTo>
                    <a:pt x="72" y="124"/>
                  </a:moveTo>
                  <a:cubicBezTo>
                    <a:pt x="72" y="124"/>
                    <a:pt x="72" y="124"/>
                    <a:pt x="72" y="124"/>
                  </a:cubicBezTo>
                  <a:cubicBezTo>
                    <a:pt x="75" y="118"/>
                    <a:pt x="78" y="111"/>
                    <a:pt x="81" y="105"/>
                  </a:cubicBezTo>
                  <a:cubicBezTo>
                    <a:pt x="82" y="103"/>
                    <a:pt x="83" y="101"/>
                    <a:pt x="84" y="99"/>
                  </a:cubicBezTo>
                  <a:cubicBezTo>
                    <a:pt x="87" y="94"/>
                    <a:pt x="89" y="89"/>
                    <a:pt x="92" y="84"/>
                  </a:cubicBezTo>
                  <a:cubicBezTo>
                    <a:pt x="93" y="85"/>
                    <a:pt x="93" y="85"/>
                    <a:pt x="93" y="85"/>
                  </a:cubicBezTo>
                  <a:cubicBezTo>
                    <a:pt x="91" y="89"/>
                    <a:pt x="90" y="92"/>
                    <a:pt x="89" y="96"/>
                  </a:cubicBezTo>
                  <a:cubicBezTo>
                    <a:pt x="87" y="99"/>
                    <a:pt x="86" y="102"/>
                    <a:pt x="85" y="105"/>
                  </a:cubicBezTo>
                  <a:cubicBezTo>
                    <a:pt x="83" y="111"/>
                    <a:pt x="81" y="118"/>
                    <a:pt x="79" y="124"/>
                  </a:cubicBezTo>
                  <a:cubicBezTo>
                    <a:pt x="78" y="123"/>
                    <a:pt x="77" y="123"/>
                    <a:pt x="76" y="123"/>
                  </a:cubicBezTo>
                  <a:cubicBezTo>
                    <a:pt x="75" y="123"/>
                    <a:pt x="73" y="124"/>
                    <a:pt x="72" y="124"/>
                  </a:cubicBezTo>
                  <a:moveTo>
                    <a:pt x="222" y="0"/>
                  </a:moveTo>
                  <a:cubicBezTo>
                    <a:pt x="221" y="0"/>
                    <a:pt x="221" y="0"/>
                    <a:pt x="221" y="0"/>
                  </a:cubicBezTo>
                  <a:cubicBezTo>
                    <a:pt x="218" y="4"/>
                    <a:pt x="215" y="8"/>
                    <a:pt x="213" y="11"/>
                  </a:cubicBezTo>
                  <a:cubicBezTo>
                    <a:pt x="206" y="20"/>
                    <a:pt x="200" y="29"/>
                    <a:pt x="194" y="37"/>
                  </a:cubicBezTo>
                  <a:cubicBezTo>
                    <a:pt x="191" y="41"/>
                    <a:pt x="188" y="45"/>
                    <a:pt x="185" y="49"/>
                  </a:cubicBezTo>
                  <a:cubicBezTo>
                    <a:pt x="178" y="60"/>
                    <a:pt x="170" y="71"/>
                    <a:pt x="163" y="82"/>
                  </a:cubicBezTo>
                  <a:cubicBezTo>
                    <a:pt x="162" y="84"/>
                    <a:pt x="161" y="85"/>
                    <a:pt x="160" y="87"/>
                  </a:cubicBezTo>
                  <a:cubicBezTo>
                    <a:pt x="153" y="97"/>
                    <a:pt x="147" y="107"/>
                    <a:pt x="141" y="117"/>
                  </a:cubicBezTo>
                  <a:cubicBezTo>
                    <a:pt x="139" y="116"/>
                    <a:pt x="138" y="115"/>
                    <a:pt x="136" y="115"/>
                  </a:cubicBezTo>
                  <a:cubicBezTo>
                    <a:pt x="131" y="115"/>
                    <a:pt x="126" y="120"/>
                    <a:pt x="126" y="125"/>
                  </a:cubicBezTo>
                  <a:cubicBezTo>
                    <a:pt x="125" y="125"/>
                    <a:pt x="125" y="125"/>
                    <a:pt x="125" y="125"/>
                  </a:cubicBezTo>
                  <a:cubicBezTo>
                    <a:pt x="124" y="125"/>
                    <a:pt x="122" y="125"/>
                    <a:pt x="120" y="125"/>
                  </a:cubicBezTo>
                  <a:cubicBezTo>
                    <a:pt x="119" y="126"/>
                    <a:pt x="118" y="126"/>
                    <a:pt x="117" y="126"/>
                  </a:cubicBezTo>
                  <a:cubicBezTo>
                    <a:pt x="116" y="126"/>
                    <a:pt x="114" y="127"/>
                    <a:pt x="112" y="127"/>
                  </a:cubicBezTo>
                  <a:cubicBezTo>
                    <a:pt x="112" y="127"/>
                    <a:pt x="111" y="128"/>
                    <a:pt x="110" y="128"/>
                  </a:cubicBezTo>
                  <a:cubicBezTo>
                    <a:pt x="110" y="126"/>
                    <a:pt x="108" y="125"/>
                    <a:pt x="107" y="124"/>
                  </a:cubicBezTo>
                  <a:cubicBezTo>
                    <a:pt x="108" y="121"/>
                    <a:pt x="109" y="118"/>
                    <a:pt x="111" y="116"/>
                  </a:cubicBezTo>
                  <a:cubicBezTo>
                    <a:pt x="112" y="114"/>
                    <a:pt x="113" y="112"/>
                    <a:pt x="114" y="110"/>
                  </a:cubicBezTo>
                  <a:cubicBezTo>
                    <a:pt x="117" y="104"/>
                    <a:pt x="121" y="98"/>
                    <a:pt x="124" y="92"/>
                  </a:cubicBezTo>
                  <a:cubicBezTo>
                    <a:pt x="125" y="91"/>
                    <a:pt x="126" y="90"/>
                    <a:pt x="126" y="89"/>
                  </a:cubicBezTo>
                  <a:cubicBezTo>
                    <a:pt x="139" y="68"/>
                    <a:pt x="153" y="47"/>
                    <a:pt x="168" y="27"/>
                  </a:cubicBezTo>
                  <a:cubicBezTo>
                    <a:pt x="170" y="25"/>
                    <a:pt x="171" y="23"/>
                    <a:pt x="173" y="21"/>
                  </a:cubicBezTo>
                  <a:cubicBezTo>
                    <a:pt x="176" y="16"/>
                    <a:pt x="180" y="12"/>
                    <a:pt x="184" y="7"/>
                  </a:cubicBezTo>
                  <a:cubicBezTo>
                    <a:pt x="186" y="5"/>
                    <a:pt x="187" y="2"/>
                    <a:pt x="189" y="0"/>
                  </a:cubicBezTo>
                  <a:cubicBezTo>
                    <a:pt x="188" y="0"/>
                    <a:pt x="188" y="0"/>
                    <a:pt x="188" y="0"/>
                  </a:cubicBezTo>
                  <a:cubicBezTo>
                    <a:pt x="187" y="1"/>
                    <a:pt x="187" y="2"/>
                    <a:pt x="186" y="3"/>
                  </a:cubicBezTo>
                  <a:cubicBezTo>
                    <a:pt x="185" y="4"/>
                    <a:pt x="184" y="5"/>
                    <a:pt x="183" y="6"/>
                  </a:cubicBezTo>
                  <a:cubicBezTo>
                    <a:pt x="178" y="13"/>
                    <a:pt x="173" y="19"/>
                    <a:pt x="168" y="26"/>
                  </a:cubicBezTo>
                  <a:cubicBezTo>
                    <a:pt x="167" y="28"/>
                    <a:pt x="166" y="29"/>
                    <a:pt x="164" y="31"/>
                  </a:cubicBezTo>
                  <a:cubicBezTo>
                    <a:pt x="161" y="36"/>
                    <a:pt x="157" y="41"/>
                    <a:pt x="153" y="46"/>
                  </a:cubicBezTo>
                  <a:cubicBezTo>
                    <a:pt x="152" y="49"/>
                    <a:pt x="150" y="51"/>
                    <a:pt x="148" y="54"/>
                  </a:cubicBezTo>
                  <a:cubicBezTo>
                    <a:pt x="145" y="58"/>
                    <a:pt x="142" y="63"/>
                    <a:pt x="139" y="67"/>
                  </a:cubicBezTo>
                  <a:cubicBezTo>
                    <a:pt x="138" y="70"/>
                    <a:pt x="136" y="72"/>
                    <a:pt x="134" y="75"/>
                  </a:cubicBezTo>
                  <a:cubicBezTo>
                    <a:pt x="131" y="79"/>
                    <a:pt x="129" y="84"/>
                    <a:pt x="126" y="88"/>
                  </a:cubicBezTo>
                  <a:cubicBezTo>
                    <a:pt x="124" y="91"/>
                    <a:pt x="123" y="94"/>
                    <a:pt x="121" y="96"/>
                  </a:cubicBezTo>
                  <a:cubicBezTo>
                    <a:pt x="118" y="101"/>
                    <a:pt x="116" y="105"/>
                    <a:pt x="113" y="110"/>
                  </a:cubicBezTo>
                  <a:cubicBezTo>
                    <a:pt x="112" y="112"/>
                    <a:pt x="110" y="115"/>
                    <a:pt x="109" y="117"/>
                  </a:cubicBezTo>
                  <a:cubicBezTo>
                    <a:pt x="108" y="119"/>
                    <a:pt x="107" y="121"/>
                    <a:pt x="106" y="123"/>
                  </a:cubicBezTo>
                  <a:cubicBezTo>
                    <a:pt x="104" y="122"/>
                    <a:pt x="103" y="122"/>
                    <a:pt x="101" y="122"/>
                  </a:cubicBezTo>
                  <a:cubicBezTo>
                    <a:pt x="101" y="122"/>
                    <a:pt x="101" y="122"/>
                    <a:pt x="101" y="122"/>
                  </a:cubicBezTo>
                  <a:cubicBezTo>
                    <a:pt x="101" y="120"/>
                    <a:pt x="101" y="118"/>
                    <a:pt x="101" y="116"/>
                  </a:cubicBezTo>
                  <a:cubicBezTo>
                    <a:pt x="101" y="113"/>
                    <a:pt x="100" y="110"/>
                    <a:pt x="100" y="107"/>
                  </a:cubicBezTo>
                  <a:cubicBezTo>
                    <a:pt x="100" y="105"/>
                    <a:pt x="100" y="103"/>
                    <a:pt x="100" y="102"/>
                  </a:cubicBezTo>
                  <a:cubicBezTo>
                    <a:pt x="99" y="99"/>
                    <a:pt x="99" y="96"/>
                    <a:pt x="99" y="93"/>
                  </a:cubicBezTo>
                  <a:cubicBezTo>
                    <a:pt x="99" y="91"/>
                    <a:pt x="99" y="90"/>
                    <a:pt x="98" y="88"/>
                  </a:cubicBezTo>
                  <a:cubicBezTo>
                    <a:pt x="98" y="88"/>
                    <a:pt x="98" y="87"/>
                    <a:pt x="98" y="87"/>
                  </a:cubicBezTo>
                  <a:cubicBezTo>
                    <a:pt x="98" y="86"/>
                    <a:pt x="98" y="86"/>
                    <a:pt x="98" y="85"/>
                  </a:cubicBezTo>
                  <a:cubicBezTo>
                    <a:pt x="103" y="84"/>
                    <a:pt x="107" y="80"/>
                    <a:pt x="107" y="75"/>
                  </a:cubicBezTo>
                  <a:cubicBezTo>
                    <a:pt x="107" y="72"/>
                    <a:pt x="105" y="69"/>
                    <a:pt x="102" y="67"/>
                  </a:cubicBezTo>
                  <a:cubicBezTo>
                    <a:pt x="108" y="56"/>
                    <a:pt x="115" y="44"/>
                    <a:pt x="122" y="33"/>
                  </a:cubicBezTo>
                  <a:cubicBezTo>
                    <a:pt x="122" y="32"/>
                    <a:pt x="123" y="32"/>
                    <a:pt x="123" y="31"/>
                  </a:cubicBezTo>
                  <a:cubicBezTo>
                    <a:pt x="127" y="25"/>
                    <a:pt x="131" y="19"/>
                    <a:pt x="135" y="13"/>
                  </a:cubicBezTo>
                  <a:cubicBezTo>
                    <a:pt x="136" y="12"/>
                    <a:pt x="137" y="10"/>
                    <a:pt x="138" y="9"/>
                  </a:cubicBezTo>
                  <a:cubicBezTo>
                    <a:pt x="141" y="6"/>
                    <a:pt x="143" y="3"/>
                    <a:pt x="145" y="0"/>
                  </a:cubicBezTo>
                  <a:cubicBezTo>
                    <a:pt x="144" y="0"/>
                    <a:pt x="144" y="0"/>
                    <a:pt x="144" y="0"/>
                  </a:cubicBezTo>
                  <a:cubicBezTo>
                    <a:pt x="143" y="0"/>
                    <a:pt x="143" y="0"/>
                    <a:pt x="143" y="0"/>
                  </a:cubicBezTo>
                  <a:cubicBezTo>
                    <a:pt x="141" y="4"/>
                    <a:pt x="138" y="8"/>
                    <a:pt x="135" y="11"/>
                  </a:cubicBezTo>
                  <a:cubicBezTo>
                    <a:pt x="133" y="14"/>
                    <a:pt x="131" y="17"/>
                    <a:pt x="129" y="20"/>
                  </a:cubicBezTo>
                  <a:cubicBezTo>
                    <a:pt x="127" y="24"/>
                    <a:pt x="124" y="27"/>
                    <a:pt x="122" y="31"/>
                  </a:cubicBezTo>
                  <a:cubicBezTo>
                    <a:pt x="120" y="34"/>
                    <a:pt x="118" y="37"/>
                    <a:pt x="116" y="40"/>
                  </a:cubicBezTo>
                  <a:cubicBezTo>
                    <a:pt x="114" y="44"/>
                    <a:pt x="112" y="47"/>
                    <a:pt x="110" y="51"/>
                  </a:cubicBezTo>
                  <a:cubicBezTo>
                    <a:pt x="108" y="54"/>
                    <a:pt x="106" y="58"/>
                    <a:pt x="104" y="61"/>
                  </a:cubicBezTo>
                  <a:cubicBezTo>
                    <a:pt x="103" y="63"/>
                    <a:pt x="102" y="65"/>
                    <a:pt x="101" y="67"/>
                  </a:cubicBezTo>
                  <a:cubicBezTo>
                    <a:pt x="101" y="66"/>
                    <a:pt x="101" y="66"/>
                    <a:pt x="101" y="66"/>
                  </a:cubicBezTo>
                  <a:cubicBezTo>
                    <a:pt x="104" y="59"/>
                    <a:pt x="107" y="52"/>
                    <a:pt x="109" y="45"/>
                  </a:cubicBezTo>
                  <a:cubicBezTo>
                    <a:pt x="113" y="38"/>
                    <a:pt x="116" y="30"/>
                    <a:pt x="119" y="22"/>
                  </a:cubicBezTo>
                  <a:cubicBezTo>
                    <a:pt x="122" y="15"/>
                    <a:pt x="126" y="7"/>
                    <a:pt x="129" y="0"/>
                  </a:cubicBezTo>
                  <a:cubicBezTo>
                    <a:pt x="128" y="0"/>
                    <a:pt x="128" y="0"/>
                    <a:pt x="128" y="0"/>
                  </a:cubicBezTo>
                  <a:cubicBezTo>
                    <a:pt x="125" y="6"/>
                    <a:pt x="123" y="12"/>
                    <a:pt x="120" y="18"/>
                  </a:cubicBezTo>
                  <a:cubicBezTo>
                    <a:pt x="117" y="25"/>
                    <a:pt x="114" y="33"/>
                    <a:pt x="111" y="40"/>
                  </a:cubicBezTo>
                  <a:cubicBezTo>
                    <a:pt x="108" y="46"/>
                    <a:pt x="106" y="51"/>
                    <a:pt x="104" y="57"/>
                  </a:cubicBezTo>
                  <a:cubicBezTo>
                    <a:pt x="104" y="56"/>
                    <a:pt x="104" y="55"/>
                    <a:pt x="104" y="54"/>
                  </a:cubicBezTo>
                  <a:cubicBezTo>
                    <a:pt x="111" y="37"/>
                    <a:pt x="117" y="20"/>
                    <a:pt x="123" y="3"/>
                  </a:cubicBezTo>
                  <a:cubicBezTo>
                    <a:pt x="124" y="2"/>
                    <a:pt x="124" y="1"/>
                    <a:pt x="124" y="0"/>
                  </a:cubicBezTo>
                  <a:cubicBezTo>
                    <a:pt x="123" y="0"/>
                    <a:pt x="123" y="0"/>
                    <a:pt x="123" y="0"/>
                  </a:cubicBezTo>
                  <a:cubicBezTo>
                    <a:pt x="122" y="4"/>
                    <a:pt x="120" y="9"/>
                    <a:pt x="118" y="13"/>
                  </a:cubicBezTo>
                  <a:cubicBezTo>
                    <a:pt x="117" y="17"/>
                    <a:pt x="116" y="20"/>
                    <a:pt x="115" y="24"/>
                  </a:cubicBezTo>
                  <a:cubicBezTo>
                    <a:pt x="112" y="30"/>
                    <a:pt x="110" y="37"/>
                    <a:pt x="107" y="44"/>
                  </a:cubicBezTo>
                  <a:cubicBezTo>
                    <a:pt x="106" y="47"/>
                    <a:pt x="105" y="51"/>
                    <a:pt x="103" y="55"/>
                  </a:cubicBezTo>
                  <a:cubicBezTo>
                    <a:pt x="102" y="59"/>
                    <a:pt x="101" y="62"/>
                    <a:pt x="99" y="66"/>
                  </a:cubicBezTo>
                  <a:cubicBezTo>
                    <a:pt x="99" y="66"/>
                    <a:pt x="98" y="66"/>
                    <a:pt x="97" y="66"/>
                  </a:cubicBezTo>
                  <a:cubicBezTo>
                    <a:pt x="97" y="63"/>
                    <a:pt x="97" y="60"/>
                    <a:pt x="96" y="58"/>
                  </a:cubicBezTo>
                  <a:cubicBezTo>
                    <a:pt x="96" y="55"/>
                    <a:pt x="96" y="53"/>
                    <a:pt x="96" y="51"/>
                  </a:cubicBezTo>
                  <a:cubicBezTo>
                    <a:pt x="96" y="48"/>
                    <a:pt x="96" y="45"/>
                    <a:pt x="96" y="42"/>
                  </a:cubicBezTo>
                  <a:cubicBezTo>
                    <a:pt x="96" y="39"/>
                    <a:pt x="96" y="37"/>
                    <a:pt x="95" y="35"/>
                  </a:cubicBezTo>
                  <a:cubicBezTo>
                    <a:pt x="95" y="32"/>
                    <a:pt x="95" y="29"/>
                    <a:pt x="95" y="27"/>
                  </a:cubicBezTo>
                  <a:cubicBezTo>
                    <a:pt x="95" y="24"/>
                    <a:pt x="95" y="21"/>
                    <a:pt x="94" y="19"/>
                  </a:cubicBezTo>
                  <a:cubicBezTo>
                    <a:pt x="94" y="17"/>
                    <a:pt x="94" y="14"/>
                    <a:pt x="94" y="12"/>
                  </a:cubicBezTo>
                  <a:cubicBezTo>
                    <a:pt x="94" y="10"/>
                    <a:pt x="93" y="7"/>
                    <a:pt x="93" y="4"/>
                  </a:cubicBezTo>
                  <a:cubicBezTo>
                    <a:pt x="93" y="3"/>
                    <a:pt x="93" y="1"/>
                    <a:pt x="92" y="0"/>
                  </a:cubicBezTo>
                  <a:cubicBezTo>
                    <a:pt x="92" y="0"/>
                    <a:pt x="92" y="0"/>
                    <a:pt x="92" y="0"/>
                  </a:cubicBezTo>
                  <a:cubicBezTo>
                    <a:pt x="92" y="0"/>
                    <a:pt x="92" y="0"/>
                    <a:pt x="92" y="0"/>
                  </a:cubicBezTo>
                  <a:cubicBezTo>
                    <a:pt x="92" y="2"/>
                    <a:pt x="92" y="5"/>
                    <a:pt x="92" y="7"/>
                  </a:cubicBezTo>
                  <a:cubicBezTo>
                    <a:pt x="93" y="9"/>
                    <a:pt x="93" y="11"/>
                    <a:pt x="93" y="13"/>
                  </a:cubicBezTo>
                  <a:cubicBezTo>
                    <a:pt x="93" y="16"/>
                    <a:pt x="93" y="18"/>
                    <a:pt x="94" y="20"/>
                  </a:cubicBezTo>
                  <a:cubicBezTo>
                    <a:pt x="94" y="23"/>
                    <a:pt x="94" y="25"/>
                    <a:pt x="94" y="28"/>
                  </a:cubicBezTo>
                  <a:cubicBezTo>
                    <a:pt x="94" y="30"/>
                    <a:pt x="94" y="33"/>
                    <a:pt x="95" y="35"/>
                  </a:cubicBezTo>
                  <a:cubicBezTo>
                    <a:pt x="95" y="38"/>
                    <a:pt x="95" y="40"/>
                    <a:pt x="95" y="43"/>
                  </a:cubicBezTo>
                  <a:cubicBezTo>
                    <a:pt x="95" y="48"/>
                    <a:pt x="95" y="53"/>
                    <a:pt x="96" y="58"/>
                  </a:cubicBezTo>
                  <a:cubicBezTo>
                    <a:pt x="96" y="59"/>
                    <a:pt x="96" y="59"/>
                    <a:pt x="96" y="59"/>
                  </a:cubicBezTo>
                  <a:cubicBezTo>
                    <a:pt x="96" y="61"/>
                    <a:pt x="96" y="63"/>
                    <a:pt x="96" y="66"/>
                  </a:cubicBezTo>
                  <a:cubicBezTo>
                    <a:pt x="91" y="66"/>
                    <a:pt x="87" y="70"/>
                    <a:pt x="87" y="75"/>
                  </a:cubicBezTo>
                  <a:cubicBezTo>
                    <a:pt x="87" y="79"/>
                    <a:pt x="89" y="82"/>
                    <a:pt x="91" y="84"/>
                  </a:cubicBezTo>
                  <a:cubicBezTo>
                    <a:pt x="88" y="90"/>
                    <a:pt x="85" y="95"/>
                    <a:pt x="82" y="101"/>
                  </a:cubicBezTo>
                  <a:cubicBezTo>
                    <a:pt x="81" y="103"/>
                    <a:pt x="81" y="104"/>
                    <a:pt x="80" y="106"/>
                  </a:cubicBezTo>
                  <a:cubicBezTo>
                    <a:pt x="77" y="112"/>
                    <a:pt x="74" y="119"/>
                    <a:pt x="71" y="125"/>
                  </a:cubicBezTo>
                  <a:cubicBezTo>
                    <a:pt x="68" y="127"/>
                    <a:pt x="66" y="130"/>
                    <a:pt x="66" y="133"/>
                  </a:cubicBezTo>
                  <a:cubicBezTo>
                    <a:pt x="66" y="134"/>
                    <a:pt x="67" y="134"/>
                    <a:pt x="67" y="134"/>
                  </a:cubicBezTo>
                  <a:cubicBezTo>
                    <a:pt x="66" y="135"/>
                    <a:pt x="66" y="136"/>
                    <a:pt x="65" y="137"/>
                  </a:cubicBezTo>
                  <a:cubicBezTo>
                    <a:pt x="62" y="146"/>
                    <a:pt x="58" y="155"/>
                    <a:pt x="55" y="165"/>
                  </a:cubicBezTo>
                  <a:cubicBezTo>
                    <a:pt x="54" y="166"/>
                    <a:pt x="54" y="167"/>
                    <a:pt x="53" y="169"/>
                  </a:cubicBezTo>
                  <a:cubicBezTo>
                    <a:pt x="50" y="178"/>
                    <a:pt x="47" y="188"/>
                    <a:pt x="44" y="197"/>
                  </a:cubicBezTo>
                  <a:cubicBezTo>
                    <a:pt x="44" y="198"/>
                    <a:pt x="44" y="199"/>
                    <a:pt x="43" y="200"/>
                  </a:cubicBezTo>
                  <a:cubicBezTo>
                    <a:pt x="40" y="210"/>
                    <a:pt x="38" y="220"/>
                    <a:pt x="35" y="231"/>
                  </a:cubicBezTo>
                  <a:cubicBezTo>
                    <a:pt x="35" y="232"/>
                    <a:pt x="34" y="234"/>
                    <a:pt x="34" y="236"/>
                  </a:cubicBezTo>
                  <a:cubicBezTo>
                    <a:pt x="32" y="246"/>
                    <a:pt x="30" y="255"/>
                    <a:pt x="28" y="265"/>
                  </a:cubicBezTo>
                  <a:cubicBezTo>
                    <a:pt x="29" y="265"/>
                    <a:pt x="29" y="265"/>
                    <a:pt x="29" y="265"/>
                  </a:cubicBezTo>
                  <a:cubicBezTo>
                    <a:pt x="29" y="263"/>
                    <a:pt x="30" y="261"/>
                    <a:pt x="30" y="259"/>
                  </a:cubicBezTo>
                  <a:cubicBezTo>
                    <a:pt x="31" y="256"/>
                    <a:pt x="31" y="254"/>
                    <a:pt x="32" y="251"/>
                  </a:cubicBezTo>
                  <a:cubicBezTo>
                    <a:pt x="33" y="245"/>
                    <a:pt x="34" y="239"/>
                    <a:pt x="36" y="233"/>
                  </a:cubicBezTo>
                  <a:cubicBezTo>
                    <a:pt x="36" y="231"/>
                    <a:pt x="37" y="228"/>
                    <a:pt x="37" y="225"/>
                  </a:cubicBezTo>
                  <a:cubicBezTo>
                    <a:pt x="39" y="218"/>
                    <a:pt x="41" y="210"/>
                    <a:pt x="43" y="202"/>
                  </a:cubicBezTo>
                  <a:cubicBezTo>
                    <a:pt x="44" y="202"/>
                    <a:pt x="44" y="202"/>
                    <a:pt x="44" y="201"/>
                  </a:cubicBezTo>
                  <a:cubicBezTo>
                    <a:pt x="46" y="193"/>
                    <a:pt x="48" y="186"/>
                    <a:pt x="51" y="178"/>
                  </a:cubicBezTo>
                  <a:cubicBezTo>
                    <a:pt x="52" y="176"/>
                    <a:pt x="53" y="173"/>
                    <a:pt x="53" y="171"/>
                  </a:cubicBezTo>
                  <a:cubicBezTo>
                    <a:pt x="55" y="165"/>
                    <a:pt x="57" y="160"/>
                    <a:pt x="59" y="154"/>
                  </a:cubicBezTo>
                  <a:cubicBezTo>
                    <a:pt x="60" y="152"/>
                    <a:pt x="61" y="150"/>
                    <a:pt x="62" y="148"/>
                  </a:cubicBezTo>
                  <a:cubicBezTo>
                    <a:pt x="64" y="144"/>
                    <a:pt x="65" y="140"/>
                    <a:pt x="67" y="136"/>
                  </a:cubicBezTo>
                  <a:cubicBezTo>
                    <a:pt x="68" y="138"/>
                    <a:pt x="69" y="140"/>
                    <a:pt x="71" y="142"/>
                  </a:cubicBezTo>
                  <a:cubicBezTo>
                    <a:pt x="69" y="147"/>
                    <a:pt x="66" y="152"/>
                    <a:pt x="64" y="157"/>
                  </a:cubicBezTo>
                  <a:cubicBezTo>
                    <a:pt x="63" y="159"/>
                    <a:pt x="62" y="161"/>
                    <a:pt x="62" y="162"/>
                  </a:cubicBezTo>
                  <a:cubicBezTo>
                    <a:pt x="58" y="170"/>
                    <a:pt x="55" y="179"/>
                    <a:pt x="51" y="187"/>
                  </a:cubicBezTo>
                  <a:cubicBezTo>
                    <a:pt x="51" y="189"/>
                    <a:pt x="50" y="190"/>
                    <a:pt x="50" y="192"/>
                  </a:cubicBezTo>
                  <a:cubicBezTo>
                    <a:pt x="47" y="200"/>
                    <a:pt x="44" y="208"/>
                    <a:pt x="42" y="216"/>
                  </a:cubicBezTo>
                  <a:cubicBezTo>
                    <a:pt x="41" y="218"/>
                    <a:pt x="41" y="219"/>
                    <a:pt x="40" y="221"/>
                  </a:cubicBezTo>
                  <a:cubicBezTo>
                    <a:pt x="38" y="230"/>
                    <a:pt x="35" y="239"/>
                    <a:pt x="33" y="249"/>
                  </a:cubicBezTo>
                  <a:cubicBezTo>
                    <a:pt x="32" y="251"/>
                    <a:pt x="32" y="253"/>
                    <a:pt x="31" y="255"/>
                  </a:cubicBezTo>
                  <a:cubicBezTo>
                    <a:pt x="31" y="258"/>
                    <a:pt x="30" y="262"/>
                    <a:pt x="29" y="265"/>
                  </a:cubicBezTo>
                  <a:cubicBezTo>
                    <a:pt x="30" y="265"/>
                    <a:pt x="30" y="265"/>
                    <a:pt x="30" y="265"/>
                  </a:cubicBezTo>
                  <a:cubicBezTo>
                    <a:pt x="30" y="264"/>
                    <a:pt x="31" y="264"/>
                    <a:pt x="31" y="263"/>
                  </a:cubicBezTo>
                  <a:cubicBezTo>
                    <a:pt x="32" y="259"/>
                    <a:pt x="32" y="255"/>
                    <a:pt x="33" y="251"/>
                  </a:cubicBezTo>
                  <a:cubicBezTo>
                    <a:pt x="35" y="242"/>
                    <a:pt x="37" y="234"/>
                    <a:pt x="40" y="226"/>
                  </a:cubicBezTo>
                  <a:cubicBezTo>
                    <a:pt x="40" y="224"/>
                    <a:pt x="41" y="222"/>
                    <a:pt x="41" y="220"/>
                  </a:cubicBezTo>
                  <a:cubicBezTo>
                    <a:pt x="45" y="209"/>
                    <a:pt x="48" y="199"/>
                    <a:pt x="51" y="189"/>
                  </a:cubicBezTo>
                  <a:cubicBezTo>
                    <a:pt x="52" y="187"/>
                    <a:pt x="54" y="184"/>
                    <a:pt x="55" y="182"/>
                  </a:cubicBezTo>
                  <a:cubicBezTo>
                    <a:pt x="57" y="175"/>
                    <a:pt x="60" y="168"/>
                    <a:pt x="63" y="161"/>
                  </a:cubicBezTo>
                  <a:cubicBezTo>
                    <a:pt x="65" y="157"/>
                    <a:pt x="67" y="154"/>
                    <a:pt x="68" y="150"/>
                  </a:cubicBezTo>
                  <a:cubicBezTo>
                    <a:pt x="70" y="148"/>
                    <a:pt x="71" y="145"/>
                    <a:pt x="72" y="142"/>
                  </a:cubicBezTo>
                  <a:cubicBezTo>
                    <a:pt x="73" y="142"/>
                    <a:pt x="74" y="142"/>
                    <a:pt x="74" y="143"/>
                  </a:cubicBezTo>
                  <a:cubicBezTo>
                    <a:pt x="74" y="145"/>
                    <a:pt x="74" y="147"/>
                    <a:pt x="73" y="149"/>
                  </a:cubicBezTo>
                  <a:cubicBezTo>
                    <a:pt x="73" y="150"/>
                    <a:pt x="73" y="150"/>
                    <a:pt x="73" y="151"/>
                  </a:cubicBezTo>
                  <a:cubicBezTo>
                    <a:pt x="72" y="155"/>
                    <a:pt x="72" y="159"/>
                    <a:pt x="71" y="164"/>
                  </a:cubicBezTo>
                  <a:cubicBezTo>
                    <a:pt x="71" y="165"/>
                    <a:pt x="70" y="167"/>
                    <a:pt x="70" y="168"/>
                  </a:cubicBezTo>
                  <a:cubicBezTo>
                    <a:pt x="70" y="172"/>
                    <a:pt x="69" y="175"/>
                    <a:pt x="68" y="178"/>
                  </a:cubicBezTo>
                  <a:cubicBezTo>
                    <a:pt x="68" y="181"/>
                    <a:pt x="68" y="183"/>
                    <a:pt x="67" y="186"/>
                  </a:cubicBezTo>
                  <a:cubicBezTo>
                    <a:pt x="67" y="188"/>
                    <a:pt x="66" y="191"/>
                    <a:pt x="66" y="194"/>
                  </a:cubicBezTo>
                  <a:cubicBezTo>
                    <a:pt x="65" y="197"/>
                    <a:pt x="65" y="200"/>
                    <a:pt x="64" y="203"/>
                  </a:cubicBezTo>
                  <a:cubicBezTo>
                    <a:pt x="64" y="205"/>
                    <a:pt x="64" y="207"/>
                    <a:pt x="63" y="209"/>
                  </a:cubicBezTo>
                  <a:cubicBezTo>
                    <a:pt x="63" y="213"/>
                    <a:pt x="62" y="216"/>
                    <a:pt x="61" y="219"/>
                  </a:cubicBezTo>
                  <a:cubicBezTo>
                    <a:pt x="61" y="221"/>
                    <a:pt x="61" y="223"/>
                    <a:pt x="61" y="224"/>
                  </a:cubicBezTo>
                  <a:cubicBezTo>
                    <a:pt x="60" y="228"/>
                    <a:pt x="59" y="232"/>
                    <a:pt x="59" y="236"/>
                  </a:cubicBezTo>
                  <a:cubicBezTo>
                    <a:pt x="58" y="237"/>
                    <a:pt x="58" y="238"/>
                    <a:pt x="58" y="239"/>
                  </a:cubicBezTo>
                  <a:cubicBezTo>
                    <a:pt x="57" y="243"/>
                    <a:pt x="56" y="248"/>
                    <a:pt x="56" y="252"/>
                  </a:cubicBezTo>
                  <a:cubicBezTo>
                    <a:pt x="55" y="253"/>
                    <a:pt x="55" y="254"/>
                    <a:pt x="55" y="255"/>
                  </a:cubicBezTo>
                  <a:cubicBezTo>
                    <a:pt x="54" y="258"/>
                    <a:pt x="54" y="262"/>
                    <a:pt x="53" y="265"/>
                  </a:cubicBezTo>
                  <a:cubicBezTo>
                    <a:pt x="54" y="265"/>
                    <a:pt x="54" y="265"/>
                    <a:pt x="54" y="265"/>
                  </a:cubicBezTo>
                  <a:cubicBezTo>
                    <a:pt x="54" y="263"/>
                    <a:pt x="55" y="260"/>
                    <a:pt x="55" y="258"/>
                  </a:cubicBezTo>
                  <a:cubicBezTo>
                    <a:pt x="56" y="256"/>
                    <a:pt x="56" y="255"/>
                    <a:pt x="56" y="254"/>
                  </a:cubicBezTo>
                  <a:cubicBezTo>
                    <a:pt x="58" y="245"/>
                    <a:pt x="59" y="237"/>
                    <a:pt x="61" y="228"/>
                  </a:cubicBezTo>
                  <a:cubicBezTo>
                    <a:pt x="61" y="227"/>
                    <a:pt x="61" y="225"/>
                    <a:pt x="62" y="224"/>
                  </a:cubicBezTo>
                  <a:cubicBezTo>
                    <a:pt x="63" y="215"/>
                    <a:pt x="65" y="206"/>
                    <a:pt x="66" y="197"/>
                  </a:cubicBezTo>
                  <a:cubicBezTo>
                    <a:pt x="66" y="196"/>
                    <a:pt x="67" y="194"/>
                    <a:pt x="67" y="193"/>
                  </a:cubicBezTo>
                  <a:cubicBezTo>
                    <a:pt x="68" y="184"/>
                    <a:pt x="70" y="175"/>
                    <a:pt x="71" y="165"/>
                  </a:cubicBezTo>
                  <a:cubicBezTo>
                    <a:pt x="72" y="165"/>
                    <a:pt x="72" y="164"/>
                    <a:pt x="72" y="163"/>
                  </a:cubicBezTo>
                  <a:cubicBezTo>
                    <a:pt x="73" y="156"/>
                    <a:pt x="74" y="150"/>
                    <a:pt x="75" y="143"/>
                  </a:cubicBezTo>
                  <a:cubicBezTo>
                    <a:pt x="76" y="143"/>
                    <a:pt x="76" y="143"/>
                    <a:pt x="76" y="143"/>
                  </a:cubicBezTo>
                  <a:cubicBezTo>
                    <a:pt x="82" y="143"/>
                    <a:pt x="86" y="139"/>
                    <a:pt x="86" y="133"/>
                  </a:cubicBezTo>
                  <a:cubicBezTo>
                    <a:pt x="86" y="132"/>
                    <a:pt x="86" y="132"/>
                    <a:pt x="86" y="131"/>
                  </a:cubicBezTo>
                  <a:cubicBezTo>
                    <a:pt x="87" y="131"/>
                    <a:pt x="89" y="131"/>
                    <a:pt x="90" y="131"/>
                  </a:cubicBezTo>
                  <a:cubicBezTo>
                    <a:pt x="91" y="131"/>
                    <a:pt x="91" y="131"/>
                    <a:pt x="92" y="131"/>
                  </a:cubicBezTo>
                  <a:cubicBezTo>
                    <a:pt x="92" y="131"/>
                    <a:pt x="92" y="131"/>
                    <a:pt x="92" y="132"/>
                  </a:cubicBezTo>
                  <a:cubicBezTo>
                    <a:pt x="92" y="136"/>
                    <a:pt x="94" y="140"/>
                    <a:pt x="98" y="141"/>
                  </a:cubicBezTo>
                  <a:cubicBezTo>
                    <a:pt x="96" y="149"/>
                    <a:pt x="96" y="149"/>
                    <a:pt x="96" y="149"/>
                  </a:cubicBezTo>
                  <a:cubicBezTo>
                    <a:pt x="94" y="155"/>
                    <a:pt x="93" y="160"/>
                    <a:pt x="91" y="165"/>
                  </a:cubicBezTo>
                  <a:cubicBezTo>
                    <a:pt x="90" y="170"/>
                    <a:pt x="88" y="176"/>
                    <a:pt x="87" y="181"/>
                  </a:cubicBezTo>
                  <a:cubicBezTo>
                    <a:pt x="86" y="184"/>
                    <a:pt x="85" y="187"/>
                    <a:pt x="84" y="190"/>
                  </a:cubicBezTo>
                  <a:cubicBezTo>
                    <a:pt x="82" y="198"/>
                    <a:pt x="80" y="205"/>
                    <a:pt x="78" y="212"/>
                  </a:cubicBezTo>
                  <a:cubicBezTo>
                    <a:pt x="77" y="216"/>
                    <a:pt x="76" y="219"/>
                    <a:pt x="75" y="223"/>
                  </a:cubicBezTo>
                  <a:cubicBezTo>
                    <a:pt x="73" y="229"/>
                    <a:pt x="71" y="236"/>
                    <a:pt x="69" y="242"/>
                  </a:cubicBezTo>
                  <a:cubicBezTo>
                    <a:pt x="68" y="246"/>
                    <a:pt x="67" y="249"/>
                    <a:pt x="66" y="253"/>
                  </a:cubicBezTo>
                  <a:cubicBezTo>
                    <a:pt x="64" y="257"/>
                    <a:pt x="63" y="261"/>
                    <a:pt x="62" y="265"/>
                  </a:cubicBezTo>
                  <a:cubicBezTo>
                    <a:pt x="63" y="265"/>
                    <a:pt x="63" y="265"/>
                    <a:pt x="63" y="265"/>
                  </a:cubicBezTo>
                  <a:cubicBezTo>
                    <a:pt x="64" y="261"/>
                    <a:pt x="65" y="258"/>
                    <a:pt x="66" y="254"/>
                  </a:cubicBezTo>
                  <a:cubicBezTo>
                    <a:pt x="68" y="250"/>
                    <a:pt x="69" y="245"/>
                    <a:pt x="70" y="240"/>
                  </a:cubicBezTo>
                  <a:cubicBezTo>
                    <a:pt x="72" y="235"/>
                    <a:pt x="73" y="230"/>
                    <a:pt x="75" y="225"/>
                  </a:cubicBezTo>
                  <a:cubicBezTo>
                    <a:pt x="76" y="220"/>
                    <a:pt x="78" y="215"/>
                    <a:pt x="79" y="210"/>
                  </a:cubicBezTo>
                  <a:cubicBezTo>
                    <a:pt x="81" y="206"/>
                    <a:pt x="82" y="201"/>
                    <a:pt x="83" y="196"/>
                  </a:cubicBezTo>
                  <a:cubicBezTo>
                    <a:pt x="88" y="181"/>
                    <a:pt x="92" y="166"/>
                    <a:pt x="97" y="150"/>
                  </a:cubicBezTo>
                  <a:cubicBezTo>
                    <a:pt x="99" y="141"/>
                    <a:pt x="99" y="141"/>
                    <a:pt x="99" y="141"/>
                  </a:cubicBezTo>
                  <a:cubicBezTo>
                    <a:pt x="100" y="142"/>
                    <a:pt x="101" y="142"/>
                    <a:pt x="101" y="142"/>
                  </a:cubicBezTo>
                  <a:cubicBezTo>
                    <a:pt x="107" y="142"/>
                    <a:pt x="111" y="137"/>
                    <a:pt x="111" y="132"/>
                  </a:cubicBezTo>
                  <a:cubicBezTo>
                    <a:pt x="111" y="131"/>
                    <a:pt x="111" y="130"/>
                    <a:pt x="111" y="129"/>
                  </a:cubicBezTo>
                  <a:cubicBezTo>
                    <a:pt x="113" y="128"/>
                    <a:pt x="116" y="127"/>
                    <a:pt x="118" y="127"/>
                  </a:cubicBezTo>
                  <a:cubicBezTo>
                    <a:pt x="119" y="127"/>
                    <a:pt x="119" y="127"/>
                    <a:pt x="119" y="127"/>
                  </a:cubicBezTo>
                  <a:cubicBezTo>
                    <a:pt x="121" y="126"/>
                    <a:pt x="124" y="126"/>
                    <a:pt x="126" y="126"/>
                  </a:cubicBezTo>
                  <a:cubicBezTo>
                    <a:pt x="126" y="129"/>
                    <a:pt x="128" y="132"/>
                    <a:pt x="131" y="134"/>
                  </a:cubicBezTo>
                  <a:cubicBezTo>
                    <a:pt x="128" y="142"/>
                    <a:pt x="124" y="150"/>
                    <a:pt x="120" y="158"/>
                  </a:cubicBezTo>
                  <a:cubicBezTo>
                    <a:pt x="119" y="161"/>
                    <a:pt x="117" y="164"/>
                    <a:pt x="116" y="167"/>
                  </a:cubicBezTo>
                  <a:cubicBezTo>
                    <a:pt x="112" y="175"/>
                    <a:pt x="109" y="183"/>
                    <a:pt x="105" y="191"/>
                  </a:cubicBezTo>
                  <a:cubicBezTo>
                    <a:pt x="104" y="194"/>
                    <a:pt x="102" y="198"/>
                    <a:pt x="100" y="202"/>
                  </a:cubicBezTo>
                  <a:cubicBezTo>
                    <a:pt x="97" y="209"/>
                    <a:pt x="94" y="216"/>
                    <a:pt x="91" y="222"/>
                  </a:cubicBezTo>
                  <a:cubicBezTo>
                    <a:pt x="89" y="226"/>
                    <a:pt x="87" y="230"/>
                    <a:pt x="86" y="234"/>
                  </a:cubicBezTo>
                  <a:cubicBezTo>
                    <a:pt x="83" y="241"/>
                    <a:pt x="80" y="247"/>
                    <a:pt x="77" y="254"/>
                  </a:cubicBezTo>
                  <a:cubicBezTo>
                    <a:pt x="76" y="258"/>
                    <a:pt x="74" y="261"/>
                    <a:pt x="72" y="265"/>
                  </a:cubicBezTo>
                  <a:cubicBezTo>
                    <a:pt x="73" y="265"/>
                    <a:pt x="73" y="265"/>
                    <a:pt x="73" y="265"/>
                  </a:cubicBezTo>
                  <a:cubicBezTo>
                    <a:pt x="74" y="264"/>
                    <a:pt x="75" y="262"/>
                    <a:pt x="75" y="261"/>
                  </a:cubicBezTo>
                  <a:cubicBezTo>
                    <a:pt x="77" y="257"/>
                    <a:pt x="78" y="253"/>
                    <a:pt x="80" y="250"/>
                  </a:cubicBezTo>
                  <a:cubicBezTo>
                    <a:pt x="83" y="243"/>
                    <a:pt x="86" y="236"/>
                    <a:pt x="89" y="230"/>
                  </a:cubicBezTo>
                  <a:cubicBezTo>
                    <a:pt x="91" y="226"/>
                    <a:pt x="92" y="221"/>
                    <a:pt x="94" y="217"/>
                  </a:cubicBezTo>
                  <a:cubicBezTo>
                    <a:pt x="97" y="211"/>
                    <a:pt x="100" y="205"/>
                    <a:pt x="103" y="198"/>
                  </a:cubicBezTo>
                  <a:cubicBezTo>
                    <a:pt x="105" y="194"/>
                    <a:pt x="107" y="189"/>
                    <a:pt x="109" y="185"/>
                  </a:cubicBezTo>
                  <a:cubicBezTo>
                    <a:pt x="112" y="178"/>
                    <a:pt x="115" y="172"/>
                    <a:pt x="118" y="166"/>
                  </a:cubicBezTo>
                  <a:cubicBezTo>
                    <a:pt x="120" y="161"/>
                    <a:pt x="122" y="157"/>
                    <a:pt x="124" y="152"/>
                  </a:cubicBezTo>
                  <a:cubicBezTo>
                    <a:pt x="125" y="149"/>
                    <a:pt x="127" y="146"/>
                    <a:pt x="128" y="143"/>
                  </a:cubicBezTo>
                  <a:cubicBezTo>
                    <a:pt x="127" y="146"/>
                    <a:pt x="126" y="148"/>
                    <a:pt x="125" y="151"/>
                  </a:cubicBezTo>
                  <a:cubicBezTo>
                    <a:pt x="123" y="156"/>
                    <a:pt x="121" y="161"/>
                    <a:pt x="119" y="165"/>
                  </a:cubicBezTo>
                  <a:cubicBezTo>
                    <a:pt x="117" y="170"/>
                    <a:pt x="115" y="175"/>
                    <a:pt x="113" y="180"/>
                  </a:cubicBezTo>
                  <a:cubicBezTo>
                    <a:pt x="101" y="208"/>
                    <a:pt x="90" y="236"/>
                    <a:pt x="79" y="261"/>
                  </a:cubicBezTo>
                  <a:cubicBezTo>
                    <a:pt x="79" y="262"/>
                    <a:pt x="78" y="264"/>
                    <a:pt x="78" y="265"/>
                  </a:cubicBezTo>
                  <a:cubicBezTo>
                    <a:pt x="79" y="265"/>
                    <a:pt x="79" y="265"/>
                    <a:pt x="79" y="265"/>
                  </a:cubicBezTo>
                  <a:cubicBezTo>
                    <a:pt x="79" y="264"/>
                    <a:pt x="79" y="263"/>
                    <a:pt x="79" y="263"/>
                  </a:cubicBezTo>
                  <a:cubicBezTo>
                    <a:pt x="81" y="259"/>
                    <a:pt x="83" y="255"/>
                    <a:pt x="85" y="251"/>
                  </a:cubicBezTo>
                  <a:cubicBezTo>
                    <a:pt x="86" y="247"/>
                    <a:pt x="88" y="243"/>
                    <a:pt x="89" y="239"/>
                  </a:cubicBezTo>
                  <a:cubicBezTo>
                    <a:pt x="91" y="236"/>
                    <a:pt x="92" y="232"/>
                    <a:pt x="94" y="228"/>
                  </a:cubicBezTo>
                  <a:cubicBezTo>
                    <a:pt x="100" y="212"/>
                    <a:pt x="107" y="196"/>
                    <a:pt x="114" y="180"/>
                  </a:cubicBezTo>
                  <a:cubicBezTo>
                    <a:pt x="118" y="170"/>
                    <a:pt x="122" y="160"/>
                    <a:pt x="126" y="149"/>
                  </a:cubicBezTo>
                  <a:cubicBezTo>
                    <a:pt x="128" y="144"/>
                    <a:pt x="130" y="140"/>
                    <a:pt x="133" y="135"/>
                  </a:cubicBezTo>
                  <a:cubicBezTo>
                    <a:pt x="134" y="135"/>
                    <a:pt x="135" y="135"/>
                    <a:pt x="136" y="135"/>
                  </a:cubicBezTo>
                  <a:cubicBezTo>
                    <a:pt x="136" y="135"/>
                    <a:pt x="137" y="135"/>
                    <a:pt x="137" y="135"/>
                  </a:cubicBezTo>
                  <a:cubicBezTo>
                    <a:pt x="137" y="136"/>
                    <a:pt x="137" y="136"/>
                    <a:pt x="138" y="137"/>
                  </a:cubicBezTo>
                  <a:cubicBezTo>
                    <a:pt x="138" y="139"/>
                    <a:pt x="138" y="142"/>
                    <a:pt x="139" y="144"/>
                  </a:cubicBezTo>
                  <a:cubicBezTo>
                    <a:pt x="139" y="148"/>
                    <a:pt x="140" y="152"/>
                    <a:pt x="141" y="155"/>
                  </a:cubicBezTo>
                  <a:cubicBezTo>
                    <a:pt x="141" y="158"/>
                    <a:pt x="141" y="160"/>
                    <a:pt x="142" y="163"/>
                  </a:cubicBezTo>
                  <a:cubicBezTo>
                    <a:pt x="142" y="168"/>
                    <a:pt x="143" y="173"/>
                    <a:pt x="144" y="179"/>
                  </a:cubicBezTo>
                  <a:cubicBezTo>
                    <a:pt x="144" y="180"/>
                    <a:pt x="144" y="181"/>
                    <a:pt x="144" y="182"/>
                  </a:cubicBezTo>
                  <a:cubicBezTo>
                    <a:pt x="145" y="185"/>
                    <a:pt x="145" y="189"/>
                    <a:pt x="146" y="192"/>
                  </a:cubicBezTo>
                  <a:cubicBezTo>
                    <a:pt x="141" y="193"/>
                    <a:pt x="137" y="197"/>
                    <a:pt x="137" y="202"/>
                  </a:cubicBezTo>
                  <a:cubicBezTo>
                    <a:pt x="137" y="205"/>
                    <a:pt x="139" y="208"/>
                    <a:pt x="141" y="209"/>
                  </a:cubicBezTo>
                  <a:cubicBezTo>
                    <a:pt x="137" y="214"/>
                    <a:pt x="133" y="218"/>
                    <a:pt x="130" y="222"/>
                  </a:cubicBezTo>
                  <a:cubicBezTo>
                    <a:pt x="128" y="224"/>
                    <a:pt x="127" y="226"/>
                    <a:pt x="126" y="228"/>
                  </a:cubicBezTo>
                  <a:cubicBezTo>
                    <a:pt x="122" y="233"/>
                    <a:pt x="118" y="238"/>
                    <a:pt x="114" y="242"/>
                  </a:cubicBezTo>
                  <a:cubicBezTo>
                    <a:pt x="112" y="245"/>
                    <a:pt x="111" y="247"/>
                    <a:pt x="109" y="249"/>
                  </a:cubicBezTo>
                  <a:cubicBezTo>
                    <a:pt x="106" y="254"/>
                    <a:pt x="103" y="258"/>
                    <a:pt x="99" y="262"/>
                  </a:cubicBezTo>
                  <a:cubicBezTo>
                    <a:pt x="99" y="263"/>
                    <a:pt x="98" y="264"/>
                    <a:pt x="97" y="265"/>
                  </a:cubicBezTo>
                  <a:cubicBezTo>
                    <a:pt x="98" y="265"/>
                    <a:pt x="98" y="265"/>
                    <a:pt x="98" y="265"/>
                  </a:cubicBezTo>
                  <a:cubicBezTo>
                    <a:pt x="99" y="265"/>
                    <a:pt x="99" y="264"/>
                    <a:pt x="99" y="264"/>
                  </a:cubicBezTo>
                  <a:cubicBezTo>
                    <a:pt x="109" y="251"/>
                    <a:pt x="119" y="237"/>
                    <a:pt x="130" y="223"/>
                  </a:cubicBezTo>
                  <a:cubicBezTo>
                    <a:pt x="131" y="223"/>
                    <a:pt x="132" y="221"/>
                    <a:pt x="133" y="221"/>
                  </a:cubicBezTo>
                  <a:cubicBezTo>
                    <a:pt x="135" y="217"/>
                    <a:pt x="138" y="213"/>
                    <a:pt x="141" y="210"/>
                  </a:cubicBezTo>
                  <a:cubicBezTo>
                    <a:pt x="143" y="211"/>
                    <a:pt x="144" y="211"/>
                    <a:pt x="146" y="212"/>
                  </a:cubicBezTo>
                  <a:cubicBezTo>
                    <a:pt x="145" y="216"/>
                    <a:pt x="145" y="221"/>
                    <a:pt x="144" y="226"/>
                  </a:cubicBezTo>
                  <a:cubicBezTo>
                    <a:pt x="144" y="227"/>
                    <a:pt x="144" y="227"/>
                    <a:pt x="144" y="227"/>
                  </a:cubicBezTo>
                  <a:cubicBezTo>
                    <a:pt x="143" y="234"/>
                    <a:pt x="142" y="241"/>
                    <a:pt x="142" y="248"/>
                  </a:cubicBezTo>
                  <a:cubicBezTo>
                    <a:pt x="141" y="249"/>
                    <a:pt x="141" y="249"/>
                    <a:pt x="141" y="249"/>
                  </a:cubicBezTo>
                  <a:cubicBezTo>
                    <a:pt x="141" y="254"/>
                    <a:pt x="140" y="260"/>
                    <a:pt x="139" y="265"/>
                  </a:cubicBezTo>
                  <a:cubicBezTo>
                    <a:pt x="140" y="265"/>
                    <a:pt x="140" y="265"/>
                    <a:pt x="140" y="265"/>
                  </a:cubicBezTo>
                  <a:cubicBezTo>
                    <a:pt x="141" y="260"/>
                    <a:pt x="142" y="254"/>
                    <a:pt x="142" y="248"/>
                  </a:cubicBezTo>
                  <a:cubicBezTo>
                    <a:pt x="143" y="247"/>
                    <a:pt x="143" y="247"/>
                    <a:pt x="143" y="247"/>
                  </a:cubicBezTo>
                  <a:cubicBezTo>
                    <a:pt x="143" y="242"/>
                    <a:pt x="144" y="237"/>
                    <a:pt x="144" y="231"/>
                  </a:cubicBezTo>
                  <a:cubicBezTo>
                    <a:pt x="145" y="225"/>
                    <a:pt x="146" y="218"/>
                    <a:pt x="147" y="212"/>
                  </a:cubicBezTo>
                  <a:cubicBezTo>
                    <a:pt x="147" y="212"/>
                    <a:pt x="147" y="212"/>
                    <a:pt x="147" y="212"/>
                  </a:cubicBezTo>
                  <a:cubicBezTo>
                    <a:pt x="153" y="212"/>
                    <a:pt x="157" y="207"/>
                    <a:pt x="157" y="202"/>
                  </a:cubicBezTo>
                  <a:cubicBezTo>
                    <a:pt x="157" y="201"/>
                    <a:pt x="157" y="200"/>
                    <a:pt x="157" y="199"/>
                  </a:cubicBezTo>
                  <a:cubicBezTo>
                    <a:pt x="157" y="199"/>
                    <a:pt x="158" y="199"/>
                    <a:pt x="159" y="198"/>
                  </a:cubicBezTo>
                  <a:cubicBezTo>
                    <a:pt x="161" y="198"/>
                    <a:pt x="163" y="197"/>
                    <a:pt x="166" y="196"/>
                  </a:cubicBezTo>
                  <a:cubicBezTo>
                    <a:pt x="170" y="194"/>
                    <a:pt x="175" y="193"/>
                    <a:pt x="179" y="192"/>
                  </a:cubicBezTo>
                  <a:cubicBezTo>
                    <a:pt x="182" y="192"/>
                    <a:pt x="183" y="191"/>
                    <a:pt x="185" y="191"/>
                  </a:cubicBezTo>
                  <a:cubicBezTo>
                    <a:pt x="190" y="190"/>
                    <a:pt x="196" y="190"/>
                    <a:pt x="201" y="189"/>
                  </a:cubicBezTo>
                  <a:cubicBezTo>
                    <a:pt x="203" y="189"/>
                    <a:pt x="204" y="188"/>
                    <a:pt x="206" y="188"/>
                  </a:cubicBezTo>
                  <a:cubicBezTo>
                    <a:pt x="213" y="188"/>
                    <a:pt x="219" y="187"/>
                    <a:pt x="226" y="187"/>
                  </a:cubicBezTo>
                  <a:cubicBezTo>
                    <a:pt x="227" y="187"/>
                    <a:pt x="228" y="187"/>
                    <a:pt x="228" y="187"/>
                  </a:cubicBezTo>
                  <a:cubicBezTo>
                    <a:pt x="234" y="187"/>
                    <a:pt x="239" y="187"/>
                    <a:pt x="245" y="188"/>
                  </a:cubicBezTo>
                  <a:cubicBezTo>
                    <a:pt x="246" y="188"/>
                    <a:pt x="247" y="188"/>
                    <a:pt x="248" y="188"/>
                  </a:cubicBezTo>
                  <a:cubicBezTo>
                    <a:pt x="252" y="188"/>
                    <a:pt x="257" y="189"/>
                    <a:pt x="261" y="189"/>
                  </a:cubicBezTo>
                  <a:cubicBezTo>
                    <a:pt x="262" y="189"/>
                    <a:pt x="263" y="189"/>
                    <a:pt x="264" y="190"/>
                  </a:cubicBezTo>
                  <a:cubicBezTo>
                    <a:pt x="264" y="189"/>
                    <a:pt x="264" y="189"/>
                    <a:pt x="264" y="189"/>
                  </a:cubicBezTo>
                  <a:cubicBezTo>
                    <a:pt x="263" y="189"/>
                    <a:pt x="262" y="188"/>
                    <a:pt x="261" y="188"/>
                  </a:cubicBezTo>
                  <a:cubicBezTo>
                    <a:pt x="258" y="188"/>
                    <a:pt x="254" y="188"/>
                    <a:pt x="250" y="187"/>
                  </a:cubicBezTo>
                  <a:cubicBezTo>
                    <a:pt x="248" y="187"/>
                    <a:pt x="246" y="187"/>
                    <a:pt x="245" y="187"/>
                  </a:cubicBezTo>
                  <a:cubicBezTo>
                    <a:pt x="239" y="187"/>
                    <a:pt x="234" y="186"/>
                    <a:pt x="228" y="186"/>
                  </a:cubicBezTo>
                  <a:cubicBezTo>
                    <a:pt x="228" y="186"/>
                    <a:pt x="228" y="186"/>
                    <a:pt x="228" y="186"/>
                  </a:cubicBezTo>
                  <a:cubicBezTo>
                    <a:pt x="221" y="186"/>
                    <a:pt x="213" y="187"/>
                    <a:pt x="206" y="187"/>
                  </a:cubicBezTo>
                  <a:cubicBezTo>
                    <a:pt x="204" y="188"/>
                    <a:pt x="202" y="188"/>
                    <a:pt x="199" y="188"/>
                  </a:cubicBezTo>
                  <a:cubicBezTo>
                    <a:pt x="195" y="189"/>
                    <a:pt x="190" y="189"/>
                    <a:pt x="186" y="190"/>
                  </a:cubicBezTo>
                  <a:cubicBezTo>
                    <a:pt x="183" y="191"/>
                    <a:pt x="180" y="191"/>
                    <a:pt x="177" y="192"/>
                  </a:cubicBezTo>
                  <a:cubicBezTo>
                    <a:pt x="174" y="193"/>
                    <a:pt x="170" y="194"/>
                    <a:pt x="166" y="195"/>
                  </a:cubicBezTo>
                  <a:cubicBezTo>
                    <a:pt x="163" y="196"/>
                    <a:pt x="161" y="197"/>
                    <a:pt x="158" y="198"/>
                  </a:cubicBezTo>
                  <a:cubicBezTo>
                    <a:pt x="157" y="198"/>
                    <a:pt x="157" y="198"/>
                    <a:pt x="156" y="198"/>
                  </a:cubicBezTo>
                  <a:cubicBezTo>
                    <a:pt x="156" y="196"/>
                    <a:pt x="154" y="195"/>
                    <a:pt x="153" y="194"/>
                  </a:cubicBezTo>
                  <a:cubicBezTo>
                    <a:pt x="154" y="191"/>
                    <a:pt x="156" y="188"/>
                    <a:pt x="158" y="185"/>
                  </a:cubicBezTo>
                  <a:cubicBezTo>
                    <a:pt x="168" y="167"/>
                    <a:pt x="179" y="148"/>
                    <a:pt x="191" y="129"/>
                  </a:cubicBezTo>
                  <a:cubicBezTo>
                    <a:pt x="211" y="94"/>
                    <a:pt x="232" y="58"/>
                    <a:pt x="254" y="21"/>
                  </a:cubicBezTo>
                  <a:cubicBezTo>
                    <a:pt x="257" y="15"/>
                    <a:pt x="261" y="10"/>
                    <a:pt x="264" y="4"/>
                  </a:cubicBezTo>
                  <a:cubicBezTo>
                    <a:pt x="264" y="3"/>
                    <a:pt x="264" y="3"/>
                    <a:pt x="264" y="3"/>
                  </a:cubicBezTo>
                  <a:cubicBezTo>
                    <a:pt x="262" y="5"/>
                    <a:pt x="261" y="8"/>
                    <a:pt x="259" y="10"/>
                  </a:cubicBezTo>
                  <a:cubicBezTo>
                    <a:pt x="257" y="14"/>
                    <a:pt x="255" y="17"/>
                    <a:pt x="253" y="21"/>
                  </a:cubicBezTo>
                  <a:cubicBezTo>
                    <a:pt x="247" y="31"/>
                    <a:pt x="241" y="42"/>
                    <a:pt x="235" y="52"/>
                  </a:cubicBezTo>
                  <a:cubicBezTo>
                    <a:pt x="234" y="54"/>
                    <a:pt x="233" y="56"/>
                    <a:pt x="231" y="58"/>
                  </a:cubicBezTo>
                  <a:cubicBezTo>
                    <a:pt x="224" y="70"/>
                    <a:pt x="217" y="81"/>
                    <a:pt x="211" y="93"/>
                  </a:cubicBezTo>
                  <a:cubicBezTo>
                    <a:pt x="210" y="93"/>
                    <a:pt x="210" y="93"/>
                    <a:pt x="210" y="93"/>
                  </a:cubicBezTo>
                  <a:cubicBezTo>
                    <a:pt x="203" y="105"/>
                    <a:pt x="197" y="117"/>
                    <a:pt x="190" y="128"/>
                  </a:cubicBezTo>
                  <a:cubicBezTo>
                    <a:pt x="182" y="142"/>
                    <a:pt x="174" y="156"/>
                    <a:pt x="166" y="169"/>
                  </a:cubicBezTo>
                  <a:cubicBezTo>
                    <a:pt x="161" y="177"/>
                    <a:pt x="157" y="185"/>
                    <a:pt x="152" y="193"/>
                  </a:cubicBezTo>
                  <a:cubicBezTo>
                    <a:pt x="150" y="193"/>
                    <a:pt x="149" y="192"/>
                    <a:pt x="147" y="192"/>
                  </a:cubicBezTo>
                  <a:cubicBezTo>
                    <a:pt x="146" y="192"/>
                    <a:pt x="146" y="192"/>
                    <a:pt x="146" y="192"/>
                  </a:cubicBezTo>
                  <a:cubicBezTo>
                    <a:pt x="146" y="192"/>
                    <a:pt x="146" y="192"/>
                    <a:pt x="146" y="192"/>
                  </a:cubicBezTo>
                  <a:cubicBezTo>
                    <a:pt x="146" y="188"/>
                    <a:pt x="146" y="185"/>
                    <a:pt x="145" y="181"/>
                  </a:cubicBezTo>
                  <a:cubicBezTo>
                    <a:pt x="145" y="177"/>
                    <a:pt x="144" y="172"/>
                    <a:pt x="143" y="168"/>
                  </a:cubicBezTo>
                  <a:cubicBezTo>
                    <a:pt x="143" y="166"/>
                    <a:pt x="143" y="164"/>
                    <a:pt x="142" y="162"/>
                  </a:cubicBezTo>
                  <a:cubicBezTo>
                    <a:pt x="141" y="153"/>
                    <a:pt x="140" y="144"/>
                    <a:pt x="138" y="135"/>
                  </a:cubicBezTo>
                  <a:cubicBezTo>
                    <a:pt x="142" y="134"/>
                    <a:pt x="146" y="130"/>
                    <a:pt x="146" y="125"/>
                  </a:cubicBezTo>
                  <a:cubicBezTo>
                    <a:pt x="146" y="122"/>
                    <a:pt x="144" y="119"/>
                    <a:pt x="141" y="117"/>
                  </a:cubicBezTo>
                  <a:cubicBezTo>
                    <a:pt x="148" y="107"/>
                    <a:pt x="154" y="97"/>
                    <a:pt x="160" y="87"/>
                  </a:cubicBezTo>
                  <a:cubicBezTo>
                    <a:pt x="162" y="85"/>
                    <a:pt x="164" y="82"/>
                    <a:pt x="166" y="80"/>
                  </a:cubicBezTo>
                  <a:cubicBezTo>
                    <a:pt x="172" y="69"/>
                    <a:pt x="179" y="59"/>
                    <a:pt x="186" y="49"/>
                  </a:cubicBezTo>
                  <a:cubicBezTo>
                    <a:pt x="189" y="45"/>
                    <a:pt x="192" y="41"/>
                    <a:pt x="195" y="37"/>
                  </a:cubicBezTo>
                  <a:cubicBezTo>
                    <a:pt x="201" y="29"/>
                    <a:pt x="207" y="20"/>
                    <a:pt x="213" y="12"/>
                  </a:cubicBezTo>
                  <a:cubicBezTo>
                    <a:pt x="216" y="8"/>
                    <a:pt x="219" y="4"/>
                    <a:pt x="222" y="0"/>
                  </a:cubicBezTo>
                  <a:moveTo>
                    <a:pt x="731" y="0"/>
                  </a:moveTo>
                  <a:cubicBezTo>
                    <a:pt x="729" y="0"/>
                    <a:pt x="729" y="0"/>
                    <a:pt x="729" y="0"/>
                  </a:cubicBezTo>
                  <a:cubicBezTo>
                    <a:pt x="722" y="4"/>
                    <a:pt x="714" y="9"/>
                    <a:pt x="706" y="13"/>
                  </a:cubicBezTo>
                  <a:cubicBezTo>
                    <a:pt x="699" y="18"/>
                    <a:pt x="691" y="22"/>
                    <a:pt x="683" y="27"/>
                  </a:cubicBezTo>
                  <a:cubicBezTo>
                    <a:pt x="672" y="33"/>
                    <a:pt x="661" y="40"/>
                    <a:pt x="650" y="46"/>
                  </a:cubicBezTo>
                  <a:cubicBezTo>
                    <a:pt x="643" y="50"/>
                    <a:pt x="636" y="55"/>
                    <a:pt x="629" y="59"/>
                  </a:cubicBezTo>
                  <a:cubicBezTo>
                    <a:pt x="619" y="65"/>
                    <a:pt x="609" y="71"/>
                    <a:pt x="600" y="76"/>
                  </a:cubicBezTo>
                  <a:cubicBezTo>
                    <a:pt x="592" y="81"/>
                    <a:pt x="584" y="86"/>
                    <a:pt x="576" y="91"/>
                  </a:cubicBezTo>
                  <a:cubicBezTo>
                    <a:pt x="567" y="96"/>
                    <a:pt x="559" y="101"/>
                    <a:pt x="550" y="106"/>
                  </a:cubicBezTo>
                  <a:cubicBezTo>
                    <a:pt x="543" y="111"/>
                    <a:pt x="536" y="115"/>
                    <a:pt x="529" y="120"/>
                  </a:cubicBezTo>
                  <a:cubicBezTo>
                    <a:pt x="529" y="121"/>
                    <a:pt x="529" y="121"/>
                    <a:pt x="529" y="121"/>
                  </a:cubicBezTo>
                  <a:cubicBezTo>
                    <a:pt x="529" y="120"/>
                    <a:pt x="530" y="120"/>
                    <a:pt x="531" y="119"/>
                  </a:cubicBezTo>
                  <a:cubicBezTo>
                    <a:pt x="546" y="110"/>
                    <a:pt x="561" y="101"/>
                    <a:pt x="576" y="92"/>
                  </a:cubicBezTo>
                  <a:cubicBezTo>
                    <a:pt x="579" y="90"/>
                    <a:pt x="583" y="88"/>
                    <a:pt x="586" y="86"/>
                  </a:cubicBezTo>
                  <a:cubicBezTo>
                    <a:pt x="600" y="77"/>
                    <a:pt x="615" y="68"/>
                    <a:pt x="630" y="60"/>
                  </a:cubicBezTo>
                  <a:cubicBezTo>
                    <a:pt x="632" y="58"/>
                    <a:pt x="635" y="56"/>
                    <a:pt x="638" y="55"/>
                  </a:cubicBezTo>
                  <a:cubicBezTo>
                    <a:pt x="653" y="45"/>
                    <a:pt x="668" y="36"/>
                    <a:pt x="684" y="27"/>
                  </a:cubicBezTo>
                  <a:cubicBezTo>
                    <a:pt x="687" y="26"/>
                    <a:pt x="690" y="24"/>
                    <a:pt x="693" y="22"/>
                  </a:cubicBezTo>
                  <a:cubicBezTo>
                    <a:pt x="705" y="15"/>
                    <a:pt x="718" y="7"/>
                    <a:pt x="7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5">
              <a:extLst>
                <a:ext uri="{FF2B5EF4-FFF2-40B4-BE49-F238E27FC236}">
                  <a16:creationId xmlns:a16="http://schemas.microsoft.com/office/drawing/2014/main" id="{7669A52A-AA89-B018-43DA-F3D06CF14E92}"/>
                </a:ext>
              </a:extLst>
            </p:cNvPr>
            <p:cNvSpPr>
              <a:spLocks noEditPoints="1"/>
            </p:cNvSpPr>
            <p:nvPr/>
          </p:nvSpPr>
          <p:spPr bwMode="auto">
            <a:xfrm>
              <a:off x="13968413" y="5427663"/>
              <a:ext cx="2700338" cy="1243012"/>
            </a:xfrm>
            <a:custGeom>
              <a:avLst/>
              <a:gdLst>
                <a:gd name="T0" fmla="*/ 741 w 1586"/>
                <a:gd name="T1" fmla="*/ 501 h 730"/>
                <a:gd name="T2" fmla="*/ 500 w 1586"/>
                <a:gd name="T3" fmla="*/ 266 h 730"/>
                <a:gd name="T4" fmla="*/ 360 w 1586"/>
                <a:gd name="T5" fmla="*/ 398 h 730"/>
                <a:gd name="T6" fmla="*/ 342 w 1586"/>
                <a:gd name="T7" fmla="*/ 386 h 730"/>
                <a:gd name="T8" fmla="*/ 322 w 1586"/>
                <a:gd name="T9" fmla="*/ 354 h 730"/>
                <a:gd name="T10" fmla="*/ 292 w 1586"/>
                <a:gd name="T11" fmla="*/ 326 h 730"/>
                <a:gd name="T12" fmla="*/ 346 w 1586"/>
                <a:gd name="T13" fmla="*/ 397 h 730"/>
                <a:gd name="T14" fmla="*/ 268 w 1586"/>
                <a:gd name="T15" fmla="*/ 472 h 730"/>
                <a:gd name="T16" fmla="*/ 346 w 1586"/>
                <a:gd name="T17" fmla="*/ 411 h 730"/>
                <a:gd name="T18" fmla="*/ 405 w 1586"/>
                <a:gd name="T19" fmla="*/ 431 h 730"/>
                <a:gd name="T20" fmla="*/ 445 w 1586"/>
                <a:gd name="T21" fmla="*/ 326 h 730"/>
                <a:gd name="T22" fmla="*/ 24 w 1586"/>
                <a:gd name="T23" fmla="*/ 175 h 730"/>
                <a:gd name="T24" fmla="*/ 25 w 1586"/>
                <a:gd name="T25" fmla="*/ 183 h 730"/>
                <a:gd name="T26" fmla="*/ 55 w 1586"/>
                <a:gd name="T27" fmla="*/ 121 h 730"/>
                <a:gd name="T28" fmla="*/ 113 w 1586"/>
                <a:gd name="T29" fmla="*/ 104 h 730"/>
                <a:gd name="T30" fmla="*/ 30 w 1586"/>
                <a:gd name="T31" fmla="*/ 101 h 730"/>
                <a:gd name="T32" fmla="*/ 61 w 1586"/>
                <a:gd name="T33" fmla="*/ 106 h 730"/>
                <a:gd name="T34" fmla="*/ 34 w 1586"/>
                <a:gd name="T35" fmla="*/ 104 h 730"/>
                <a:gd name="T36" fmla="*/ 59 w 1586"/>
                <a:gd name="T37" fmla="*/ 103 h 730"/>
                <a:gd name="T38" fmla="*/ 69 w 1586"/>
                <a:gd name="T39" fmla="*/ 81 h 730"/>
                <a:gd name="T40" fmla="*/ 112 w 1586"/>
                <a:gd name="T41" fmla="*/ 101 h 730"/>
                <a:gd name="T42" fmla="*/ 14 w 1586"/>
                <a:gd name="T43" fmla="*/ 44 h 730"/>
                <a:gd name="T44" fmla="*/ 17 w 1586"/>
                <a:gd name="T45" fmla="*/ 3 h 730"/>
                <a:gd name="T46" fmla="*/ 103 w 1586"/>
                <a:gd name="T47" fmla="*/ 88 h 730"/>
                <a:gd name="T48" fmla="*/ 48 w 1586"/>
                <a:gd name="T49" fmla="*/ 84 h 730"/>
                <a:gd name="T50" fmla="*/ 85 w 1586"/>
                <a:gd name="T51" fmla="*/ 16 h 730"/>
                <a:gd name="T52" fmla="*/ 69 w 1586"/>
                <a:gd name="T53" fmla="*/ 20 h 730"/>
                <a:gd name="T54" fmla="*/ 58 w 1586"/>
                <a:gd name="T55" fmla="*/ 31 h 730"/>
                <a:gd name="T56" fmla="*/ 59 w 1586"/>
                <a:gd name="T57" fmla="*/ 5 h 730"/>
                <a:gd name="T58" fmla="*/ 53 w 1586"/>
                <a:gd name="T59" fmla="*/ 0 h 730"/>
                <a:gd name="T60" fmla="*/ 17 w 1586"/>
                <a:gd name="T61" fmla="*/ 91 h 730"/>
                <a:gd name="T62" fmla="*/ 20 w 1586"/>
                <a:gd name="T63" fmla="*/ 43 h 730"/>
                <a:gd name="T64" fmla="*/ 17 w 1586"/>
                <a:gd name="T65" fmla="*/ 9 h 730"/>
                <a:gd name="T66" fmla="*/ 13 w 1586"/>
                <a:gd name="T67" fmla="*/ 21 h 730"/>
                <a:gd name="T68" fmla="*/ 21 w 1586"/>
                <a:gd name="T69" fmla="*/ 153 h 730"/>
                <a:gd name="T70" fmla="*/ 18 w 1586"/>
                <a:gd name="T71" fmla="*/ 266 h 730"/>
                <a:gd name="T72" fmla="*/ 22 w 1586"/>
                <a:gd name="T73" fmla="*/ 251 h 730"/>
                <a:gd name="T74" fmla="*/ 25 w 1586"/>
                <a:gd name="T75" fmla="*/ 249 h 730"/>
                <a:gd name="T76" fmla="*/ 27 w 1586"/>
                <a:gd name="T77" fmla="*/ 151 h 730"/>
                <a:gd name="T78" fmla="*/ 47 w 1586"/>
                <a:gd name="T79" fmla="*/ 160 h 730"/>
                <a:gd name="T80" fmla="*/ 71 w 1586"/>
                <a:gd name="T81" fmla="*/ 266 h 730"/>
                <a:gd name="T82" fmla="*/ 53 w 1586"/>
                <a:gd name="T83" fmla="*/ 179 h 730"/>
                <a:gd name="T84" fmla="*/ 37 w 1586"/>
                <a:gd name="T85" fmla="*/ 137 h 730"/>
                <a:gd name="T86" fmla="*/ 71 w 1586"/>
                <a:gd name="T87" fmla="*/ 152 h 730"/>
                <a:gd name="T88" fmla="*/ 86 w 1586"/>
                <a:gd name="T89" fmla="*/ 266 h 730"/>
                <a:gd name="T90" fmla="*/ 70 w 1586"/>
                <a:gd name="T91" fmla="*/ 145 h 730"/>
                <a:gd name="T92" fmla="*/ 95 w 1586"/>
                <a:gd name="T93" fmla="*/ 175 h 730"/>
                <a:gd name="T94" fmla="*/ 121 w 1586"/>
                <a:gd name="T95" fmla="*/ 245 h 730"/>
                <a:gd name="T96" fmla="*/ 107 w 1586"/>
                <a:gd name="T97" fmla="*/ 202 h 730"/>
                <a:gd name="T98" fmla="*/ 77 w 1586"/>
                <a:gd name="T99" fmla="*/ 139 h 730"/>
                <a:gd name="T100" fmla="*/ 108 w 1586"/>
                <a:gd name="T101" fmla="*/ 142 h 730"/>
                <a:gd name="T102" fmla="*/ 168 w 1586"/>
                <a:gd name="T103" fmla="*/ 190 h 730"/>
                <a:gd name="T104" fmla="*/ 241 w 1586"/>
                <a:gd name="T105" fmla="*/ 266 h 730"/>
                <a:gd name="T106" fmla="*/ 180 w 1586"/>
                <a:gd name="T107" fmla="*/ 201 h 730"/>
                <a:gd name="T108" fmla="*/ 119 w 1586"/>
                <a:gd name="T109" fmla="*/ 148 h 730"/>
                <a:gd name="T110" fmla="*/ 75 w 1586"/>
                <a:gd name="T111" fmla="*/ 122 h 730"/>
                <a:gd name="T112" fmla="*/ 201 w 1586"/>
                <a:gd name="T113" fmla="*/ 175 h 730"/>
                <a:gd name="T114" fmla="*/ 167 w 1586"/>
                <a:gd name="T115" fmla="*/ 138 h 730"/>
                <a:gd name="T116" fmla="*/ 204 w 1586"/>
                <a:gd name="T117" fmla="*/ 56 h 730"/>
                <a:gd name="T118" fmla="*/ 139 w 1586"/>
                <a:gd name="T119"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6" h="730">
                  <a:moveTo>
                    <a:pt x="1510" y="531"/>
                  </a:moveTo>
                  <a:cubicBezTo>
                    <a:pt x="1509" y="531"/>
                    <a:pt x="1509" y="531"/>
                    <a:pt x="1509" y="531"/>
                  </a:cubicBezTo>
                  <a:cubicBezTo>
                    <a:pt x="1513" y="541"/>
                    <a:pt x="1516" y="551"/>
                    <a:pt x="1520" y="560"/>
                  </a:cubicBezTo>
                  <a:cubicBezTo>
                    <a:pt x="1527" y="579"/>
                    <a:pt x="1534" y="598"/>
                    <a:pt x="1541" y="616"/>
                  </a:cubicBezTo>
                  <a:cubicBezTo>
                    <a:pt x="1548" y="634"/>
                    <a:pt x="1555" y="652"/>
                    <a:pt x="1562" y="669"/>
                  </a:cubicBezTo>
                  <a:cubicBezTo>
                    <a:pt x="1563" y="671"/>
                    <a:pt x="1563" y="672"/>
                    <a:pt x="1564" y="673"/>
                  </a:cubicBezTo>
                  <a:cubicBezTo>
                    <a:pt x="1571" y="693"/>
                    <a:pt x="1579" y="712"/>
                    <a:pt x="1586" y="730"/>
                  </a:cubicBezTo>
                  <a:cubicBezTo>
                    <a:pt x="1586" y="728"/>
                    <a:pt x="1586" y="728"/>
                    <a:pt x="1586" y="728"/>
                  </a:cubicBezTo>
                  <a:cubicBezTo>
                    <a:pt x="1583" y="719"/>
                    <a:pt x="1579" y="710"/>
                    <a:pt x="1576" y="701"/>
                  </a:cubicBezTo>
                  <a:cubicBezTo>
                    <a:pt x="1576" y="701"/>
                    <a:pt x="1575" y="700"/>
                    <a:pt x="1575" y="700"/>
                  </a:cubicBezTo>
                  <a:cubicBezTo>
                    <a:pt x="1554" y="647"/>
                    <a:pt x="1532" y="590"/>
                    <a:pt x="1510" y="531"/>
                  </a:cubicBezTo>
                  <a:moveTo>
                    <a:pt x="792" y="479"/>
                  </a:moveTo>
                  <a:cubicBezTo>
                    <a:pt x="786" y="482"/>
                    <a:pt x="780" y="484"/>
                    <a:pt x="774" y="487"/>
                  </a:cubicBezTo>
                  <a:cubicBezTo>
                    <a:pt x="771" y="488"/>
                    <a:pt x="768" y="489"/>
                    <a:pt x="765" y="491"/>
                  </a:cubicBezTo>
                  <a:cubicBezTo>
                    <a:pt x="757" y="494"/>
                    <a:pt x="749" y="498"/>
                    <a:pt x="741" y="501"/>
                  </a:cubicBezTo>
                  <a:cubicBezTo>
                    <a:pt x="737" y="503"/>
                    <a:pt x="732" y="505"/>
                    <a:pt x="728" y="506"/>
                  </a:cubicBezTo>
                  <a:cubicBezTo>
                    <a:pt x="721" y="509"/>
                    <a:pt x="715" y="512"/>
                    <a:pt x="708" y="514"/>
                  </a:cubicBezTo>
                  <a:cubicBezTo>
                    <a:pt x="703" y="516"/>
                    <a:pt x="698" y="518"/>
                    <a:pt x="693" y="520"/>
                  </a:cubicBezTo>
                  <a:cubicBezTo>
                    <a:pt x="687" y="522"/>
                    <a:pt x="682" y="524"/>
                    <a:pt x="676" y="526"/>
                  </a:cubicBezTo>
                  <a:cubicBezTo>
                    <a:pt x="672" y="528"/>
                    <a:pt x="667" y="529"/>
                    <a:pt x="662" y="531"/>
                  </a:cubicBezTo>
                  <a:cubicBezTo>
                    <a:pt x="665" y="531"/>
                    <a:pt x="665" y="531"/>
                    <a:pt x="665" y="531"/>
                  </a:cubicBezTo>
                  <a:cubicBezTo>
                    <a:pt x="669" y="529"/>
                    <a:pt x="673" y="528"/>
                    <a:pt x="677" y="527"/>
                  </a:cubicBezTo>
                  <a:cubicBezTo>
                    <a:pt x="682" y="525"/>
                    <a:pt x="688" y="523"/>
                    <a:pt x="693" y="521"/>
                  </a:cubicBezTo>
                  <a:cubicBezTo>
                    <a:pt x="698" y="519"/>
                    <a:pt x="703" y="517"/>
                    <a:pt x="709" y="515"/>
                  </a:cubicBezTo>
                  <a:cubicBezTo>
                    <a:pt x="718" y="511"/>
                    <a:pt x="727" y="508"/>
                    <a:pt x="737" y="504"/>
                  </a:cubicBezTo>
                  <a:cubicBezTo>
                    <a:pt x="738" y="503"/>
                    <a:pt x="740" y="503"/>
                    <a:pt x="741" y="502"/>
                  </a:cubicBezTo>
                  <a:cubicBezTo>
                    <a:pt x="758" y="495"/>
                    <a:pt x="775" y="488"/>
                    <a:pt x="792" y="480"/>
                  </a:cubicBezTo>
                  <a:cubicBezTo>
                    <a:pt x="792" y="479"/>
                    <a:pt x="792" y="479"/>
                    <a:pt x="792" y="479"/>
                  </a:cubicBezTo>
                  <a:moveTo>
                    <a:pt x="501" y="266"/>
                  </a:moveTo>
                  <a:cubicBezTo>
                    <a:pt x="500" y="266"/>
                    <a:pt x="500" y="266"/>
                    <a:pt x="500" y="266"/>
                  </a:cubicBezTo>
                  <a:cubicBezTo>
                    <a:pt x="498" y="268"/>
                    <a:pt x="496" y="270"/>
                    <a:pt x="494" y="272"/>
                  </a:cubicBezTo>
                  <a:cubicBezTo>
                    <a:pt x="493" y="273"/>
                    <a:pt x="492" y="274"/>
                    <a:pt x="492" y="275"/>
                  </a:cubicBezTo>
                  <a:cubicBezTo>
                    <a:pt x="486" y="281"/>
                    <a:pt x="480" y="288"/>
                    <a:pt x="475" y="294"/>
                  </a:cubicBezTo>
                  <a:cubicBezTo>
                    <a:pt x="473" y="296"/>
                    <a:pt x="471" y="297"/>
                    <a:pt x="470" y="299"/>
                  </a:cubicBezTo>
                  <a:cubicBezTo>
                    <a:pt x="465" y="304"/>
                    <a:pt x="460" y="309"/>
                    <a:pt x="455" y="314"/>
                  </a:cubicBezTo>
                  <a:cubicBezTo>
                    <a:pt x="453" y="317"/>
                    <a:pt x="451" y="319"/>
                    <a:pt x="448" y="321"/>
                  </a:cubicBezTo>
                  <a:cubicBezTo>
                    <a:pt x="444" y="326"/>
                    <a:pt x="440" y="330"/>
                    <a:pt x="435" y="334"/>
                  </a:cubicBezTo>
                  <a:cubicBezTo>
                    <a:pt x="432" y="337"/>
                    <a:pt x="430" y="340"/>
                    <a:pt x="427" y="342"/>
                  </a:cubicBezTo>
                  <a:cubicBezTo>
                    <a:pt x="423" y="346"/>
                    <a:pt x="419" y="350"/>
                    <a:pt x="415" y="353"/>
                  </a:cubicBezTo>
                  <a:cubicBezTo>
                    <a:pt x="412" y="356"/>
                    <a:pt x="409" y="359"/>
                    <a:pt x="406" y="361"/>
                  </a:cubicBezTo>
                  <a:cubicBezTo>
                    <a:pt x="402" y="365"/>
                    <a:pt x="398" y="368"/>
                    <a:pt x="394" y="371"/>
                  </a:cubicBezTo>
                  <a:cubicBezTo>
                    <a:pt x="391" y="374"/>
                    <a:pt x="388" y="377"/>
                    <a:pt x="384" y="379"/>
                  </a:cubicBezTo>
                  <a:cubicBezTo>
                    <a:pt x="381" y="382"/>
                    <a:pt x="377" y="385"/>
                    <a:pt x="374" y="388"/>
                  </a:cubicBezTo>
                  <a:cubicBezTo>
                    <a:pt x="370" y="391"/>
                    <a:pt x="367" y="393"/>
                    <a:pt x="363" y="396"/>
                  </a:cubicBezTo>
                  <a:cubicBezTo>
                    <a:pt x="362" y="396"/>
                    <a:pt x="361" y="397"/>
                    <a:pt x="360" y="398"/>
                  </a:cubicBezTo>
                  <a:cubicBezTo>
                    <a:pt x="358" y="396"/>
                    <a:pt x="356" y="395"/>
                    <a:pt x="354" y="394"/>
                  </a:cubicBezTo>
                  <a:cubicBezTo>
                    <a:pt x="354" y="386"/>
                    <a:pt x="355" y="378"/>
                    <a:pt x="356" y="370"/>
                  </a:cubicBezTo>
                  <a:cubicBezTo>
                    <a:pt x="357" y="364"/>
                    <a:pt x="357" y="357"/>
                    <a:pt x="358" y="350"/>
                  </a:cubicBezTo>
                  <a:cubicBezTo>
                    <a:pt x="359" y="340"/>
                    <a:pt x="359" y="330"/>
                    <a:pt x="360" y="320"/>
                  </a:cubicBezTo>
                  <a:cubicBezTo>
                    <a:pt x="361" y="312"/>
                    <a:pt x="362" y="304"/>
                    <a:pt x="362" y="296"/>
                  </a:cubicBezTo>
                  <a:cubicBezTo>
                    <a:pt x="363" y="286"/>
                    <a:pt x="363" y="276"/>
                    <a:pt x="364" y="266"/>
                  </a:cubicBezTo>
                  <a:cubicBezTo>
                    <a:pt x="363" y="266"/>
                    <a:pt x="363" y="266"/>
                    <a:pt x="363" y="266"/>
                  </a:cubicBezTo>
                  <a:cubicBezTo>
                    <a:pt x="363" y="276"/>
                    <a:pt x="362" y="286"/>
                    <a:pt x="361" y="296"/>
                  </a:cubicBezTo>
                  <a:cubicBezTo>
                    <a:pt x="361" y="302"/>
                    <a:pt x="360" y="309"/>
                    <a:pt x="360" y="316"/>
                  </a:cubicBezTo>
                  <a:cubicBezTo>
                    <a:pt x="359" y="327"/>
                    <a:pt x="358" y="339"/>
                    <a:pt x="357" y="350"/>
                  </a:cubicBezTo>
                  <a:cubicBezTo>
                    <a:pt x="357" y="356"/>
                    <a:pt x="356" y="361"/>
                    <a:pt x="355" y="366"/>
                  </a:cubicBezTo>
                  <a:cubicBezTo>
                    <a:pt x="355" y="375"/>
                    <a:pt x="354" y="385"/>
                    <a:pt x="353" y="394"/>
                  </a:cubicBezTo>
                  <a:cubicBezTo>
                    <a:pt x="352" y="394"/>
                    <a:pt x="352" y="394"/>
                    <a:pt x="352" y="394"/>
                  </a:cubicBezTo>
                  <a:cubicBezTo>
                    <a:pt x="351" y="394"/>
                    <a:pt x="349" y="395"/>
                    <a:pt x="348" y="395"/>
                  </a:cubicBezTo>
                  <a:cubicBezTo>
                    <a:pt x="346" y="392"/>
                    <a:pt x="344" y="389"/>
                    <a:pt x="342" y="386"/>
                  </a:cubicBezTo>
                  <a:cubicBezTo>
                    <a:pt x="341" y="384"/>
                    <a:pt x="340" y="382"/>
                    <a:pt x="338" y="380"/>
                  </a:cubicBezTo>
                  <a:cubicBezTo>
                    <a:pt x="334" y="373"/>
                    <a:pt x="331" y="366"/>
                    <a:pt x="327" y="360"/>
                  </a:cubicBezTo>
                  <a:cubicBezTo>
                    <a:pt x="326" y="358"/>
                    <a:pt x="325" y="357"/>
                    <a:pt x="324" y="356"/>
                  </a:cubicBezTo>
                  <a:cubicBezTo>
                    <a:pt x="320" y="348"/>
                    <a:pt x="315" y="341"/>
                    <a:pt x="311" y="334"/>
                  </a:cubicBezTo>
                  <a:cubicBezTo>
                    <a:pt x="311" y="333"/>
                    <a:pt x="310" y="333"/>
                    <a:pt x="310" y="332"/>
                  </a:cubicBezTo>
                  <a:cubicBezTo>
                    <a:pt x="296" y="309"/>
                    <a:pt x="282" y="287"/>
                    <a:pt x="268" y="266"/>
                  </a:cubicBezTo>
                  <a:cubicBezTo>
                    <a:pt x="267" y="266"/>
                    <a:pt x="267" y="266"/>
                    <a:pt x="267" y="266"/>
                  </a:cubicBezTo>
                  <a:cubicBezTo>
                    <a:pt x="269" y="268"/>
                    <a:pt x="271" y="271"/>
                    <a:pt x="272" y="274"/>
                  </a:cubicBezTo>
                  <a:cubicBezTo>
                    <a:pt x="275" y="278"/>
                    <a:pt x="277" y="282"/>
                    <a:pt x="280" y="286"/>
                  </a:cubicBezTo>
                  <a:cubicBezTo>
                    <a:pt x="282" y="289"/>
                    <a:pt x="284" y="293"/>
                    <a:pt x="287" y="296"/>
                  </a:cubicBezTo>
                  <a:cubicBezTo>
                    <a:pt x="289" y="300"/>
                    <a:pt x="292" y="304"/>
                    <a:pt x="294" y="308"/>
                  </a:cubicBezTo>
                  <a:cubicBezTo>
                    <a:pt x="296" y="312"/>
                    <a:pt x="298" y="315"/>
                    <a:pt x="301" y="319"/>
                  </a:cubicBezTo>
                  <a:cubicBezTo>
                    <a:pt x="303" y="323"/>
                    <a:pt x="306" y="327"/>
                    <a:pt x="308" y="331"/>
                  </a:cubicBezTo>
                  <a:cubicBezTo>
                    <a:pt x="310" y="334"/>
                    <a:pt x="313" y="338"/>
                    <a:pt x="315" y="342"/>
                  </a:cubicBezTo>
                  <a:cubicBezTo>
                    <a:pt x="317" y="346"/>
                    <a:pt x="320" y="350"/>
                    <a:pt x="322" y="354"/>
                  </a:cubicBezTo>
                  <a:cubicBezTo>
                    <a:pt x="325" y="358"/>
                    <a:pt x="327" y="362"/>
                    <a:pt x="329" y="366"/>
                  </a:cubicBezTo>
                  <a:cubicBezTo>
                    <a:pt x="332" y="370"/>
                    <a:pt x="334" y="374"/>
                    <a:pt x="336" y="378"/>
                  </a:cubicBezTo>
                  <a:cubicBezTo>
                    <a:pt x="339" y="382"/>
                    <a:pt x="341" y="385"/>
                    <a:pt x="343" y="389"/>
                  </a:cubicBezTo>
                  <a:cubicBezTo>
                    <a:pt x="344" y="391"/>
                    <a:pt x="346" y="394"/>
                    <a:pt x="347" y="396"/>
                  </a:cubicBezTo>
                  <a:cubicBezTo>
                    <a:pt x="347" y="396"/>
                    <a:pt x="347" y="396"/>
                    <a:pt x="347" y="396"/>
                  </a:cubicBezTo>
                  <a:cubicBezTo>
                    <a:pt x="345" y="394"/>
                    <a:pt x="343" y="391"/>
                    <a:pt x="341" y="389"/>
                  </a:cubicBezTo>
                  <a:cubicBezTo>
                    <a:pt x="341" y="388"/>
                    <a:pt x="340" y="387"/>
                    <a:pt x="339" y="386"/>
                  </a:cubicBezTo>
                  <a:cubicBezTo>
                    <a:pt x="336" y="382"/>
                    <a:pt x="333" y="378"/>
                    <a:pt x="330" y="374"/>
                  </a:cubicBezTo>
                  <a:cubicBezTo>
                    <a:pt x="329" y="373"/>
                    <a:pt x="328" y="371"/>
                    <a:pt x="327" y="370"/>
                  </a:cubicBezTo>
                  <a:cubicBezTo>
                    <a:pt x="324" y="366"/>
                    <a:pt x="321" y="363"/>
                    <a:pt x="318" y="359"/>
                  </a:cubicBezTo>
                  <a:cubicBezTo>
                    <a:pt x="317" y="358"/>
                    <a:pt x="316" y="356"/>
                    <a:pt x="315" y="355"/>
                  </a:cubicBezTo>
                  <a:cubicBezTo>
                    <a:pt x="312" y="351"/>
                    <a:pt x="309" y="348"/>
                    <a:pt x="307" y="345"/>
                  </a:cubicBezTo>
                  <a:cubicBezTo>
                    <a:pt x="306" y="343"/>
                    <a:pt x="304" y="342"/>
                    <a:pt x="303" y="340"/>
                  </a:cubicBezTo>
                  <a:cubicBezTo>
                    <a:pt x="301" y="337"/>
                    <a:pt x="299" y="335"/>
                    <a:pt x="296" y="332"/>
                  </a:cubicBezTo>
                  <a:cubicBezTo>
                    <a:pt x="295" y="330"/>
                    <a:pt x="293" y="328"/>
                    <a:pt x="292" y="326"/>
                  </a:cubicBezTo>
                  <a:cubicBezTo>
                    <a:pt x="290" y="324"/>
                    <a:pt x="288" y="321"/>
                    <a:pt x="286" y="319"/>
                  </a:cubicBezTo>
                  <a:cubicBezTo>
                    <a:pt x="284" y="317"/>
                    <a:pt x="283" y="315"/>
                    <a:pt x="281" y="313"/>
                  </a:cubicBezTo>
                  <a:cubicBezTo>
                    <a:pt x="279" y="311"/>
                    <a:pt x="278" y="309"/>
                    <a:pt x="276" y="307"/>
                  </a:cubicBezTo>
                  <a:cubicBezTo>
                    <a:pt x="274" y="304"/>
                    <a:pt x="272" y="302"/>
                    <a:pt x="270" y="300"/>
                  </a:cubicBezTo>
                  <a:cubicBezTo>
                    <a:pt x="269" y="298"/>
                    <a:pt x="267" y="296"/>
                    <a:pt x="266" y="295"/>
                  </a:cubicBezTo>
                  <a:cubicBezTo>
                    <a:pt x="265" y="293"/>
                    <a:pt x="264" y="292"/>
                    <a:pt x="263" y="291"/>
                  </a:cubicBezTo>
                  <a:cubicBezTo>
                    <a:pt x="263" y="292"/>
                    <a:pt x="263" y="292"/>
                    <a:pt x="263" y="292"/>
                  </a:cubicBezTo>
                  <a:cubicBezTo>
                    <a:pt x="272" y="303"/>
                    <a:pt x="282" y="315"/>
                    <a:pt x="292" y="328"/>
                  </a:cubicBezTo>
                  <a:cubicBezTo>
                    <a:pt x="293" y="329"/>
                    <a:pt x="293" y="329"/>
                    <a:pt x="293" y="329"/>
                  </a:cubicBezTo>
                  <a:cubicBezTo>
                    <a:pt x="300" y="337"/>
                    <a:pt x="307" y="347"/>
                    <a:pt x="315" y="356"/>
                  </a:cubicBezTo>
                  <a:cubicBezTo>
                    <a:pt x="317" y="359"/>
                    <a:pt x="319" y="362"/>
                    <a:pt x="322" y="365"/>
                  </a:cubicBezTo>
                  <a:cubicBezTo>
                    <a:pt x="323" y="367"/>
                    <a:pt x="325" y="369"/>
                    <a:pt x="327" y="371"/>
                  </a:cubicBezTo>
                  <a:cubicBezTo>
                    <a:pt x="329" y="375"/>
                    <a:pt x="332" y="379"/>
                    <a:pt x="335" y="383"/>
                  </a:cubicBezTo>
                  <a:cubicBezTo>
                    <a:pt x="337" y="384"/>
                    <a:pt x="338" y="386"/>
                    <a:pt x="339" y="387"/>
                  </a:cubicBezTo>
                  <a:cubicBezTo>
                    <a:pt x="341" y="390"/>
                    <a:pt x="344" y="393"/>
                    <a:pt x="346" y="397"/>
                  </a:cubicBezTo>
                  <a:cubicBezTo>
                    <a:pt x="344" y="398"/>
                    <a:pt x="342" y="401"/>
                    <a:pt x="342" y="404"/>
                  </a:cubicBezTo>
                  <a:cubicBezTo>
                    <a:pt x="342" y="407"/>
                    <a:pt x="343" y="409"/>
                    <a:pt x="345" y="411"/>
                  </a:cubicBezTo>
                  <a:cubicBezTo>
                    <a:pt x="340" y="416"/>
                    <a:pt x="335" y="421"/>
                    <a:pt x="331" y="425"/>
                  </a:cubicBezTo>
                  <a:cubicBezTo>
                    <a:pt x="330" y="426"/>
                    <a:pt x="329" y="426"/>
                    <a:pt x="329" y="427"/>
                  </a:cubicBezTo>
                  <a:cubicBezTo>
                    <a:pt x="326" y="430"/>
                    <a:pt x="323" y="432"/>
                    <a:pt x="320" y="435"/>
                  </a:cubicBezTo>
                  <a:cubicBezTo>
                    <a:pt x="319" y="436"/>
                    <a:pt x="318" y="437"/>
                    <a:pt x="316" y="438"/>
                  </a:cubicBezTo>
                  <a:cubicBezTo>
                    <a:pt x="314" y="440"/>
                    <a:pt x="312" y="442"/>
                    <a:pt x="309" y="444"/>
                  </a:cubicBezTo>
                  <a:cubicBezTo>
                    <a:pt x="308" y="445"/>
                    <a:pt x="307" y="446"/>
                    <a:pt x="305" y="447"/>
                  </a:cubicBezTo>
                  <a:cubicBezTo>
                    <a:pt x="303" y="449"/>
                    <a:pt x="301" y="450"/>
                    <a:pt x="299" y="452"/>
                  </a:cubicBezTo>
                  <a:cubicBezTo>
                    <a:pt x="297" y="453"/>
                    <a:pt x="296" y="454"/>
                    <a:pt x="294" y="455"/>
                  </a:cubicBezTo>
                  <a:cubicBezTo>
                    <a:pt x="292" y="457"/>
                    <a:pt x="290" y="458"/>
                    <a:pt x="288" y="459"/>
                  </a:cubicBezTo>
                  <a:cubicBezTo>
                    <a:pt x="287" y="460"/>
                    <a:pt x="285" y="461"/>
                    <a:pt x="284" y="463"/>
                  </a:cubicBezTo>
                  <a:cubicBezTo>
                    <a:pt x="282" y="464"/>
                    <a:pt x="280" y="465"/>
                    <a:pt x="278" y="466"/>
                  </a:cubicBezTo>
                  <a:cubicBezTo>
                    <a:pt x="276" y="467"/>
                    <a:pt x="275" y="468"/>
                    <a:pt x="273" y="469"/>
                  </a:cubicBezTo>
                  <a:cubicBezTo>
                    <a:pt x="271" y="470"/>
                    <a:pt x="269" y="471"/>
                    <a:pt x="268" y="472"/>
                  </a:cubicBezTo>
                  <a:cubicBezTo>
                    <a:pt x="266" y="473"/>
                    <a:pt x="265" y="474"/>
                    <a:pt x="263" y="475"/>
                  </a:cubicBezTo>
                  <a:cubicBezTo>
                    <a:pt x="263" y="476"/>
                    <a:pt x="263" y="476"/>
                    <a:pt x="263" y="476"/>
                  </a:cubicBezTo>
                  <a:cubicBezTo>
                    <a:pt x="265" y="475"/>
                    <a:pt x="267" y="474"/>
                    <a:pt x="269" y="473"/>
                  </a:cubicBezTo>
                  <a:cubicBezTo>
                    <a:pt x="270" y="472"/>
                    <a:pt x="271" y="471"/>
                    <a:pt x="273" y="470"/>
                  </a:cubicBezTo>
                  <a:cubicBezTo>
                    <a:pt x="275" y="469"/>
                    <a:pt x="277" y="468"/>
                    <a:pt x="279" y="466"/>
                  </a:cubicBezTo>
                  <a:cubicBezTo>
                    <a:pt x="281" y="466"/>
                    <a:pt x="282" y="465"/>
                    <a:pt x="283" y="464"/>
                  </a:cubicBezTo>
                  <a:cubicBezTo>
                    <a:pt x="285" y="463"/>
                    <a:pt x="287" y="461"/>
                    <a:pt x="290" y="460"/>
                  </a:cubicBezTo>
                  <a:cubicBezTo>
                    <a:pt x="291" y="459"/>
                    <a:pt x="292" y="458"/>
                    <a:pt x="293" y="458"/>
                  </a:cubicBezTo>
                  <a:cubicBezTo>
                    <a:pt x="295" y="456"/>
                    <a:pt x="298" y="454"/>
                    <a:pt x="300" y="452"/>
                  </a:cubicBezTo>
                  <a:cubicBezTo>
                    <a:pt x="301" y="452"/>
                    <a:pt x="301" y="451"/>
                    <a:pt x="302" y="451"/>
                  </a:cubicBezTo>
                  <a:cubicBezTo>
                    <a:pt x="305" y="448"/>
                    <a:pt x="308" y="446"/>
                    <a:pt x="311" y="444"/>
                  </a:cubicBezTo>
                  <a:cubicBezTo>
                    <a:pt x="311" y="443"/>
                    <a:pt x="311" y="443"/>
                    <a:pt x="312" y="443"/>
                  </a:cubicBezTo>
                  <a:cubicBezTo>
                    <a:pt x="315" y="440"/>
                    <a:pt x="318" y="438"/>
                    <a:pt x="321" y="435"/>
                  </a:cubicBezTo>
                  <a:cubicBezTo>
                    <a:pt x="322" y="434"/>
                    <a:pt x="322" y="434"/>
                    <a:pt x="322" y="434"/>
                  </a:cubicBezTo>
                  <a:cubicBezTo>
                    <a:pt x="330" y="427"/>
                    <a:pt x="338" y="419"/>
                    <a:pt x="346" y="411"/>
                  </a:cubicBezTo>
                  <a:cubicBezTo>
                    <a:pt x="347" y="413"/>
                    <a:pt x="350" y="414"/>
                    <a:pt x="352" y="414"/>
                  </a:cubicBezTo>
                  <a:cubicBezTo>
                    <a:pt x="356" y="414"/>
                    <a:pt x="359" y="412"/>
                    <a:pt x="361" y="409"/>
                  </a:cubicBezTo>
                  <a:cubicBezTo>
                    <a:pt x="389" y="424"/>
                    <a:pt x="417" y="438"/>
                    <a:pt x="447" y="452"/>
                  </a:cubicBezTo>
                  <a:cubicBezTo>
                    <a:pt x="450" y="454"/>
                    <a:pt x="453" y="455"/>
                    <a:pt x="456" y="457"/>
                  </a:cubicBezTo>
                  <a:cubicBezTo>
                    <a:pt x="462" y="460"/>
                    <a:pt x="468" y="462"/>
                    <a:pt x="474" y="465"/>
                  </a:cubicBezTo>
                  <a:cubicBezTo>
                    <a:pt x="480" y="468"/>
                    <a:pt x="486" y="471"/>
                    <a:pt x="492" y="473"/>
                  </a:cubicBezTo>
                  <a:cubicBezTo>
                    <a:pt x="497" y="476"/>
                    <a:pt x="502" y="478"/>
                    <a:pt x="507" y="480"/>
                  </a:cubicBezTo>
                  <a:cubicBezTo>
                    <a:pt x="514" y="483"/>
                    <a:pt x="521" y="486"/>
                    <a:pt x="528" y="489"/>
                  </a:cubicBezTo>
                  <a:cubicBezTo>
                    <a:pt x="528" y="488"/>
                    <a:pt x="528" y="488"/>
                    <a:pt x="528" y="488"/>
                  </a:cubicBezTo>
                  <a:cubicBezTo>
                    <a:pt x="516" y="483"/>
                    <a:pt x="504" y="478"/>
                    <a:pt x="493" y="473"/>
                  </a:cubicBezTo>
                  <a:cubicBezTo>
                    <a:pt x="489" y="471"/>
                    <a:pt x="486" y="470"/>
                    <a:pt x="483" y="468"/>
                  </a:cubicBezTo>
                  <a:cubicBezTo>
                    <a:pt x="474" y="464"/>
                    <a:pt x="465" y="460"/>
                    <a:pt x="457" y="456"/>
                  </a:cubicBezTo>
                  <a:cubicBezTo>
                    <a:pt x="452" y="454"/>
                    <a:pt x="447" y="452"/>
                    <a:pt x="443" y="449"/>
                  </a:cubicBezTo>
                  <a:cubicBezTo>
                    <a:pt x="436" y="446"/>
                    <a:pt x="428" y="442"/>
                    <a:pt x="421" y="439"/>
                  </a:cubicBezTo>
                  <a:cubicBezTo>
                    <a:pt x="416" y="436"/>
                    <a:pt x="411" y="434"/>
                    <a:pt x="405" y="431"/>
                  </a:cubicBezTo>
                  <a:cubicBezTo>
                    <a:pt x="399" y="428"/>
                    <a:pt x="393" y="425"/>
                    <a:pt x="387" y="422"/>
                  </a:cubicBezTo>
                  <a:cubicBezTo>
                    <a:pt x="381" y="419"/>
                    <a:pt x="375" y="415"/>
                    <a:pt x="369" y="412"/>
                  </a:cubicBezTo>
                  <a:cubicBezTo>
                    <a:pt x="367" y="411"/>
                    <a:pt x="364" y="410"/>
                    <a:pt x="361" y="408"/>
                  </a:cubicBezTo>
                  <a:cubicBezTo>
                    <a:pt x="362" y="407"/>
                    <a:pt x="362" y="406"/>
                    <a:pt x="362" y="404"/>
                  </a:cubicBezTo>
                  <a:cubicBezTo>
                    <a:pt x="362" y="402"/>
                    <a:pt x="361" y="400"/>
                    <a:pt x="360" y="399"/>
                  </a:cubicBezTo>
                  <a:cubicBezTo>
                    <a:pt x="362" y="398"/>
                    <a:pt x="363" y="397"/>
                    <a:pt x="365" y="396"/>
                  </a:cubicBezTo>
                  <a:cubicBezTo>
                    <a:pt x="367" y="394"/>
                    <a:pt x="369" y="393"/>
                    <a:pt x="371" y="391"/>
                  </a:cubicBezTo>
                  <a:cubicBezTo>
                    <a:pt x="374" y="389"/>
                    <a:pt x="378" y="386"/>
                    <a:pt x="381" y="383"/>
                  </a:cubicBezTo>
                  <a:cubicBezTo>
                    <a:pt x="384" y="381"/>
                    <a:pt x="387" y="379"/>
                    <a:pt x="389" y="377"/>
                  </a:cubicBezTo>
                  <a:cubicBezTo>
                    <a:pt x="392" y="374"/>
                    <a:pt x="395" y="372"/>
                    <a:pt x="398" y="369"/>
                  </a:cubicBezTo>
                  <a:cubicBezTo>
                    <a:pt x="401" y="367"/>
                    <a:pt x="404" y="364"/>
                    <a:pt x="408" y="361"/>
                  </a:cubicBezTo>
                  <a:cubicBezTo>
                    <a:pt x="410" y="359"/>
                    <a:pt x="412" y="357"/>
                    <a:pt x="415" y="355"/>
                  </a:cubicBezTo>
                  <a:cubicBezTo>
                    <a:pt x="418" y="351"/>
                    <a:pt x="422" y="348"/>
                    <a:pt x="426" y="344"/>
                  </a:cubicBezTo>
                  <a:cubicBezTo>
                    <a:pt x="428" y="343"/>
                    <a:pt x="430" y="341"/>
                    <a:pt x="432" y="339"/>
                  </a:cubicBezTo>
                  <a:cubicBezTo>
                    <a:pt x="436" y="335"/>
                    <a:pt x="440" y="331"/>
                    <a:pt x="445" y="326"/>
                  </a:cubicBezTo>
                  <a:cubicBezTo>
                    <a:pt x="446" y="325"/>
                    <a:pt x="447" y="324"/>
                    <a:pt x="448" y="323"/>
                  </a:cubicBezTo>
                  <a:cubicBezTo>
                    <a:pt x="453" y="317"/>
                    <a:pt x="458" y="312"/>
                    <a:pt x="464" y="307"/>
                  </a:cubicBezTo>
                  <a:cubicBezTo>
                    <a:pt x="464" y="307"/>
                    <a:pt x="464" y="307"/>
                    <a:pt x="464" y="307"/>
                  </a:cubicBezTo>
                  <a:cubicBezTo>
                    <a:pt x="476" y="294"/>
                    <a:pt x="488" y="280"/>
                    <a:pt x="501" y="266"/>
                  </a:cubicBezTo>
                  <a:moveTo>
                    <a:pt x="21" y="184"/>
                  </a:moveTo>
                  <a:cubicBezTo>
                    <a:pt x="20" y="184"/>
                    <a:pt x="20" y="184"/>
                    <a:pt x="20" y="184"/>
                  </a:cubicBezTo>
                  <a:cubicBezTo>
                    <a:pt x="23" y="176"/>
                    <a:pt x="23" y="165"/>
                    <a:pt x="22" y="153"/>
                  </a:cubicBezTo>
                  <a:cubicBezTo>
                    <a:pt x="23" y="153"/>
                    <a:pt x="24" y="153"/>
                    <a:pt x="25" y="152"/>
                  </a:cubicBezTo>
                  <a:cubicBezTo>
                    <a:pt x="24" y="165"/>
                    <a:pt x="23" y="177"/>
                    <a:pt x="21" y="184"/>
                  </a:cubicBezTo>
                  <a:moveTo>
                    <a:pt x="24" y="188"/>
                  </a:moveTo>
                  <a:cubicBezTo>
                    <a:pt x="23" y="187"/>
                    <a:pt x="22" y="186"/>
                    <a:pt x="22" y="185"/>
                  </a:cubicBezTo>
                  <a:cubicBezTo>
                    <a:pt x="22" y="184"/>
                    <a:pt x="22" y="183"/>
                    <a:pt x="22" y="182"/>
                  </a:cubicBezTo>
                  <a:cubicBezTo>
                    <a:pt x="23" y="181"/>
                    <a:pt x="23" y="181"/>
                    <a:pt x="23" y="181"/>
                  </a:cubicBezTo>
                  <a:cubicBezTo>
                    <a:pt x="23" y="179"/>
                    <a:pt x="23" y="178"/>
                    <a:pt x="24" y="176"/>
                  </a:cubicBezTo>
                  <a:cubicBezTo>
                    <a:pt x="24" y="176"/>
                    <a:pt x="24" y="175"/>
                    <a:pt x="24" y="175"/>
                  </a:cubicBezTo>
                  <a:cubicBezTo>
                    <a:pt x="24" y="173"/>
                    <a:pt x="24" y="171"/>
                    <a:pt x="25" y="170"/>
                  </a:cubicBezTo>
                  <a:cubicBezTo>
                    <a:pt x="25" y="169"/>
                    <a:pt x="25" y="169"/>
                    <a:pt x="25" y="169"/>
                  </a:cubicBezTo>
                  <a:cubicBezTo>
                    <a:pt x="25" y="167"/>
                    <a:pt x="25" y="165"/>
                    <a:pt x="25" y="163"/>
                  </a:cubicBezTo>
                  <a:cubicBezTo>
                    <a:pt x="25" y="162"/>
                    <a:pt x="25" y="161"/>
                    <a:pt x="25" y="161"/>
                  </a:cubicBezTo>
                  <a:cubicBezTo>
                    <a:pt x="26" y="159"/>
                    <a:pt x="26" y="157"/>
                    <a:pt x="26" y="155"/>
                  </a:cubicBezTo>
                  <a:cubicBezTo>
                    <a:pt x="26" y="154"/>
                    <a:pt x="26" y="153"/>
                    <a:pt x="26" y="152"/>
                  </a:cubicBezTo>
                  <a:cubicBezTo>
                    <a:pt x="26" y="152"/>
                    <a:pt x="26" y="152"/>
                    <a:pt x="26" y="152"/>
                  </a:cubicBezTo>
                  <a:cubicBezTo>
                    <a:pt x="26" y="151"/>
                    <a:pt x="26" y="151"/>
                    <a:pt x="26" y="151"/>
                  </a:cubicBezTo>
                  <a:cubicBezTo>
                    <a:pt x="26" y="152"/>
                    <a:pt x="26" y="152"/>
                    <a:pt x="26" y="153"/>
                  </a:cubicBezTo>
                  <a:cubicBezTo>
                    <a:pt x="26" y="155"/>
                    <a:pt x="26" y="157"/>
                    <a:pt x="26" y="160"/>
                  </a:cubicBezTo>
                  <a:cubicBezTo>
                    <a:pt x="26" y="161"/>
                    <a:pt x="26" y="162"/>
                    <a:pt x="26" y="162"/>
                  </a:cubicBezTo>
                  <a:cubicBezTo>
                    <a:pt x="26" y="166"/>
                    <a:pt x="26" y="169"/>
                    <a:pt x="26" y="172"/>
                  </a:cubicBezTo>
                  <a:cubicBezTo>
                    <a:pt x="26" y="172"/>
                    <a:pt x="26" y="173"/>
                    <a:pt x="26" y="174"/>
                  </a:cubicBezTo>
                  <a:cubicBezTo>
                    <a:pt x="26" y="176"/>
                    <a:pt x="26" y="178"/>
                    <a:pt x="25" y="180"/>
                  </a:cubicBezTo>
                  <a:cubicBezTo>
                    <a:pt x="25" y="181"/>
                    <a:pt x="25" y="182"/>
                    <a:pt x="25" y="183"/>
                  </a:cubicBezTo>
                  <a:cubicBezTo>
                    <a:pt x="25" y="185"/>
                    <a:pt x="24" y="186"/>
                    <a:pt x="24" y="188"/>
                  </a:cubicBezTo>
                  <a:cubicBezTo>
                    <a:pt x="24" y="188"/>
                    <a:pt x="24" y="188"/>
                    <a:pt x="24" y="188"/>
                  </a:cubicBezTo>
                  <a:moveTo>
                    <a:pt x="16" y="120"/>
                  </a:moveTo>
                  <a:cubicBezTo>
                    <a:pt x="16" y="120"/>
                    <a:pt x="16" y="120"/>
                    <a:pt x="16" y="120"/>
                  </a:cubicBezTo>
                  <a:cubicBezTo>
                    <a:pt x="16" y="119"/>
                    <a:pt x="16" y="119"/>
                    <a:pt x="16" y="119"/>
                  </a:cubicBezTo>
                  <a:cubicBezTo>
                    <a:pt x="16" y="120"/>
                    <a:pt x="16" y="120"/>
                    <a:pt x="16" y="120"/>
                  </a:cubicBezTo>
                  <a:moveTo>
                    <a:pt x="34" y="124"/>
                  </a:moveTo>
                  <a:cubicBezTo>
                    <a:pt x="34" y="123"/>
                    <a:pt x="34" y="123"/>
                    <a:pt x="34" y="123"/>
                  </a:cubicBezTo>
                  <a:cubicBezTo>
                    <a:pt x="35" y="123"/>
                    <a:pt x="35" y="123"/>
                    <a:pt x="36" y="123"/>
                  </a:cubicBezTo>
                  <a:cubicBezTo>
                    <a:pt x="38" y="122"/>
                    <a:pt x="41" y="120"/>
                    <a:pt x="43" y="119"/>
                  </a:cubicBezTo>
                  <a:cubicBezTo>
                    <a:pt x="44" y="119"/>
                    <a:pt x="45" y="119"/>
                    <a:pt x="46" y="119"/>
                  </a:cubicBezTo>
                  <a:cubicBezTo>
                    <a:pt x="49" y="118"/>
                    <a:pt x="51" y="117"/>
                    <a:pt x="54" y="117"/>
                  </a:cubicBezTo>
                  <a:cubicBezTo>
                    <a:pt x="55" y="117"/>
                    <a:pt x="56" y="116"/>
                    <a:pt x="57" y="116"/>
                  </a:cubicBezTo>
                  <a:cubicBezTo>
                    <a:pt x="57" y="116"/>
                    <a:pt x="57" y="116"/>
                    <a:pt x="57" y="116"/>
                  </a:cubicBezTo>
                  <a:cubicBezTo>
                    <a:pt x="56" y="117"/>
                    <a:pt x="55" y="119"/>
                    <a:pt x="55" y="121"/>
                  </a:cubicBezTo>
                  <a:cubicBezTo>
                    <a:pt x="54" y="121"/>
                    <a:pt x="53" y="120"/>
                    <a:pt x="52" y="120"/>
                  </a:cubicBezTo>
                  <a:cubicBezTo>
                    <a:pt x="49" y="120"/>
                    <a:pt x="46" y="121"/>
                    <a:pt x="43" y="121"/>
                  </a:cubicBezTo>
                  <a:cubicBezTo>
                    <a:pt x="42" y="121"/>
                    <a:pt x="42" y="121"/>
                    <a:pt x="41" y="122"/>
                  </a:cubicBezTo>
                  <a:cubicBezTo>
                    <a:pt x="39" y="122"/>
                    <a:pt x="37" y="123"/>
                    <a:pt x="35" y="123"/>
                  </a:cubicBezTo>
                  <a:cubicBezTo>
                    <a:pt x="35" y="123"/>
                    <a:pt x="34" y="123"/>
                    <a:pt x="34" y="124"/>
                  </a:cubicBezTo>
                  <a:moveTo>
                    <a:pt x="78" y="117"/>
                  </a:moveTo>
                  <a:cubicBezTo>
                    <a:pt x="78" y="116"/>
                    <a:pt x="78" y="116"/>
                    <a:pt x="78" y="115"/>
                  </a:cubicBezTo>
                  <a:cubicBezTo>
                    <a:pt x="78" y="114"/>
                    <a:pt x="78" y="113"/>
                    <a:pt x="78" y="112"/>
                  </a:cubicBezTo>
                  <a:cubicBezTo>
                    <a:pt x="78" y="112"/>
                    <a:pt x="79" y="112"/>
                    <a:pt x="80" y="112"/>
                  </a:cubicBezTo>
                  <a:cubicBezTo>
                    <a:pt x="81" y="111"/>
                    <a:pt x="83" y="111"/>
                    <a:pt x="84" y="111"/>
                  </a:cubicBezTo>
                  <a:cubicBezTo>
                    <a:pt x="87" y="110"/>
                    <a:pt x="89" y="109"/>
                    <a:pt x="92" y="108"/>
                  </a:cubicBezTo>
                  <a:cubicBezTo>
                    <a:pt x="94" y="108"/>
                    <a:pt x="96" y="108"/>
                    <a:pt x="98" y="107"/>
                  </a:cubicBezTo>
                  <a:cubicBezTo>
                    <a:pt x="100" y="106"/>
                    <a:pt x="103" y="106"/>
                    <a:pt x="106" y="105"/>
                  </a:cubicBezTo>
                  <a:cubicBezTo>
                    <a:pt x="108" y="105"/>
                    <a:pt x="110" y="104"/>
                    <a:pt x="112" y="104"/>
                  </a:cubicBezTo>
                  <a:cubicBezTo>
                    <a:pt x="112" y="104"/>
                    <a:pt x="112" y="104"/>
                    <a:pt x="113" y="104"/>
                  </a:cubicBezTo>
                  <a:cubicBezTo>
                    <a:pt x="113" y="104"/>
                    <a:pt x="113" y="104"/>
                    <a:pt x="113" y="104"/>
                  </a:cubicBezTo>
                  <a:cubicBezTo>
                    <a:pt x="110" y="106"/>
                    <a:pt x="106" y="107"/>
                    <a:pt x="103" y="108"/>
                  </a:cubicBezTo>
                  <a:cubicBezTo>
                    <a:pt x="102" y="108"/>
                    <a:pt x="101" y="109"/>
                    <a:pt x="100" y="109"/>
                  </a:cubicBezTo>
                  <a:cubicBezTo>
                    <a:pt x="94" y="111"/>
                    <a:pt x="87" y="114"/>
                    <a:pt x="81" y="116"/>
                  </a:cubicBezTo>
                  <a:cubicBezTo>
                    <a:pt x="78" y="117"/>
                    <a:pt x="78" y="117"/>
                    <a:pt x="78" y="117"/>
                  </a:cubicBezTo>
                  <a:moveTo>
                    <a:pt x="32" y="109"/>
                  </a:moveTo>
                  <a:cubicBezTo>
                    <a:pt x="31" y="108"/>
                    <a:pt x="30" y="107"/>
                    <a:pt x="29" y="106"/>
                  </a:cubicBezTo>
                  <a:cubicBezTo>
                    <a:pt x="30" y="106"/>
                    <a:pt x="30" y="105"/>
                    <a:pt x="30" y="104"/>
                  </a:cubicBezTo>
                  <a:cubicBezTo>
                    <a:pt x="31" y="103"/>
                    <a:pt x="31" y="103"/>
                    <a:pt x="32" y="102"/>
                  </a:cubicBezTo>
                  <a:cubicBezTo>
                    <a:pt x="32" y="102"/>
                    <a:pt x="33" y="103"/>
                    <a:pt x="34" y="103"/>
                  </a:cubicBezTo>
                  <a:cubicBezTo>
                    <a:pt x="34" y="103"/>
                    <a:pt x="34" y="104"/>
                    <a:pt x="33" y="105"/>
                  </a:cubicBezTo>
                  <a:cubicBezTo>
                    <a:pt x="33" y="106"/>
                    <a:pt x="33" y="108"/>
                    <a:pt x="32" y="109"/>
                  </a:cubicBezTo>
                  <a:moveTo>
                    <a:pt x="28" y="106"/>
                  </a:moveTo>
                  <a:cubicBezTo>
                    <a:pt x="28" y="106"/>
                    <a:pt x="28" y="106"/>
                    <a:pt x="28" y="106"/>
                  </a:cubicBezTo>
                  <a:cubicBezTo>
                    <a:pt x="29" y="104"/>
                    <a:pt x="30" y="103"/>
                    <a:pt x="30" y="101"/>
                  </a:cubicBezTo>
                  <a:cubicBezTo>
                    <a:pt x="31" y="101"/>
                    <a:pt x="31" y="101"/>
                    <a:pt x="31" y="101"/>
                  </a:cubicBezTo>
                  <a:cubicBezTo>
                    <a:pt x="31" y="102"/>
                    <a:pt x="31" y="102"/>
                    <a:pt x="31" y="102"/>
                  </a:cubicBezTo>
                  <a:cubicBezTo>
                    <a:pt x="30" y="103"/>
                    <a:pt x="30" y="104"/>
                    <a:pt x="29" y="105"/>
                  </a:cubicBezTo>
                  <a:cubicBezTo>
                    <a:pt x="29" y="105"/>
                    <a:pt x="29" y="105"/>
                    <a:pt x="28" y="106"/>
                  </a:cubicBezTo>
                  <a:moveTo>
                    <a:pt x="37" y="103"/>
                  </a:moveTo>
                  <a:cubicBezTo>
                    <a:pt x="42" y="103"/>
                    <a:pt x="46" y="100"/>
                    <a:pt x="46" y="95"/>
                  </a:cubicBezTo>
                  <a:cubicBezTo>
                    <a:pt x="47" y="95"/>
                    <a:pt x="47" y="95"/>
                    <a:pt x="47" y="95"/>
                  </a:cubicBezTo>
                  <a:cubicBezTo>
                    <a:pt x="47" y="95"/>
                    <a:pt x="48" y="95"/>
                    <a:pt x="48" y="96"/>
                  </a:cubicBezTo>
                  <a:cubicBezTo>
                    <a:pt x="49" y="96"/>
                    <a:pt x="50" y="96"/>
                    <a:pt x="50" y="97"/>
                  </a:cubicBezTo>
                  <a:cubicBezTo>
                    <a:pt x="51" y="97"/>
                    <a:pt x="51" y="97"/>
                    <a:pt x="52" y="98"/>
                  </a:cubicBezTo>
                  <a:cubicBezTo>
                    <a:pt x="52" y="98"/>
                    <a:pt x="53" y="98"/>
                    <a:pt x="54" y="99"/>
                  </a:cubicBezTo>
                  <a:cubicBezTo>
                    <a:pt x="54" y="99"/>
                    <a:pt x="55" y="100"/>
                    <a:pt x="55" y="100"/>
                  </a:cubicBezTo>
                  <a:cubicBezTo>
                    <a:pt x="56" y="101"/>
                    <a:pt x="57" y="101"/>
                    <a:pt x="57" y="102"/>
                  </a:cubicBezTo>
                  <a:cubicBezTo>
                    <a:pt x="58" y="103"/>
                    <a:pt x="58" y="103"/>
                    <a:pt x="59" y="104"/>
                  </a:cubicBezTo>
                  <a:cubicBezTo>
                    <a:pt x="59" y="104"/>
                    <a:pt x="60" y="105"/>
                    <a:pt x="61" y="106"/>
                  </a:cubicBezTo>
                  <a:cubicBezTo>
                    <a:pt x="61" y="106"/>
                    <a:pt x="62" y="107"/>
                    <a:pt x="62" y="107"/>
                  </a:cubicBezTo>
                  <a:cubicBezTo>
                    <a:pt x="60" y="109"/>
                    <a:pt x="58" y="112"/>
                    <a:pt x="58" y="115"/>
                  </a:cubicBezTo>
                  <a:cubicBezTo>
                    <a:pt x="58" y="115"/>
                    <a:pt x="58" y="115"/>
                    <a:pt x="58" y="115"/>
                  </a:cubicBezTo>
                  <a:cubicBezTo>
                    <a:pt x="58" y="115"/>
                    <a:pt x="58" y="115"/>
                    <a:pt x="58" y="115"/>
                  </a:cubicBezTo>
                  <a:cubicBezTo>
                    <a:pt x="57" y="115"/>
                    <a:pt x="57" y="115"/>
                    <a:pt x="56" y="115"/>
                  </a:cubicBezTo>
                  <a:cubicBezTo>
                    <a:pt x="56" y="115"/>
                    <a:pt x="56" y="115"/>
                    <a:pt x="56" y="115"/>
                  </a:cubicBezTo>
                  <a:cubicBezTo>
                    <a:pt x="52" y="116"/>
                    <a:pt x="48" y="117"/>
                    <a:pt x="45" y="118"/>
                  </a:cubicBezTo>
                  <a:cubicBezTo>
                    <a:pt x="43" y="119"/>
                    <a:pt x="42" y="119"/>
                    <a:pt x="41" y="120"/>
                  </a:cubicBezTo>
                  <a:cubicBezTo>
                    <a:pt x="39" y="120"/>
                    <a:pt x="37" y="121"/>
                    <a:pt x="35" y="122"/>
                  </a:cubicBezTo>
                  <a:cubicBezTo>
                    <a:pt x="34" y="123"/>
                    <a:pt x="34" y="123"/>
                    <a:pt x="33" y="123"/>
                  </a:cubicBezTo>
                  <a:cubicBezTo>
                    <a:pt x="33" y="122"/>
                    <a:pt x="32" y="122"/>
                    <a:pt x="32" y="121"/>
                  </a:cubicBezTo>
                  <a:cubicBezTo>
                    <a:pt x="33" y="119"/>
                    <a:pt x="34" y="117"/>
                    <a:pt x="34" y="115"/>
                  </a:cubicBezTo>
                  <a:cubicBezTo>
                    <a:pt x="34" y="113"/>
                    <a:pt x="34" y="111"/>
                    <a:pt x="33" y="110"/>
                  </a:cubicBezTo>
                  <a:cubicBezTo>
                    <a:pt x="33" y="109"/>
                    <a:pt x="33" y="108"/>
                    <a:pt x="34" y="106"/>
                  </a:cubicBezTo>
                  <a:cubicBezTo>
                    <a:pt x="34" y="106"/>
                    <a:pt x="34" y="105"/>
                    <a:pt x="34" y="104"/>
                  </a:cubicBezTo>
                  <a:cubicBezTo>
                    <a:pt x="34" y="104"/>
                    <a:pt x="35" y="104"/>
                    <a:pt x="35" y="103"/>
                  </a:cubicBezTo>
                  <a:cubicBezTo>
                    <a:pt x="35" y="103"/>
                    <a:pt x="36" y="103"/>
                    <a:pt x="37" y="103"/>
                  </a:cubicBezTo>
                  <a:moveTo>
                    <a:pt x="14" y="120"/>
                  </a:moveTo>
                  <a:cubicBezTo>
                    <a:pt x="14" y="119"/>
                    <a:pt x="14" y="118"/>
                    <a:pt x="14" y="117"/>
                  </a:cubicBezTo>
                  <a:cubicBezTo>
                    <a:pt x="14" y="113"/>
                    <a:pt x="14" y="109"/>
                    <a:pt x="14" y="105"/>
                  </a:cubicBezTo>
                  <a:cubicBezTo>
                    <a:pt x="14" y="101"/>
                    <a:pt x="14" y="97"/>
                    <a:pt x="14" y="92"/>
                  </a:cubicBezTo>
                  <a:cubicBezTo>
                    <a:pt x="15" y="92"/>
                    <a:pt x="15" y="92"/>
                    <a:pt x="15" y="92"/>
                  </a:cubicBezTo>
                  <a:cubicBezTo>
                    <a:pt x="15" y="99"/>
                    <a:pt x="15" y="106"/>
                    <a:pt x="15" y="113"/>
                  </a:cubicBezTo>
                  <a:cubicBezTo>
                    <a:pt x="15" y="114"/>
                    <a:pt x="14" y="114"/>
                    <a:pt x="14" y="115"/>
                  </a:cubicBezTo>
                  <a:cubicBezTo>
                    <a:pt x="14" y="115"/>
                    <a:pt x="15" y="115"/>
                    <a:pt x="15" y="116"/>
                  </a:cubicBezTo>
                  <a:cubicBezTo>
                    <a:pt x="15" y="117"/>
                    <a:pt x="14" y="118"/>
                    <a:pt x="14" y="120"/>
                  </a:cubicBezTo>
                  <a:cubicBezTo>
                    <a:pt x="14" y="120"/>
                    <a:pt x="14" y="120"/>
                    <a:pt x="14" y="120"/>
                  </a:cubicBezTo>
                  <a:moveTo>
                    <a:pt x="63" y="107"/>
                  </a:moveTo>
                  <a:cubicBezTo>
                    <a:pt x="62" y="106"/>
                    <a:pt x="62" y="106"/>
                    <a:pt x="61" y="105"/>
                  </a:cubicBezTo>
                  <a:cubicBezTo>
                    <a:pt x="61" y="104"/>
                    <a:pt x="60" y="104"/>
                    <a:pt x="59" y="103"/>
                  </a:cubicBezTo>
                  <a:cubicBezTo>
                    <a:pt x="59" y="103"/>
                    <a:pt x="58" y="102"/>
                    <a:pt x="58" y="101"/>
                  </a:cubicBezTo>
                  <a:cubicBezTo>
                    <a:pt x="57" y="101"/>
                    <a:pt x="56" y="100"/>
                    <a:pt x="56" y="100"/>
                  </a:cubicBezTo>
                  <a:cubicBezTo>
                    <a:pt x="55" y="99"/>
                    <a:pt x="55" y="99"/>
                    <a:pt x="54" y="98"/>
                  </a:cubicBezTo>
                  <a:cubicBezTo>
                    <a:pt x="54" y="98"/>
                    <a:pt x="53" y="97"/>
                    <a:pt x="52" y="97"/>
                  </a:cubicBezTo>
                  <a:cubicBezTo>
                    <a:pt x="52" y="96"/>
                    <a:pt x="51" y="96"/>
                    <a:pt x="51" y="96"/>
                  </a:cubicBezTo>
                  <a:cubicBezTo>
                    <a:pt x="50" y="95"/>
                    <a:pt x="49" y="95"/>
                    <a:pt x="49" y="95"/>
                  </a:cubicBezTo>
                  <a:cubicBezTo>
                    <a:pt x="48" y="94"/>
                    <a:pt x="48" y="94"/>
                    <a:pt x="47" y="94"/>
                  </a:cubicBezTo>
                  <a:cubicBezTo>
                    <a:pt x="47" y="94"/>
                    <a:pt x="47" y="94"/>
                    <a:pt x="47" y="94"/>
                  </a:cubicBezTo>
                  <a:cubicBezTo>
                    <a:pt x="47" y="94"/>
                    <a:pt x="47" y="94"/>
                    <a:pt x="47" y="94"/>
                  </a:cubicBezTo>
                  <a:cubicBezTo>
                    <a:pt x="47" y="91"/>
                    <a:pt x="46" y="89"/>
                    <a:pt x="44" y="88"/>
                  </a:cubicBezTo>
                  <a:cubicBezTo>
                    <a:pt x="46" y="87"/>
                    <a:pt x="47" y="86"/>
                    <a:pt x="48" y="85"/>
                  </a:cubicBezTo>
                  <a:cubicBezTo>
                    <a:pt x="49" y="85"/>
                    <a:pt x="50" y="84"/>
                    <a:pt x="51" y="84"/>
                  </a:cubicBezTo>
                  <a:cubicBezTo>
                    <a:pt x="53" y="83"/>
                    <a:pt x="55" y="83"/>
                    <a:pt x="57" y="82"/>
                  </a:cubicBezTo>
                  <a:cubicBezTo>
                    <a:pt x="58" y="82"/>
                    <a:pt x="59" y="82"/>
                    <a:pt x="60" y="82"/>
                  </a:cubicBezTo>
                  <a:cubicBezTo>
                    <a:pt x="63" y="81"/>
                    <a:pt x="66" y="81"/>
                    <a:pt x="69" y="81"/>
                  </a:cubicBezTo>
                  <a:cubicBezTo>
                    <a:pt x="69" y="81"/>
                    <a:pt x="69" y="81"/>
                    <a:pt x="69" y="81"/>
                  </a:cubicBezTo>
                  <a:cubicBezTo>
                    <a:pt x="71" y="81"/>
                    <a:pt x="73" y="81"/>
                    <a:pt x="75" y="81"/>
                  </a:cubicBezTo>
                  <a:cubicBezTo>
                    <a:pt x="76" y="81"/>
                    <a:pt x="77" y="81"/>
                    <a:pt x="77" y="81"/>
                  </a:cubicBezTo>
                  <a:cubicBezTo>
                    <a:pt x="79" y="82"/>
                    <a:pt x="80" y="82"/>
                    <a:pt x="82" y="82"/>
                  </a:cubicBezTo>
                  <a:cubicBezTo>
                    <a:pt x="83" y="82"/>
                    <a:pt x="84" y="83"/>
                    <a:pt x="85" y="83"/>
                  </a:cubicBezTo>
                  <a:cubicBezTo>
                    <a:pt x="86" y="83"/>
                    <a:pt x="87" y="83"/>
                    <a:pt x="89" y="84"/>
                  </a:cubicBezTo>
                  <a:cubicBezTo>
                    <a:pt x="90" y="84"/>
                    <a:pt x="91" y="84"/>
                    <a:pt x="92" y="85"/>
                  </a:cubicBezTo>
                  <a:cubicBezTo>
                    <a:pt x="93" y="85"/>
                    <a:pt x="94" y="86"/>
                    <a:pt x="95" y="86"/>
                  </a:cubicBezTo>
                  <a:cubicBezTo>
                    <a:pt x="97" y="87"/>
                    <a:pt x="98" y="87"/>
                    <a:pt x="99" y="87"/>
                  </a:cubicBezTo>
                  <a:cubicBezTo>
                    <a:pt x="100" y="88"/>
                    <a:pt x="101" y="89"/>
                    <a:pt x="102" y="89"/>
                  </a:cubicBezTo>
                  <a:cubicBezTo>
                    <a:pt x="103" y="90"/>
                    <a:pt x="104" y="90"/>
                    <a:pt x="105" y="91"/>
                  </a:cubicBezTo>
                  <a:cubicBezTo>
                    <a:pt x="106" y="91"/>
                    <a:pt x="108" y="92"/>
                    <a:pt x="109" y="93"/>
                  </a:cubicBezTo>
                  <a:cubicBezTo>
                    <a:pt x="110" y="93"/>
                    <a:pt x="111" y="94"/>
                    <a:pt x="112" y="95"/>
                  </a:cubicBezTo>
                  <a:cubicBezTo>
                    <a:pt x="113" y="95"/>
                    <a:pt x="113" y="96"/>
                    <a:pt x="114" y="96"/>
                  </a:cubicBezTo>
                  <a:cubicBezTo>
                    <a:pt x="113" y="98"/>
                    <a:pt x="112" y="99"/>
                    <a:pt x="112" y="101"/>
                  </a:cubicBezTo>
                  <a:cubicBezTo>
                    <a:pt x="112" y="102"/>
                    <a:pt x="113" y="102"/>
                    <a:pt x="113" y="103"/>
                  </a:cubicBezTo>
                  <a:cubicBezTo>
                    <a:pt x="111" y="103"/>
                    <a:pt x="109" y="104"/>
                    <a:pt x="107" y="104"/>
                  </a:cubicBezTo>
                  <a:cubicBezTo>
                    <a:pt x="103" y="105"/>
                    <a:pt x="100" y="106"/>
                    <a:pt x="97" y="106"/>
                  </a:cubicBezTo>
                  <a:cubicBezTo>
                    <a:pt x="96" y="107"/>
                    <a:pt x="94" y="107"/>
                    <a:pt x="93" y="107"/>
                  </a:cubicBezTo>
                  <a:cubicBezTo>
                    <a:pt x="88" y="109"/>
                    <a:pt x="82" y="110"/>
                    <a:pt x="77" y="111"/>
                  </a:cubicBezTo>
                  <a:cubicBezTo>
                    <a:pt x="76" y="108"/>
                    <a:pt x="72" y="105"/>
                    <a:pt x="68" y="105"/>
                  </a:cubicBezTo>
                  <a:cubicBezTo>
                    <a:pt x="66" y="105"/>
                    <a:pt x="64" y="106"/>
                    <a:pt x="63" y="107"/>
                  </a:cubicBezTo>
                  <a:moveTo>
                    <a:pt x="13" y="73"/>
                  </a:moveTo>
                  <a:cubicBezTo>
                    <a:pt x="12" y="73"/>
                    <a:pt x="12" y="73"/>
                    <a:pt x="12" y="73"/>
                  </a:cubicBezTo>
                  <a:cubicBezTo>
                    <a:pt x="12" y="62"/>
                    <a:pt x="11" y="51"/>
                    <a:pt x="11" y="40"/>
                  </a:cubicBezTo>
                  <a:cubicBezTo>
                    <a:pt x="12" y="40"/>
                    <a:pt x="12" y="40"/>
                    <a:pt x="13" y="40"/>
                  </a:cubicBezTo>
                  <a:cubicBezTo>
                    <a:pt x="13" y="42"/>
                    <a:pt x="13" y="44"/>
                    <a:pt x="13" y="46"/>
                  </a:cubicBezTo>
                  <a:cubicBezTo>
                    <a:pt x="13" y="55"/>
                    <a:pt x="13" y="64"/>
                    <a:pt x="13" y="73"/>
                  </a:cubicBezTo>
                  <a:moveTo>
                    <a:pt x="14" y="47"/>
                  </a:moveTo>
                  <a:cubicBezTo>
                    <a:pt x="14" y="46"/>
                    <a:pt x="14" y="45"/>
                    <a:pt x="14" y="44"/>
                  </a:cubicBezTo>
                  <a:cubicBezTo>
                    <a:pt x="14" y="43"/>
                    <a:pt x="14" y="41"/>
                    <a:pt x="14" y="40"/>
                  </a:cubicBezTo>
                  <a:cubicBezTo>
                    <a:pt x="14" y="40"/>
                    <a:pt x="14" y="40"/>
                    <a:pt x="14" y="40"/>
                  </a:cubicBezTo>
                  <a:cubicBezTo>
                    <a:pt x="14" y="40"/>
                    <a:pt x="14" y="41"/>
                    <a:pt x="14" y="41"/>
                  </a:cubicBezTo>
                  <a:cubicBezTo>
                    <a:pt x="14" y="43"/>
                    <a:pt x="14" y="45"/>
                    <a:pt x="14" y="47"/>
                  </a:cubicBezTo>
                  <a:moveTo>
                    <a:pt x="16" y="73"/>
                  </a:moveTo>
                  <a:cubicBezTo>
                    <a:pt x="16" y="73"/>
                    <a:pt x="15" y="73"/>
                    <a:pt x="14" y="73"/>
                  </a:cubicBezTo>
                  <a:cubicBezTo>
                    <a:pt x="14" y="70"/>
                    <a:pt x="14" y="67"/>
                    <a:pt x="15" y="63"/>
                  </a:cubicBezTo>
                  <a:cubicBezTo>
                    <a:pt x="15" y="60"/>
                    <a:pt x="15" y="56"/>
                    <a:pt x="15" y="52"/>
                  </a:cubicBezTo>
                  <a:cubicBezTo>
                    <a:pt x="15" y="48"/>
                    <a:pt x="15" y="43"/>
                    <a:pt x="16" y="39"/>
                  </a:cubicBezTo>
                  <a:cubicBezTo>
                    <a:pt x="17" y="38"/>
                    <a:pt x="18" y="37"/>
                    <a:pt x="19" y="36"/>
                  </a:cubicBezTo>
                  <a:cubicBezTo>
                    <a:pt x="18" y="48"/>
                    <a:pt x="17" y="60"/>
                    <a:pt x="16" y="72"/>
                  </a:cubicBezTo>
                  <a:cubicBezTo>
                    <a:pt x="16" y="72"/>
                    <a:pt x="16" y="73"/>
                    <a:pt x="16" y="73"/>
                  </a:cubicBezTo>
                  <a:moveTo>
                    <a:pt x="17" y="4"/>
                  </a:moveTo>
                  <a:cubicBezTo>
                    <a:pt x="17" y="4"/>
                    <a:pt x="17" y="3"/>
                    <a:pt x="17" y="3"/>
                  </a:cubicBezTo>
                  <a:cubicBezTo>
                    <a:pt x="17" y="3"/>
                    <a:pt x="17" y="3"/>
                    <a:pt x="17" y="3"/>
                  </a:cubicBezTo>
                  <a:cubicBezTo>
                    <a:pt x="17" y="3"/>
                    <a:pt x="17" y="4"/>
                    <a:pt x="17" y="4"/>
                  </a:cubicBezTo>
                  <a:moveTo>
                    <a:pt x="139" y="0"/>
                  </a:moveTo>
                  <a:cubicBezTo>
                    <a:pt x="138" y="0"/>
                    <a:pt x="138" y="0"/>
                    <a:pt x="138" y="0"/>
                  </a:cubicBezTo>
                  <a:cubicBezTo>
                    <a:pt x="136" y="22"/>
                    <a:pt x="132" y="42"/>
                    <a:pt x="129" y="62"/>
                  </a:cubicBezTo>
                  <a:cubicBezTo>
                    <a:pt x="129" y="63"/>
                    <a:pt x="129" y="63"/>
                    <a:pt x="129" y="64"/>
                  </a:cubicBezTo>
                  <a:cubicBezTo>
                    <a:pt x="128" y="67"/>
                    <a:pt x="128" y="71"/>
                    <a:pt x="127" y="74"/>
                  </a:cubicBezTo>
                  <a:cubicBezTo>
                    <a:pt x="126" y="77"/>
                    <a:pt x="126" y="80"/>
                    <a:pt x="125" y="83"/>
                  </a:cubicBezTo>
                  <a:cubicBezTo>
                    <a:pt x="125" y="85"/>
                    <a:pt x="125" y="87"/>
                    <a:pt x="124" y="90"/>
                  </a:cubicBezTo>
                  <a:cubicBezTo>
                    <a:pt x="124" y="90"/>
                    <a:pt x="124" y="91"/>
                    <a:pt x="124" y="92"/>
                  </a:cubicBezTo>
                  <a:cubicBezTo>
                    <a:pt x="123" y="92"/>
                    <a:pt x="123" y="92"/>
                    <a:pt x="122" y="92"/>
                  </a:cubicBezTo>
                  <a:cubicBezTo>
                    <a:pt x="119" y="92"/>
                    <a:pt x="116" y="93"/>
                    <a:pt x="115" y="95"/>
                  </a:cubicBezTo>
                  <a:cubicBezTo>
                    <a:pt x="114" y="95"/>
                    <a:pt x="113" y="94"/>
                    <a:pt x="112" y="94"/>
                  </a:cubicBezTo>
                  <a:cubicBezTo>
                    <a:pt x="111" y="93"/>
                    <a:pt x="110" y="93"/>
                    <a:pt x="109" y="92"/>
                  </a:cubicBezTo>
                  <a:cubicBezTo>
                    <a:pt x="108" y="91"/>
                    <a:pt x="107" y="91"/>
                    <a:pt x="106" y="90"/>
                  </a:cubicBezTo>
                  <a:cubicBezTo>
                    <a:pt x="105" y="89"/>
                    <a:pt x="104" y="89"/>
                    <a:pt x="103" y="88"/>
                  </a:cubicBezTo>
                  <a:cubicBezTo>
                    <a:pt x="101" y="88"/>
                    <a:pt x="100" y="87"/>
                    <a:pt x="99" y="87"/>
                  </a:cubicBezTo>
                  <a:cubicBezTo>
                    <a:pt x="98" y="86"/>
                    <a:pt x="97" y="86"/>
                    <a:pt x="96" y="85"/>
                  </a:cubicBezTo>
                  <a:cubicBezTo>
                    <a:pt x="95" y="85"/>
                    <a:pt x="93" y="84"/>
                    <a:pt x="92" y="84"/>
                  </a:cubicBezTo>
                  <a:cubicBezTo>
                    <a:pt x="91" y="84"/>
                    <a:pt x="90" y="83"/>
                    <a:pt x="89" y="83"/>
                  </a:cubicBezTo>
                  <a:cubicBezTo>
                    <a:pt x="88" y="83"/>
                    <a:pt x="86" y="82"/>
                    <a:pt x="85" y="82"/>
                  </a:cubicBezTo>
                  <a:cubicBezTo>
                    <a:pt x="84" y="82"/>
                    <a:pt x="83" y="81"/>
                    <a:pt x="82" y="81"/>
                  </a:cubicBezTo>
                  <a:cubicBezTo>
                    <a:pt x="81" y="81"/>
                    <a:pt x="79" y="81"/>
                    <a:pt x="78" y="81"/>
                  </a:cubicBezTo>
                  <a:cubicBezTo>
                    <a:pt x="77" y="80"/>
                    <a:pt x="76" y="80"/>
                    <a:pt x="76" y="80"/>
                  </a:cubicBezTo>
                  <a:cubicBezTo>
                    <a:pt x="73" y="80"/>
                    <a:pt x="71" y="80"/>
                    <a:pt x="69" y="80"/>
                  </a:cubicBezTo>
                  <a:cubicBezTo>
                    <a:pt x="69" y="80"/>
                    <a:pt x="69" y="80"/>
                    <a:pt x="69" y="80"/>
                  </a:cubicBezTo>
                  <a:cubicBezTo>
                    <a:pt x="69" y="80"/>
                    <a:pt x="69" y="80"/>
                    <a:pt x="69" y="80"/>
                  </a:cubicBezTo>
                  <a:cubicBezTo>
                    <a:pt x="66" y="80"/>
                    <a:pt x="63" y="80"/>
                    <a:pt x="60" y="81"/>
                  </a:cubicBezTo>
                  <a:cubicBezTo>
                    <a:pt x="59" y="81"/>
                    <a:pt x="58" y="81"/>
                    <a:pt x="57" y="81"/>
                  </a:cubicBezTo>
                  <a:cubicBezTo>
                    <a:pt x="55" y="82"/>
                    <a:pt x="53" y="82"/>
                    <a:pt x="51" y="83"/>
                  </a:cubicBezTo>
                  <a:cubicBezTo>
                    <a:pt x="50" y="83"/>
                    <a:pt x="49" y="84"/>
                    <a:pt x="48" y="84"/>
                  </a:cubicBezTo>
                  <a:cubicBezTo>
                    <a:pt x="47" y="85"/>
                    <a:pt x="45" y="86"/>
                    <a:pt x="44" y="87"/>
                  </a:cubicBezTo>
                  <a:cubicBezTo>
                    <a:pt x="43" y="86"/>
                    <a:pt x="43" y="86"/>
                    <a:pt x="42" y="85"/>
                  </a:cubicBezTo>
                  <a:cubicBezTo>
                    <a:pt x="42" y="84"/>
                    <a:pt x="43" y="84"/>
                    <a:pt x="43" y="83"/>
                  </a:cubicBezTo>
                  <a:cubicBezTo>
                    <a:pt x="45" y="80"/>
                    <a:pt x="46" y="77"/>
                    <a:pt x="48" y="74"/>
                  </a:cubicBezTo>
                  <a:cubicBezTo>
                    <a:pt x="50" y="71"/>
                    <a:pt x="52" y="68"/>
                    <a:pt x="54" y="64"/>
                  </a:cubicBezTo>
                  <a:cubicBezTo>
                    <a:pt x="56" y="61"/>
                    <a:pt x="57" y="59"/>
                    <a:pt x="59" y="56"/>
                  </a:cubicBezTo>
                  <a:cubicBezTo>
                    <a:pt x="61" y="52"/>
                    <a:pt x="64" y="49"/>
                    <a:pt x="66" y="45"/>
                  </a:cubicBezTo>
                  <a:cubicBezTo>
                    <a:pt x="68" y="43"/>
                    <a:pt x="69" y="40"/>
                    <a:pt x="71" y="37"/>
                  </a:cubicBezTo>
                  <a:cubicBezTo>
                    <a:pt x="74" y="34"/>
                    <a:pt x="76" y="30"/>
                    <a:pt x="79" y="26"/>
                  </a:cubicBezTo>
                  <a:cubicBezTo>
                    <a:pt x="81" y="23"/>
                    <a:pt x="82" y="21"/>
                    <a:pt x="84" y="18"/>
                  </a:cubicBezTo>
                  <a:cubicBezTo>
                    <a:pt x="87" y="14"/>
                    <a:pt x="91" y="9"/>
                    <a:pt x="94" y="5"/>
                  </a:cubicBezTo>
                  <a:cubicBezTo>
                    <a:pt x="95" y="3"/>
                    <a:pt x="96" y="2"/>
                    <a:pt x="97" y="0"/>
                  </a:cubicBezTo>
                  <a:cubicBezTo>
                    <a:pt x="96" y="0"/>
                    <a:pt x="96" y="0"/>
                    <a:pt x="96" y="0"/>
                  </a:cubicBezTo>
                  <a:cubicBezTo>
                    <a:pt x="95" y="1"/>
                    <a:pt x="94" y="3"/>
                    <a:pt x="93" y="4"/>
                  </a:cubicBezTo>
                  <a:cubicBezTo>
                    <a:pt x="90" y="8"/>
                    <a:pt x="87" y="12"/>
                    <a:pt x="85" y="16"/>
                  </a:cubicBezTo>
                  <a:cubicBezTo>
                    <a:pt x="83" y="19"/>
                    <a:pt x="81" y="21"/>
                    <a:pt x="79" y="24"/>
                  </a:cubicBezTo>
                  <a:cubicBezTo>
                    <a:pt x="77" y="28"/>
                    <a:pt x="74" y="31"/>
                    <a:pt x="72" y="35"/>
                  </a:cubicBezTo>
                  <a:cubicBezTo>
                    <a:pt x="70" y="37"/>
                    <a:pt x="68" y="40"/>
                    <a:pt x="67" y="43"/>
                  </a:cubicBezTo>
                  <a:cubicBezTo>
                    <a:pt x="64" y="46"/>
                    <a:pt x="62" y="50"/>
                    <a:pt x="60" y="53"/>
                  </a:cubicBezTo>
                  <a:cubicBezTo>
                    <a:pt x="58" y="56"/>
                    <a:pt x="57" y="58"/>
                    <a:pt x="55" y="61"/>
                  </a:cubicBezTo>
                  <a:cubicBezTo>
                    <a:pt x="53" y="65"/>
                    <a:pt x="51" y="68"/>
                    <a:pt x="49" y="71"/>
                  </a:cubicBezTo>
                  <a:cubicBezTo>
                    <a:pt x="47" y="74"/>
                    <a:pt x="46" y="77"/>
                    <a:pt x="44" y="79"/>
                  </a:cubicBezTo>
                  <a:cubicBezTo>
                    <a:pt x="43" y="81"/>
                    <a:pt x="42" y="83"/>
                    <a:pt x="41" y="84"/>
                  </a:cubicBezTo>
                  <a:cubicBezTo>
                    <a:pt x="42" y="83"/>
                    <a:pt x="43" y="81"/>
                    <a:pt x="43" y="80"/>
                  </a:cubicBezTo>
                  <a:cubicBezTo>
                    <a:pt x="45" y="76"/>
                    <a:pt x="46" y="73"/>
                    <a:pt x="48" y="69"/>
                  </a:cubicBezTo>
                  <a:cubicBezTo>
                    <a:pt x="49" y="66"/>
                    <a:pt x="50" y="64"/>
                    <a:pt x="52" y="61"/>
                  </a:cubicBezTo>
                  <a:cubicBezTo>
                    <a:pt x="53" y="57"/>
                    <a:pt x="55" y="53"/>
                    <a:pt x="56" y="50"/>
                  </a:cubicBezTo>
                  <a:cubicBezTo>
                    <a:pt x="58" y="47"/>
                    <a:pt x="59" y="44"/>
                    <a:pt x="60" y="41"/>
                  </a:cubicBezTo>
                  <a:cubicBezTo>
                    <a:pt x="62" y="37"/>
                    <a:pt x="64" y="33"/>
                    <a:pt x="65" y="29"/>
                  </a:cubicBezTo>
                  <a:cubicBezTo>
                    <a:pt x="67" y="26"/>
                    <a:pt x="68" y="23"/>
                    <a:pt x="69" y="20"/>
                  </a:cubicBezTo>
                  <a:cubicBezTo>
                    <a:pt x="71" y="16"/>
                    <a:pt x="73" y="12"/>
                    <a:pt x="74" y="8"/>
                  </a:cubicBezTo>
                  <a:cubicBezTo>
                    <a:pt x="75" y="5"/>
                    <a:pt x="76" y="3"/>
                    <a:pt x="78" y="0"/>
                  </a:cubicBezTo>
                  <a:cubicBezTo>
                    <a:pt x="77" y="0"/>
                    <a:pt x="77" y="0"/>
                    <a:pt x="77" y="0"/>
                  </a:cubicBezTo>
                  <a:cubicBezTo>
                    <a:pt x="64" y="30"/>
                    <a:pt x="52" y="59"/>
                    <a:pt x="40" y="84"/>
                  </a:cubicBezTo>
                  <a:cubicBezTo>
                    <a:pt x="39" y="84"/>
                    <a:pt x="38" y="84"/>
                    <a:pt x="37" y="84"/>
                  </a:cubicBezTo>
                  <a:cubicBezTo>
                    <a:pt x="37" y="83"/>
                    <a:pt x="37" y="83"/>
                    <a:pt x="37" y="83"/>
                  </a:cubicBezTo>
                  <a:cubicBezTo>
                    <a:pt x="40" y="77"/>
                    <a:pt x="42" y="71"/>
                    <a:pt x="45" y="65"/>
                  </a:cubicBezTo>
                  <a:cubicBezTo>
                    <a:pt x="46" y="62"/>
                    <a:pt x="47" y="59"/>
                    <a:pt x="49" y="55"/>
                  </a:cubicBezTo>
                  <a:cubicBezTo>
                    <a:pt x="53" y="45"/>
                    <a:pt x="57" y="36"/>
                    <a:pt x="61" y="26"/>
                  </a:cubicBezTo>
                  <a:cubicBezTo>
                    <a:pt x="62" y="24"/>
                    <a:pt x="62" y="23"/>
                    <a:pt x="63" y="21"/>
                  </a:cubicBezTo>
                  <a:cubicBezTo>
                    <a:pt x="66" y="14"/>
                    <a:pt x="69" y="7"/>
                    <a:pt x="72" y="0"/>
                  </a:cubicBezTo>
                  <a:cubicBezTo>
                    <a:pt x="71" y="0"/>
                    <a:pt x="71" y="0"/>
                    <a:pt x="71" y="0"/>
                  </a:cubicBezTo>
                  <a:cubicBezTo>
                    <a:pt x="71" y="0"/>
                    <a:pt x="71" y="0"/>
                    <a:pt x="71" y="1"/>
                  </a:cubicBezTo>
                  <a:cubicBezTo>
                    <a:pt x="68" y="7"/>
                    <a:pt x="66" y="13"/>
                    <a:pt x="63" y="20"/>
                  </a:cubicBezTo>
                  <a:cubicBezTo>
                    <a:pt x="61" y="23"/>
                    <a:pt x="60" y="27"/>
                    <a:pt x="58" y="31"/>
                  </a:cubicBezTo>
                  <a:cubicBezTo>
                    <a:pt x="55" y="37"/>
                    <a:pt x="53" y="43"/>
                    <a:pt x="50" y="50"/>
                  </a:cubicBezTo>
                  <a:cubicBezTo>
                    <a:pt x="49" y="53"/>
                    <a:pt x="47" y="57"/>
                    <a:pt x="46" y="61"/>
                  </a:cubicBezTo>
                  <a:cubicBezTo>
                    <a:pt x="43" y="67"/>
                    <a:pt x="41" y="73"/>
                    <a:pt x="38" y="79"/>
                  </a:cubicBezTo>
                  <a:cubicBezTo>
                    <a:pt x="37" y="81"/>
                    <a:pt x="37" y="82"/>
                    <a:pt x="36" y="84"/>
                  </a:cubicBezTo>
                  <a:cubicBezTo>
                    <a:pt x="35" y="84"/>
                    <a:pt x="35" y="84"/>
                    <a:pt x="35" y="84"/>
                  </a:cubicBezTo>
                  <a:cubicBezTo>
                    <a:pt x="36" y="83"/>
                    <a:pt x="36" y="83"/>
                    <a:pt x="36" y="83"/>
                  </a:cubicBezTo>
                  <a:cubicBezTo>
                    <a:pt x="37" y="79"/>
                    <a:pt x="39" y="74"/>
                    <a:pt x="40" y="69"/>
                  </a:cubicBezTo>
                  <a:cubicBezTo>
                    <a:pt x="42" y="65"/>
                    <a:pt x="43" y="62"/>
                    <a:pt x="44" y="58"/>
                  </a:cubicBezTo>
                  <a:cubicBezTo>
                    <a:pt x="46" y="53"/>
                    <a:pt x="47" y="48"/>
                    <a:pt x="49" y="44"/>
                  </a:cubicBezTo>
                  <a:cubicBezTo>
                    <a:pt x="50" y="40"/>
                    <a:pt x="51" y="36"/>
                    <a:pt x="52" y="32"/>
                  </a:cubicBezTo>
                  <a:cubicBezTo>
                    <a:pt x="54" y="27"/>
                    <a:pt x="55" y="22"/>
                    <a:pt x="57" y="17"/>
                  </a:cubicBezTo>
                  <a:cubicBezTo>
                    <a:pt x="58" y="13"/>
                    <a:pt x="59" y="8"/>
                    <a:pt x="61" y="4"/>
                  </a:cubicBezTo>
                  <a:cubicBezTo>
                    <a:pt x="61" y="3"/>
                    <a:pt x="62" y="1"/>
                    <a:pt x="62" y="0"/>
                  </a:cubicBezTo>
                  <a:cubicBezTo>
                    <a:pt x="61" y="0"/>
                    <a:pt x="61" y="0"/>
                    <a:pt x="61" y="0"/>
                  </a:cubicBezTo>
                  <a:cubicBezTo>
                    <a:pt x="61" y="2"/>
                    <a:pt x="60" y="4"/>
                    <a:pt x="59" y="5"/>
                  </a:cubicBezTo>
                  <a:cubicBezTo>
                    <a:pt x="58" y="9"/>
                    <a:pt x="57" y="13"/>
                    <a:pt x="56" y="17"/>
                  </a:cubicBezTo>
                  <a:cubicBezTo>
                    <a:pt x="54" y="22"/>
                    <a:pt x="53" y="28"/>
                    <a:pt x="51" y="33"/>
                  </a:cubicBezTo>
                  <a:cubicBezTo>
                    <a:pt x="50" y="36"/>
                    <a:pt x="49" y="40"/>
                    <a:pt x="48" y="44"/>
                  </a:cubicBezTo>
                  <a:cubicBezTo>
                    <a:pt x="46" y="49"/>
                    <a:pt x="44" y="54"/>
                    <a:pt x="43" y="59"/>
                  </a:cubicBezTo>
                  <a:cubicBezTo>
                    <a:pt x="42" y="62"/>
                    <a:pt x="41" y="66"/>
                    <a:pt x="39" y="69"/>
                  </a:cubicBezTo>
                  <a:cubicBezTo>
                    <a:pt x="38" y="74"/>
                    <a:pt x="36" y="79"/>
                    <a:pt x="35" y="84"/>
                  </a:cubicBezTo>
                  <a:cubicBezTo>
                    <a:pt x="34" y="84"/>
                    <a:pt x="34" y="84"/>
                    <a:pt x="34" y="84"/>
                  </a:cubicBezTo>
                  <a:cubicBezTo>
                    <a:pt x="34" y="84"/>
                    <a:pt x="34" y="84"/>
                    <a:pt x="34" y="84"/>
                  </a:cubicBezTo>
                  <a:cubicBezTo>
                    <a:pt x="35" y="81"/>
                    <a:pt x="36" y="77"/>
                    <a:pt x="37" y="73"/>
                  </a:cubicBezTo>
                  <a:cubicBezTo>
                    <a:pt x="37" y="72"/>
                    <a:pt x="37" y="71"/>
                    <a:pt x="38" y="69"/>
                  </a:cubicBezTo>
                  <a:cubicBezTo>
                    <a:pt x="39" y="62"/>
                    <a:pt x="41" y="54"/>
                    <a:pt x="43" y="47"/>
                  </a:cubicBezTo>
                  <a:cubicBezTo>
                    <a:pt x="43" y="46"/>
                    <a:pt x="43" y="45"/>
                    <a:pt x="44" y="44"/>
                  </a:cubicBezTo>
                  <a:cubicBezTo>
                    <a:pt x="45" y="36"/>
                    <a:pt x="47" y="28"/>
                    <a:pt x="49" y="20"/>
                  </a:cubicBezTo>
                  <a:cubicBezTo>
                    <a:pt x="49" y="20"/>
                    <a:pt x="49" y="19"/>
                    <a:pt x="49" y="18"/>
                  </a:cubicBezTo>
                  <a:cubicBezTo>
                    <a:pt x="50" y="12"/>
                    <a:pt x="52" y="6"/>
                    <a:pt x="53" y="0"/>
                  </a:cubicBezTo>
                  <a:cubicBezTo>
                    <a:pt x="52" y="0"/>
                    <a:pt x="52" y="0"/>
                    <a:pt x="52" y="0"/>
                  </a:cubicBezTo>
                  <a:cubicBezTo>
                    <a:pt x="52" y="1"/>
                    <a:pt x="52" y="2"/>
                    <a:pt x="52" y="2"/>
                  </a:cubicBezTo>
                  <a:cubicBezTo>
                    <a:pt x="51" y="3"/>
                    <a:pt x="51" y="3"/>
                    <a:pt x="51" y="3"/>
                  </a:cubicBezTo>
                  <a:cubicBezTo>
                    <a:pt x="47" y="27"/>
                    <a:pt x="42" y="50"/>
                    <a:pt x="36" y="71"/>
                  </a:cubicBezTo>
                  <a:cubicBezTo>
                    <a:pt x="36" y="72"/>
                    <a:pt x="36" y="74"/>
                    <a:pt x="35" y="75"/>
                  </a:cubicBezTo>
                  <a:cubicBezTo>
                    <a:pt x="35" y="78"/>
                    <a:pt x="34" y="80"/>
                    <a:pt x="33" y="82"/>
                  </a:cubicBezTo>
                  <a:cubicBezTo>
                    <a:pt x="33" y="83"/>
                    <a:pt x="33" y="84"/>
                    <a:pt x="33" y="84"/>
                  </a:cubicBezTo>
                  <a:cubicBezTo>
                    <a:pt x="29" y="86"/>
                    <a:pt x="27" y="89"/>
                    <a:pt x="27" y="94"/>
                  </a:cubicBezTo>
                  <a:cubicBezTo>
                    <a:pt x="27" y="96"/>
                    <a:pt x="28" y="97"/>
                    <a:pt x="29" y="99"/>
                  </a:cubicBezTo>
                  <a:cubicBezTo>
                    <a:pt x="28" y="100"/>
                    <a:pt x="28" y="101"/>
                    <a:pt x="28" y="102"/>
                  </a:cubicBezTo>
                  <a:cubicBezTo>
                    <a:pt x="28" y="103"/>
                    <a:pt x="27" y="104"/>
                    <a:pt x="27" y="105"/>
                  </a:cubicBezTo>
                  <a:cubicBezTo>
                    <a:pt x="26" y="105"/>
                    <a:pt x="25" y="105"/>
                    <a:pt x="24" y="105"/>
                  </a:cubicBezTo>
                  <a:cubicBezTo>
                    <a:pt x="21" y="105"/>
                    <a:pt x="18" y="107"/>
                    <a:pt x="16" y="110"/>
                  </a:cubicBezTo>
                  <a:cubicBezTo>
                    <a:pt x="16" y="108"/>
                    <a:pt x="16" y="107"/>
                    <a:pt x="16" y="105"/>
                  </a:cubicBezTo>
                  <a:cubicBezTo>
                    <a:pt x="16" y="101"/>
                    <a:pt x="17" y="96"/>
                    <a:pt x="17" y="91"/>
                  </a:cubicBezTo>
                  <a:cubicBezTo>
                    <a:pt x="20" y="90"/>
                    <a:pt x="22" y="86"/>
                    <a:pt x="22" y="83"/>
                  </a:cubicBezTo>
                  <a:cubicBezTo>
                    <a:pt x="22" y="79"/>
                    <a:pt x="21" y="77"/>
                    <a:pt x="18" y="75"/>
                  </a:cubicBezTo>
                  <a:cubicBezTo>
                    <a:pt x="18" y="73"/>
                    <a:pt x="19" y="71"/>
                    <a:pt x="19" y="69"/>
                  </a:cubicBezTo>
                  <a:cubicBezTo>
                    <a:pt x="19" y="64"/>
                    <a:pt x="20" y="59"/>
                    <a:pt x="20" y="54"/>
                  </a:cubicBezTo>
                  <a:cubicBezTo>
                    <a:pt x="21" y="47"/>
                    <a:pt x="22" y="40"/>
                    <a:pt x="23" y="33"/>
                  </a:cubicBezTo>
                  <a:cubicBezTo>
                    <a:pt x="24" y="29"/>
                    <a:pt x="25" y="24"/>
                    <a:pt x="25" y="19"/>
                  </a:cubicBezTo>
                  <a:cubicBezTo>
                    <a:pt x="27" y="13"/>
                    <a:pt x="28" y="6"/>
                    <a:pt x="29" y="0"/>
                  </a:cubicBezTo>
                  <a:cubicBezTo>
                    <a:pt x="28" y="0"/>
                    <a:pt x="28" y="0"/>
                    <a:pt x="28" y="0"/>
                  </a:cubicBezTo>
                  <a:cubicBezTo>
                    <a:pt x="27" y="6"/>
                    <a:pt x="26" y="12"/>
                    <a:pt x="25" y="19"/>
                  </a:cubicBezTo>
                  <a:cubicBezTo>
                    <a:pt x="26" y="12"/>
                    <a:pt x="27" y="6"/>
                    <a:pt x="28" y="0"/>
                  </a:cubicBezTo>
                  <a:cubicBezTo>
                    <a:pt x="27" y="0"/>
                    <a:pt x="27" y="0"/>
                    <a:pt x="27" y="0"/>
                  </a:cubicBezTo>
                  <a:cubicBezTo>
                    <a:pt x="27" y="1"/>
                    <a:pt x="27" y="2"/>
                    <a:pt x="27" y="2"/>
                  </a:cubicBezTo>
                  <a:cubicBezTo>
                    <a:pt x="26" y="4"/>
                    <a:pt x="26" y="6"/>
                    <a:pt x="26" y="8"/>
                  </a:cubicBezTo>
                  <a:cubicBezTo>
                    <a:pt x="24" y="19"/>
                    <a:pt x="22" y="30"/>
                    <a:pt x="21" y="41"/>
                  </a:cubicBezTo>
                  <a:cubicBezTo>
                    <a:pt x="20" y="42"/>
                    <a:pt x="20" y="43"/>
                    <a:pt x="20" y="43"/>
                  </a:cubicBezTo>
                  <a:cubicBezTo>
                    <a:pt x="19" y="54"/>
                    <a:pt x="18" y="64"/>
                    <a:pt x="17" y="74"/>
                  </a:cubicBezTo>
                  <a:cubicBezTo>
                    <a:pt x="17" y="74"/>
                    <a:pt x="17" y="74"/>
                    <a:pt x="17" y="74"/>
                  </a:cubicBezTo>
                  <a:cubicBezTo>
                    <a:pt x="17" y="69"/>
                    <a:pt x="18" y="64"/>
                    <a:pt x="18" y="59"/>
                  </a:cubicBezTo>
                  <a:cubicBezTo>
                    <a:pt x="18" y="51"/>
                    <a:pt x="19" y="42"/>
                    <a:pt x="20" y="34"/>
                  </a:cubicBezTo>
                  <a:cubicBezTo>
                    <a:pt x="20" y="33"/>
                    <a:pt x="20" y="32"/>
                    <a:pt x="20" y="30"/>
                  </a:cubicBezTo>
                  <a:cubicBezTo>
                    <a:pt x="20" y="30"/>
                    <a:pt x="20" y="29"/>
                    <a:pt x="20" y="29"/>
                  </a:cubicBezTo>
                  <a:cubicBezTo>
                    <a:pt x="20" y="27"/>
                    <a:pt x="20" y="25"/>
                    <a:pt x="20" y="23"/>
                  </a:cubicBezTo>
                  <a:cubicBezTo>
                    <a:pt x="21" y="16"/>
                    <a:pt x="22" y="10"/>
                    <a:pt x="22" y="3"/>
                  </a:cubicBezTo>
                  <a:cubicBezTo>
                    <a:pt x="22" y="2"/>
                    <a:pt x="22" y="1"/>
                    <a:pt x="22" y="0"/>
                  </a:cubicBezTo>
                  <a:cubicBezTo>
                    <a:pt x="22" y="0"/>
                    <a:pt x="22" y="0"/>
                    <a:pt x="22" y="0"/>
                  </a:cubicBezTo>
                  <a:cubicBezTo>
                    <a:pt x="21" y="2"/>
                    <a:pt x="21" y="5"/>
                    <a:pt x="21" y="7"/>
                  </a:cubicBezTo>
                  <a:cubicBezTo>
                    <a:pt x="21" y="11"/>
                    <a:pt x="20" y="14"/>
                    <a:pt x="20" y="18"/>
                  </a:cubicBezTo>
                  <a:cubicBezTo>
                    <a:pt x="20" y="21"/>
                    <a:pt x="19" y="23"/>
                    <a:pt x="19" y="26"/>
                  </a:cubicBezTo>
                  <a:cubicBezTo>
                    <a:pt x="19" y="25"/>
                    <a:pt x="18" y="24"/>
                    <a:pt x="16" y="23"/>
                  </a:cubicBezTo>
                  <a:cubicBezTo>
                    <a:pt x="17" y="18"/>
                    <a:pt x="17" y="14"/>
                    <a:pt x="17" y="9"/>
                  </a:cubicBezTo>
                  <a:cubicBezTo>
                    <a:pt x="18" y="6"/>
                    <a:pt x="18" y="3"/>
                    <a:pt x="18" y="0"/>
                  </a:cubicBezTo>
                  <a:cubicBezTo>
                    <a:pt x="17" y="0"/>
                    <a:pt x="17" y="0"/>
                    <a:pt x="17" y="0"/>
                  </a:cubicBezTo>
                  <a:cubicBezTo>
                    <a:pt x="17" y="0"/>
                    <a:pt x="17" y="0"/>
                    <a:pt x="17" y="1"/>
                  </a:cubicBezTo>
                  <a:cubicBezTo>
                    <a:pt x="17" y="0"/>
                    <a:pt x="17" y="0"/>
                    <a:pt x="17" y="0"/>
                  </a:cubicBezTo>
                  <a:cubicBezTo>
                    <a:pt x="16" y="0"/>
                    <a:pt x="16" y="0"/>
                    <a:pt x="16" y="0"/>
                  </a:cubicBezTo>
                  <a:cubicBezTo>
                    <a:pt x="16" y="2"/>
                    <a:pt x="16" y="5"/>
                    <a:pt x="16" y="7"/>
                  </a:cubicBezTo>
                  <a:cubicBezTo>
                    <a:pt x="15" y="11"/>
                    <a:pt x="15" y="15"/>
                    <a:pt x="15" y="19"/>
                  </a:cubicBezTo>
                  <a:cubicBezTo>
                    <a:pt x="15" y="20"/>
                    <a:pt x="15" y="21"/>
                    <a:pt x="15" y="22"/>
                  </a:cubicBezTo>
                  <a:cubicBezTo>
                    <a:pt x="14" y="21"/>
                    <a:pt x="14" y="21"/>
                    <a:pt x="14" y="21"/>
                  </a:cubicBezTo>
                  <a:cubicBezTo>
                    <a:pt x="15" y="18"/>
                    <a:pt x="15" y="14"/>
                    <a:pt x="15" y="10"/>
                  </a:cubicBezTo>
                  <a:cubicBezTo>
                    <a:pt x="15" y="8"/>
                    <a:pt x="15" y="6"/>
                    <a:pt x="15" y="3"/>
                  </a:cubicBezTo>
                  <a:cubicBezTo>
                    <a:pt x="15" y="2"/>
                    <a:pt x="15" y="1"/>
                    <a:pt x="15" y="0"/>
                  </a:cubicBezTo>
                  <a:cubicBezTo>
                    <a:pt x="14" y="0"/>
                    <a:pt x="14" y="0"/>
                    <a:pt x="14" y="0"/>
                  </a:cubicBezTo>
                  <a:cubicBezTo>
                    <a:pt x="14" y="0"/>
                    <a:pt x="14" y="0"/>
                    <a:pt x="14" y="0"/>
                  </a:cubicBezTo>
                  <a:cubicBezTo>
                    <a:pt x="14" y="7"/>
                    <a:pt x="14" y="14"/>
                    <a:pt x="13" y="21"/>
                  </a:cubicBezTo>
                  <a:cubicBezTo>
                    <a:pt x="12" y="21"/>
                    <a:pt x="12" y="21"/>
                    <a:pt x="10" y="21"/>
                  </a:cubicBezTo>
                  <a:cubicBezTo>
                    <a:pt x="10" y="13"/>
                    <a:pt x="10" y="6"/>
                    <a:pt x="10" y="0"/>
                  </a:cubicBezTo>
                  <a:cubicBezTo>
                    <a:pt x="9" y="0"/>
                    <a:pt x="9" y="0"/>
                    <a:pt x="9" y="0"/>
                  </a:cubicBezTo>
                  <a:cubicBezTo>
                    <a:pt x="9" y="7"/>
                    <a:pt x="9" y="13"/>
                    <a:pt x="10" y="21"/>
                  </a:cubicBezTo>
                  <a:cubicBezTo>
                    <a:pt x="4" y="21"/>
                    <a:pt x="0" y="25"/>
                    <a:pt x="0" y="30"/>
                  </a:cubicBezTo>
                  <a:cubicBezTo>
                    <a:pt x="0" y="36"/>
                    <a:pt x="5" y="40"/>
                    <a:pt x="10" y="40"/>
                  </a:cubicBezTo>
                  <a:cubicBezTo>
                    <a:pt x="11" y="51"/>
                    <a:pt x="11" y="63"/>
                    <a:pt x="11" y="73"/>
                  </a:cubicBezTo>
                  <a:cubicBezTo>
                    <a:pt x="6" y="73"/>
                    <a:pt x="2" y="77"/>
                    <a:pt x="2" y="83"/>
                  </a:cubicBezTo>
                  <a:cubicBezTo>
                    <a:pt x="2" y="88"/>
                    <a:pt x="7" y="93"/>
                    <a:pt x="12" y="93"/>
                  </a:cubicBezTo>
                  <a:cubicBezTo>
                    <a:pt x="13" y="101"/>
                    <a:pt x="13" y="111"/>
                    <a:pt x="13" y="120"/>
                  </a:cubicBezTo>
                  <a:cubicBezTo>
                    <a:pt x="9" y="121"/>
                    <a:pt x="5" y="125"/>
                    <a:pt x="5" y="130"/>
                  </a:cubicBezTo>
                  <a:cubicBezTo>
                    <a:pt x="5" y="132"/>
                    <a:pt x="5" y="133"/>
                    <a:pt x="6" y="135"/>
                  </a:cubicBezTo>
                  <a:cubicBezTo>
                    <a:pt x="5" y="136"/>
                    <a:pt x="5" y="138"/>
                    <a:pt x="5" y="140"/>
                  </a:cubicBezTo>
                  <a:cubicBezTo>
                    <a:pt x="5" y="145"/>
                    <a:pt x="9" y="149"/>
                    <a:pt x="14" y="150"/>
                  </a:cubicBezTo>
                  <a:cubicBezTo>
                    <a:pt x="16" y="152"/>
                    <a:pt x="18" y="153"/>
                    <a:pt x="21" y="153"/>
                  </a:cubicBezTo>
                  <a:cubicBezTo>
                    <a:pt x="21" y="153"/>
                    <a:pt x="21" y="153"/>
                    <a:pt x="21" y="153"/>
                  </a:cubicBezTo>
                  <a:cubicBezTo>
                    <a:pt x="22" y="164"/>
                    <a:pt x="22" y="176"/>
                    <a:pt x="20" y="184"/>
                  </a:cubicBezTo>
                  <a:cubicBezTo>
                    <a:pt x="18" y="183"/>
                    <a:pt x="16" y="182"/>
                    <a:pt x="15" y="182"/>
                  </a:cubicBezTo>
                  <a:cubicBezTo>
                    <a:pt x="9" y="182"/>
                    <a:pt x="5" y="187"/>
                    <a:pt x="5" y="192"/>
                  </a:cubicBezTo>
                  <a:cubicBezTo>
                    <a:pt x="5" y="195"/>
                    <a:pt x="6" y="198"/>
                    <a:pt x="9" y="200"/>
                  </a:cubicBezTo>
                  <a:cubicBezTo>
                    <a:pt x="8" y="201"/>
                    <a:pt x="8" y="202"/>
                    <a:pt x="8" y="203"/>
                  </a:cubicBezTo>
                  <a:cubicBezTo>
                    <a:pt x="8" y="207"/>
                    <a:pt x="11" y="210"/>
                    <a:pt x="14" y="212"/>
                  </a:cubicBezTo>
                  <a:cubicBezTo>
                    <a:pt x="14" y="231"/>
                    <a:pt x="14" y="250"/>
                    <a:pt x="13" y="266"/>
                  </a:cubicBezTo>
                  <a:cubicBezTo>
                    <a:pt x="15" y="266"/>
                    <a:pt x="15" y="266"/>
                    <a:pt x="15" y="266"/>
                  </a:cubicBezTo>
                  <a:cubicBezTo>
                    <a:pt x="15" y="261"/>
                    <a:pt x="15" y="256"/>
                    <a:pt x="15" y="250"/>
                  </a:cubicBezTo>
                  <a:cubicBezTo>
                    <a:pt x="15" y="242"/>
                    <a:pt x="15" y="233"/>
                    <a:pt x="15" y="224"/>
                  </a:cubicBezTo>
                  <a:cubicBezTo>
                    <a:pt x="15" y="227"/>
                    <a:pt x="15" y="230"/>
                    <a:pt x="15" y="233"/>
                  </a:cubicBezTo>
                  <a:cubicBezTo>
                    <a:pt x="16" y="236"/>
                    <a:pt x="16" y="240"/>
                    <a:pt x="16" y="243"/>
                  </a:cubicBezTo>
                  <a:cubicBezTo>
                    <a:pt x="16" y="250"/>
                    <a:pt x="17" y="258"/>
                    <a:pt x="17" y="266"/>
                  </a:cubicBezTo>
                  <a:cubicBezTo>
                    <a:pt x="18" y="266"/>
                    <a:pt x="18" y="266"/>
                    <a:pt x="18" y="266"/>
                  </a:cubicBezTo>
                  <a:cubicBezTo>
                    <a:pt x="17" y="258"/>
                    <a:pt x="17" y="250"/>
                    <a:pt x="17" y="243"/>
                  </a:cubicBezTo>
                  <a:cubicBezTo>
                    <a:pt x="17" y="239"/>
                    <a:pt x="16" y="235"/>
                    <a:pt x="16" y="232"/>
                  </a:cubicBezTo>
                  <a:cubicBezTo>
                    <a:pt x="16" y="229"/>
                    <a:pt x="16" y="226"/>
                    <a:pt x="16" y="223"/>
                  </a:cubicBezTo>
                  <a:cubicBezTo>
                    <a:pt x="16" y="223"/>
                    <a:pt x="16" y="224"/>
                    <a:pt x="16" y="224"/>
                  </a:cubicBezTo>
                  <a:cubicBezTo>
                    <a:pt x="17" y="233"/>
                    <a:pt x="18" y="242"/>
                    <a:pt x="19" y="251"/>
                  </a:cubicBezTo>
                  <a:cubicBezTo>
                    <a:pt x="19" y="252"/>
                    <a:pt x="19" y="253"/>
                    <a:pt x="19" y="254"/>
                  </a:cubicBezTo>
                  <a:cubicBezTo>
                    <a:pt x="19" y="258"/>
                    <a:pt x="20" y="262"/>
                    <a:pt x="20" y="266"/>
                  </a:cubicBezTo>
                  <a:cubicBezTo>
                    <a:pt x="21" y="266"/>
                    <a:pt x="21" y="266"/>
                    <a:pt x="21" y="266"/>
                  </a:cubicBezTo>
                  <a:cubicBezTo>
                    <a:pt x="20" y="255"/>
                    <a:pt x="19" y="245"/>
                    <a:pt x="18" y="234"/>
                  </a:cubicBezTo>
                  <a:cubicBezTo>
                    <a:pt x="18" y="234"/>
                    <a:pt x="18" y="234"/>
                    <a:pt x="18" y="234"/>
                  </a:cubicBezTo>
                  <a:cubicBezTo>
                    <a:pt x="17" y="227"/>
                    <a:pt x="17" y="219"/>
                    <a:pt x="16" y="212"/>
                  </a:cubicBezTo>
                  <a:cubicBezTo>
                    <a:pt x="17" y="212"/>
                    <a:pt x="17" y="212"/>
                    <a:pt x="18" y="212"/>
                  </a:cubicBezTo>
                  <a:cubicBezTo>
                    <a:pt x="19" y="212"/>
                    <a:pt x="19" y="212"/>
                    <a:pt x="19" y="212"/>
                  </a:cubicBezTo>
                  <a:cubicBezTo>
                    <a:pt x="19" y="222"/>
                    <a:pt x="20" y="231"/>
                    <a:pt x="21" y="240"/>
                  </a:cubicBezTo>
                  <a:cubicBezTo>
                    <a:pt x="21" y="244"/>
                    <a:pt x="22" y="247"/>
                    <a:pt x="22" y="251"/>
                  </a:cubicBezTo>
                  <a:cubicBezTo>
                    <a:pt x="23" y="256"/>
                    <a:pt x="23" y="261"/>
                    <a:pt x="24" y="266"/>
                  </a:cubicBezTo>
                  <a:cubicBezTo>
                    <a:pt x="25" y="266"/>
                    <a:pt x="25" y="266"/>
                    <a:pt x="25" y="266"/>
                  </a:cubicBezTo>
                  <a:cubicBezTo>
                    <a:pt x="24" y="260"/>
                    <a:pt x="24" y="254"/>
                    <a:pt x="23" y="248"/>
                  </a:cubicBezTo>
                  <a:cubicBezTo>
                    <a:pt x="23" y="245"/>
                    <a:pt x="22" y="242"/>
                    <a:pt x="22" y="239"/>
                  </a:cubicBezTo>
                  <a:cubicBezTo>
                    <a:pt x="22" y="238"/>
                    <a:pt x="22" y="237"/>
                    <a:pt x="22" y="236"/>
                  </a:cubicBezTo>
                  <a:cubicBezTo>
                    <a:pt x="22" y="237"/>
                    <a:pt x="22" y="237"/>
                    <a:pt x="22" y="237"/>
                  </a:cubicBezTo>
                  <a:cubicBezTo>
                    <a:pt x="22" y="241"/>
                    <a:pt x="23" y="244"/>
                    <a:pt x="23" y="248"/>
                  </a:cubicBezTo>
                  <a:cubicBezTo>
                    <a:pt x="24" y="254"/>
                    <a:pt x="25" y="260"/>
                    <a:pt x="26" y="266"/>
                  </a:cubicBezTo>
                  <a:cubicBezTo>
                    <a:pt x="27" y="266"/>
                    <a:pt x="27" y="266"/>
                    <a:pt x="27" y="266"/>
                  </a:cubicBezTo>
                  <a:cubicBezTo>
                    <a:pt x="27" y="264"/>
                    <a:pt x="27" y="262"/>
                    <a:pt x="26" y="260"/>
                  </a:cubicBezTo>
                  <a:cubicBezTo>
                    <a:pt x="27" y="262"/>
                    <a:pt x="27" y="264"/>
                    <a:pt x="27" y="266"/>
                  </a:cubicBezTo>
                  <a:cubicBezTo>
                    <a:pt x="28" y="266"/>
                    <a:pt x="28" y="266"/>
                    <a:pt x="28" y="266"/>
                  </a:cubicBezTo>
                  <a:cubicBezTo>
                    <a:pt x="28" y="265"/>
                    <a:pt x="28" y="265"/>
                    <a:pt x="28" y="264"/>
                  </a:cubicBezTo>
                  <a:cubicBezTo>
                    <a:pt x="27" y="260"/>
                    <a:pt x="26" y="255"/>
                    <a:pt x="25" y="250"/>
                  </a:cubicBezTo>
                  <a:cubicBezTo>
                    <a:pt x="25" y="249"/>
                    <a:pt x="25" y="249"/>
                    <a:pt x="25" y="249"/>
                  </a:cubicBezTo>
                  <a:cubicBezTo>
                    <a:pt x="23" y="240"/>
                    <a:pt x="22" y="230"/>
                    <a:pt x="21" y="220"/>
                  </a:cubicBezTo>
                  <a:cubicBezTo>
                    <a:pt x="20" y="217"/>
                    <a:pt x="20" y="215"/>
                    <a:pt x="20" y="212"/>
                  </a:cubicBezTo>
                  <a:cubicBezTo>
                    <a:pt x="24" y="211"/>
                    <a:pt x="28" y="207"/>
                    <a:pt x="28" y="203"/>
                  </a:cubicBezTo>
                  <a:cubicBezTo>
                    <a:pt x="28" y="199"/>
                    <a:pt x="26" y="197"/>
                    <a:pt x="24" y="195"/>
                  </a:cubicBezTo>
                  <a:cubicBezTo>
                    <a:pt x="24" y="194"/>
                    <a:pt x="25" y="193"/>
                    <a:pt x="25" y="192"/>
                  </a:cubicBezTo>
                  <a:cubicBezTo>
                    <a:pt x="25" y="191"/>
                    <a:pt x="24" y="191"/>
                    <a:pt x="24" y="190"/>
                  </a:cubicBezTo>
                  <a:cubicBezTo>
                    <a:pt x="24" y="190"/>
                    <a:pt x="24" y="190"/>
                    <a:pt x="24" y="190"/>
                  </a:cubicBezTo>
                  <a:cubicBezTo>
                    <a:pt x="25" y="187"/>
                    <a:pt x="26" y="184"/>
                    <a:pt x="26" y="182"/>
                  </a:cubicBezTo>
                  <a:cubicBezTo>
                    <a:pt x="26" y="181"/>
                    <a:pt x="26" y="181"/>
                    <a:pt x="26" y="181"/>
                  </a:cubicBezTo>
                  <a:cubicBezTo>
                    <a:pt x="26" y="178"/>
                    <a:pt x="27" y="175"/>
                    <a:pt x="27" y="172"/>
                  </a:cubicBezTo>
                  <a:cubicBezTo>
                    <a:pt x="27" y="171"/>
                    <a:pt x="27" y="170"/>
                    <a:pt x="27" y="169"/>
                  </a:cubicBezTo>
                  <a:cubicBezTo>
                    <a:pt x="27" y="167"/>
                    <a:pt x="27" y="165"/>
                    <a:pt x="27" y="162"/>
                  </a:cubicBezTo>
                  <a:cubicBezTo>
                    <a:pt x="27" y="161"/>
                    <a:pt x="27" y="159"/>
                    <a:pt x="27" y="158"/>
                  </a:cubicBezTo>
                  <a:cubicBezTo>
                    <a:pt x="27" y="156"/>
                    <a:pt x="27" y="154"/>
                    <a:pt x="27" y="151"/>
                  </a:cubicBezTo>
                  <a:cubicBezTo>
                    <a:pt x="27" y="151"/>
                    <a:pt x="27" y="151"/>
                    <a:pt x="27" y="151"/>
                  </a:cubicBezTo>
                  <a:cubicBezTo>
                    <a:pt x="29" y="149"/>
                    <a:pt x="31" y="146"/>
                    <a:pt x="31" y="143"/>
                  </a:cubicBezTo>
                  <a:cubicBezTo>
                    <a:pt x="31" y="141"/>
                    <a:pt x="30" y="139"/>
                    <a:pt x="29" y="138"/>
                  </a:cubicBezTo>
                  <a:cubicBezTo>
                    <a:pt x="31" y="137"/>
                    <a:pt x="33" y="136"/>
                    <a:pt x="34" y="134"/>
                  </a:cubicBezTo>
                  <a:cubicBezTo>
                    <a:pt x="34" y="134"/>
                    <a:pt x="34" y="134"/>
                    <a:pt x="34" y="134"/>
                  </a:cubicBezTo>
                  <a:cubicBezTo>
                    <a:pt x="34" y="135"/>
                    <a:pt x="35" y="135"/>
                    <a:pt x="35" y="136"/>
                  </a:cubicBezTo>
                  <a:cubicBezTo>
                    <a:pt x="35" y="136"/>
                    <a:pt x="36" y="137"/>
                    <a:pt x="36" y="137"/>
                  </a:cubicBezTo>
                  <a:cubicBezTo>
                    <a:pt x="37" y="138"/>
                    <a:pt x="37" y="139"/>
                    <a:pt x="38" y="139"/>
                  </a:cubicBezTo>
                  <a:cubicBezTo>
                    <a:pt x="38" y="140"/>
                    <a:pt x="38" y="140"/>
                    <a:pt x="39" y="141"/>
                  </a:cubicBezTo>
                  <a:cubicBezTo>
                    <a:pt x="39" y="142"/>
                    <a:pt x="40" y="143"/>
                    <a:pt x="40" y="144"/>
                  </a:cubicBezTo>
                  <a:cubicBezTo>
                    <a:pt x="40" y="144"/>
                    <a:pt x="41" y="145"/>
                    <a:pt x="41" y="145"/>
                  </a:cubicBezTo>
                  <a:cubicBezTo>
                    <a:pt x="41" y="146"/>
                    <a:pt x="42" y="147"/>
                    <a:pt x="42" y="148"/>
                  </a:cubicBezTo>
                  <a:cubicBezTo>
                    <a:pt x="43" y="149"/>
                    <a:pt x="43" y="150"/>
                    <a:pt x="43" y="150"/>
                  </a:cubicBezTo>
                  <a:cubicBezTo>
                    <a:pt x="44" y="152"/>
                    <a:pt x="44" y="153"/>
                    <a:pt x="45" y="154"/>
                  </a:cubicBezTo>
                  <a:cubicBezTo>
                    <a:pt x="45" y="155"/>
                    <a:pt x="45" y="155"/>
                    <a:pt x="45" y="156"/>
                  </a:cubicBezTo>
                  <a:cubicBezTo>
                    <a:pt x="46" y="157"/>
                    <a:pt x="46" y="159"/>
                    <a:pt x="47" y="160"/>
                  </a:cubicBezTo>
                  <a:cubicBezTo>
                    <a:pt x="47" y="161"/>
                    <a:pt x="47" y="161"/>
                    <a:pt x="47" y="162"/>
                  </a:cubicBezTo>
                  <a:cubicBezTo>
                    <a:pt x="48" y="163"/>
                    <a:pt x="48" y="165"/>
                    <a:pt x="49" y="167"/>
                  </a:cubicBezTo>
                  <a:cubicBezTo>
                    <a:pt x="49" y="167"/>
                    <a:pt x="49" y="168"/>
                    <a:pt x="49" y="168"/>
                  </a:cubicBezTo>
                  <a:cubicBezTo>
                    <a:pt x="50" y="170"/>
                    <a:pt x="50" y="172"/>
                    <a:pt x="51" y="173"/>
                  </a:cubicBezTo>
                  <a:cubicBezTo>
                    <a:pt x="51" y="174"/>
                    <a:pt x="51" y="174"/>
                    <a:pt x="51" y="175"/>
                  </a:cubicBezTo>
                  <a:cubicBezTo>
                    <a:pt x="52" y="177"/>
                    <a:pt x="53" y="179"/>
                    <a:pt x="53" y="181"/>
                  </a:cubicBezTo>
                  <a:cubicBezTo>
                    <a:pt x="53" y="182"/>
                    <a:pt x="53" y="182"/>
                    <a:pt x="53" y="182"/>
                  </a:cubicBezTo>
                  <a:cubicBezTo>
                    <a:pt x="55" y="188"/>
                    <a:pt x="57" y="195"/>
                    <a:pt x="58" y="202"/>
                  </a:cubicBezTo>
                  <a:cubicBezTo>
                    <a:pt x="54" y="203"/>
                    <a:pt x="51" y="207"/>
                    <a:pt x="51" y="211"/>
                  </a:cubicBezTo>
                  <a:cubicBezTo>
                    <a:pt x="51" y="217"/>
                    <a:pt x="55" y="221"/>
                    <a:pt x="61" y="221"/>
                  </a:cubicBezTo>
                  <a:cubicBezTo>
                    <a:pt x="61" y="221"/>
                    <a:pt x="62" y="221"/>
                    <a:pt x="62" y="221"/>
                  </a:cubicBezTo>
                  <a:cubicBezTo>
                    <a:pt x="63" y="224"/>
                    <a:pt x="64" y="228"/>
                    <a:pt x="65" y="231"/>
                  </a:cubicBezTo>
                  <a:cubicBezTo>
                    <a:pt x="66" y="236"/>
                    <a:pt x="66" y="241"/>
                    <a:pt x="67" y="245"/>
                  </a:cubicBezTo>
                  <a:cubicBezTo>
                    <a:pt x="68" y="248"/>
                    <a:pt x="68" y="250"/>
                    <a:pt x="69" y="253"/>
                  </a:cubicBezTo>
                  <a:cubicBezTo>
                    <a:pt x="69" y="257"/>
                    <a:pt x="70" y="261"/>
                    <a:pt x="71" y="266"/>
                  </a:cubicBezTo>
                  <a:cubicBezTo>
                    <a:pt x="72" y="266"/>
                    <a:pt x="72" y="266"/>
                    <a:pt x="72" y="266"/>
                  </a:cubicBezTo>
                  <a:cubicBezTo>
                    <a:pt x="71" y="264"/>
                    <a:pt x="71" y="263"/>
                    <a:pt x="71" y="262"/>
                  </a:cubicBezTo>
                  <a:cubicBezTo>
                    <a:pt x="70" y="258"/>
                    <a:pt x="70" y="255"/>
                    <a:pt x="69" y="252"/>
                  </a:cubicBezTo>
                  <a:cubicBezTo>
                    <a:pt x="69" y="247"/>
                    <a:pt x="68" y="243"/>
                    <a:pt x="67" y="239"/>
                  </a:cubicBezTo>
                  <a:cubicBezTo>
                    <a:pt x="66" y="236"/>
                    <a:pt x="66" y="234"/>
                    <a:pt x="65" y="231"/>
                  </a:cubicBezTo>
                  <a:cubicBezTo>
                    <a:pt x="65" y="228"/>
                    <a:pt x="64" y="224"/>
                    <a:pt x="63" y="221"/>
                  </a:cubicBezTo>
                  <a:cubicBezTo>
                    <a:pt x="67" y="220"/>
                    <a:pt x="71" y="216"/>
                    <a:pt x="71" y="211"/>
                  </a:cubicBezTo>
                  <a:cubicBezTo>
                    <a:pt x="71" y="206"/>
                    <a:pt x="66" y="201"/>
                    <a:pt x="61" y="201"/>
                  </a:cubicBezTo>
                  <a:cubicBezTo>
                    <a:pt x="60" y="201"/>
                    <a:pt x="60" y="202"/>
                    <a:pt x="59" y="202"/>
                  </a:cubicBezTo>
                  <a:cubicBezTo>
                    <a:pt x="59" y="200"/>
                    <a:pt x="58" y="198"/>
                    <a:pt x="58" y="196"/>
                  </a:cubicBezTo>
                  <a:cubicBezTo>
                    <a:pt x="58" y="196"/>
                    <a:pt x="57" y="195"/>
                    <a:pt x="57" y="195"/>
                  </a:cubicBezTo>
                  <a:cubicBezTo>
                    <a:pt x="57" y="193"/>
                    <a:pt x="56" y="191"/>
                    <a:pt x="56" y="189"/>
                  </a:cubicBezTo>
                  <a:cubicBezTo>
                    <a:pt x="56" y="188"/>
                    <a:pt x="56" y="187"/>
                    <a:pt x="55" y="187"/>
                  </a:cubicBezTo>
                  <a:cubicBezTo>
                    <a:pt x="55" y="185"/>
                    <a:pt x="54" y="183"/>
                    <a:pt x="54" y="181"/>
                  </a:cubicBezTo>
                  <a:cubicBezTo>
                    <a:pt x="54" y="181"/>
                    <a:pt x="54" y="180"/>
                    <a:pt x="53" y="179"/>
                  </a:cubicBezTo>
                  <a:cubicBezTo>
                    <a:pt x="53" y="178"/>
                    <a:pt x="53" y="176"/>
                    <a:pt x="52" y="174"/>
                  </a:cubicBezTo>
                  <a:cubicBezTo>
                    <a:pt x="52" y="174"/>
                    <a:pt x="52" y="173"/>
                    <a:pt x="51" y="172"/>
                  </a:cubicBezTo>
                  <a:cubicBezTo>
                    <a:pt x="51" y="171"/>
                    <a:pt x="51" y="169"/>
                    <a:pt x="50" y="168"/>
                  </a:cubicBezTo>
                  <a:cubicBezTo>
                    <a:pt x="50" y="167"/>
                    <a:pt x="50" y="166"/>
                    <a:pt x="49" y="165"/>
                  </a:cubicBezTo>
                  <a:cubicBezTo>
                    <a:pt x="49" y="164"/>
                    <a:pt x="49" y="163"/>
                    <a:pt x="48" y="161"/>
                  </a:cubicBezTo>
                  <a:cubicBezTo>
                    <a:pt x="48" y="161"/>
                    <a:pt x="48" y="160"/>
                    <a:pt x="47" y="159"/>
                  </a:cubicBezTo>
                  <a:cubicBezTo>
                    <a:pt x="47" y="158"/>
                    <a:pt x="46" y="157"/>
                    <a:pt x="46" y="156"/>
                  </a:cubicBezTo>
                  <a:cubicBezTo>
                    <a:pt x="46" y="155"/>
                    <a:pt x="45" y="154"/>
                    <a:pt x="45" y="153"/>
                  </a:cubicBezTo>
                  <a:cubicBezTo>
                    <a:pt x="45" y="152"/>
                    <a:pt x="44" y="151"/>
                    <a:pt x="44" y="150"/>
                  </a:cubicBezTo>
                  <a:cubicBezTo>
                    <a:pt x="44" y="149"/>
                    <a:pt x="43" y="149"/>
                    <a:pt x="43" y="148"/>
                  </a:cubicBezTo>
                  <a:cubicBezTo>
                    <a:pt x="42" y="147"/>
                    <a:pt x="42" y="146"/>
                    <a:pt x="42" y="145"/>
                  </a:cubicBezTo>
                  <a:cubicBezTo>
                    <a:pt x="41" y="144"/>
                    <a:pt x="41" y="144"/>
                    <a:pt x="41" y="143"/>
                  </a:cubicBezTo>
                  <a:cubicBezTo>
                    <a:pt x="40" y="142"/>
                    <a:pt x="40" y="141"/>
                    <a:pt x="39" y="141"/>
                  </a:cubicBezTo>
                  <a:cubicBezTo>
                    <a:pt x="39" y="140"/>
                    <a:pt x="39" y="139"/>
                    <a:pt x="38" y="139"/>
                  </a:cubicBezTo>
                  <a:cubicBezTo>
                    <a:pt x="38" y="138"/>
                    <a:pt x="37" y="137"/>
                    <a:pt x="37" y="137"/>
                  </a:cubicBezTo>
                  <a:cubicBezTo>
                    <a:pt x="36" y="136"/>
                    <a:pt x="36" y="136"/>
                    <a:pt x="36" y="135"/>
                  </a:cubicBezTo>
                  <a:cubicBezTo>
                    <a:pt x="35" y="135"/>
                    <a:pt x="35" y="134"/>
                    <a:pt x="34" y="134"/>
                  </a:cubicBezTo>
                  <a:cubicBezTo>
                    <a:pt x="34" y="133"/>
                    <a:pt x="34" y="133"/>
                    <a:pt x="34" y="133"/>
                  </a:cubicBezTo>
                  <a:cubicBezTo>
                    <a:pt x="35" y="132"/>
                    <a:pt x="35" y="130"/>
                    <a:pt x="35" y="129"/>
                  </a:cubicBezTo>
                  <a:cubicBezTo>
                    <a:pt x="35" y="127"/>
                    <a:pt x="35" y="126"/>
                    <a:pt x="34" y="125"/>
                  </a:cubicBezTo>
                  <a:cubicBezTo>
                    <a:pt x="35" y="124"/>
                    <a:pt x="35" y="124"/>
                    <a:pt x="35" y="124"/>
                  </a:cubicBezTo>
                  <a:cubicBezTo>
                    <a:pt x="36" y="124"/>
                    <a:pt x="37" y="123"/>
                    <a:pt x="38" y="123"/>
                  </a:cubicBezTo>
                  <a:cubicBezTo>
                    <a:pt x="39" y="123"/>
                    <a:pt x="41" y="122"/>
                    <a:pt x="42" y="122"/>
                  </a:cubicBezTo>
                  <a:cubicBezTo>
                    <a:pt x="43" y="122"/>
                    <a:pt x="44" y="122"/>
                    <a:pt x="45" y="122"/>
                  </a:cubicBezTo>
                  <a:cubicBezTo>
                    <a:pt x="47" y="121"/>
                    <a:pt x="49" y="121"/>
                    <a:pt x="52" y="121"/>
                  </a:cubicBezTo>
                  <a:cubicBezTo>
                    <a:pt x="53" y="121"/>
                    <a:pt x="54" y="121"/>
                    <a:pt x="55" y="121"/>
                  </a:cubicBezTo>
                  <a:cubicBezTo>
                    <a:pt x="55" y="122"/>
                    <a:pt x="55" y="122"/>
                    <a:pt x="55" y="122"/>
                  </a:cubicBezTo>
                  <a:cubicBezTo>
                    <a:pt x="55" y="128"/>
                    <a:pt x="59" y="132"/>
                    <a:pt x="65" y="132"/>
                  </a:cubicBezTo>
                  <a:cubicBezTo>
                    <a:pt x="65" y="132"/>
                    <a:pt x="66" y="132"/>
                    <a:pt x="66" y="132"/>
                  </a:cubicBezTo>
                  <a:cubicBezTo>
                    <a:pt x="68" y="138"/>
                    <a:pt x="69" y="145"/>
                    <a:pt x="71" y="152"/>
                  </a:cubicBezTo>
                  <a:cubicBezTo>
                    <a:pt x="71" y="153"/>
                    <a:pt x="71" y="154"/>
                    <a:pt x="71" y="156"/>
                  </a:cubicBezTo>
                  <a:cubicBezTo>
                    <a:pt x="72" y="159"/>
                    <a:pt x="73" y="163"/>
                    <a:pt x="73" y="167"/>
                  </a:cubicBezTo>
                  <a:cubicBezTo>
                    <a:pt x="74" y="169"/>
                    <a:pt x="74" y="171"/>
                    <a:pt x="74" y="173"/>
                  </a:cubicBezTo>
                  <a:cubicBezTo>
                    <a:pt x="75" y="176"/>
                    <a:pt x="75" y="179"/>
                    <a:pt x="76" y="183"/>
                  </a:cubicBezTo>
                  <a:cubicBezTo>
                    <a:pt x="76" y="185"/>
                    <a:pt x="77" y="187"/>
                    <a:pt x="77" y="189"/>
                  </a:cubicBezTo>
                  <a:cubicBezTo>
                    <a:pt x="77" y="192"/>
                    <a:pt x="78" y="196"/>
                    <a:pt x="78" y="199"/>
                  </a:cubicBezTo>
                  <a:cubicBezTo>
                    <a:pt x="79" y="201"/>
                    <a:pt x="79" y="204"/>
                    <a:pt x="79" y="206"/>
                  </a:cubicBezTo>
                  <a:cubicBezTo>
                    <a:pt x="79" y="209"/>
                    <a:pt x="80" y="212"/>
                    <a:pt x="80" y="216"/>
                  </a:cubicBezTo>
                  <a:cubicBezTo>
                    <a:pt x="81" y="218"/>
                    <a:pt x="81" y="221"/>
                    <a:pt x="81" y="223"/>
                  </a:cubicBezTo>
                  <a:cubicBezTo>
                    <a:pt x="81" y="226"/>
                    <a:pt x="82" y="229"/>
                    <a:pt x="82" y="233"/>
                  </a:cubicBezTo>
                  <a:cubicBezTo>
                    <a:pt x="82" y="235"/>
                    <a:pt x="83" y="238"/>
                    <a:pt x="83" y="240"/>
                  </a:cubicBezTo>
                  <a:cubicBezTo>
                    <a:pt x="83" y="244"/>
                    <a:pt x="83" y="247"/>
                    <a:pt x="84" y="250"/>
                  </a:cubicBezTo>
                  <a:cubicBezTo>
                    <a:pt x="84" y="253"/>
                    <a:pt x="84" y="255"/>
                    <a:pt x="84" y="258"/>
                  </a:cubicBezTo>
                  <a:cubicBezTo>
                    <a:pt x="84" y="261"/>
                    <a:pt x="85" y="263"/>
                    <a:pt x="85" y="266"/>
                  </a:cubicBezTo>
                  <a:cubicBezTo>
                    <a:pt x="86" y="266"/>
                    <a:pt x="86" y="266"/>
                    <a:pt x="86" y="266"/>
                  </a:cubicBezTo>
                  <a:cubicBezTo>
                    <a:pt x="86" y="265"/>
                    <a:pt x="86" y="264"/>
                    <a:pt x="85" y="263"/>
                  </a:cubicBezTo>
                  <a:cubicBezTo>
                    <a:pt x="85" y="259"/>
                    <a:pt x="85" y="256"/>
                    <a:pt x="85" y="252"/>
                  </a:cubicBezTo>
                  <a:cubicBezTo>
                    <a:pt x="85" y="250"/>
                    <a:pt x="84" y="247"/>
                    <a:pt x="84" y="245"/>
                  </a:cubicBezTo>
                  <a:cubicBezTo>
                    <a:pt x="84" y="241"/>
                    <a:pt x="83" y="238"/>
                    <a:pt x="83" y="234"/>
                  </a:cubicBezTo>
                  <a:cubicBezTo>
                    <a:pt x="83" y="232"/>
                    <a:pt x="83" y="230"/>
                    <a:pt x="82" y="227"/>
                  </a:cubicBezTo>
                  <a:cubicBezTo>
                    <a:pt x="82" y="224"/>
                    <a:pt x="82" y="220"/>
                    <a:pt x="81" y="217"/>
                  </a:cubicBezTo>
                  <a:cubicBezTo>
                    <a:pt x="81" y="215"/>
                    <a:pt x="81" y="212"/>
                    <a:pt x="80" y="210"/>
                  </a:cubicBezTo>
                  <a:cubicBezTo>
                    <a:pt x="80" y="206"/>
                    <a:pt x="80" y="203"/>
                    <a:pt x="79" y="200"/>
                  </a:cubicBezTo>
                  <a:cubicBezTo>
                    <a:pt x="79" y="198"/>
                    <a:pt x="79" y="195"/>
                    <a:pt x="78" y="193"/>
                  </a:cubicBezTo>
                  <a:cubicBezTo>
                    <a:pt x="78" y="190"/>
                    <a:pt x="77" y="187"/>
                    <a:pt x="77" y="184"/>
                  </a:cubicBezTo>
                  <a:cubicBezTo>
                    <a:pt x="77" y="181"/>
                    <a:pt x="76" y="179"/>
                    <a:pt x="76" y="176"/>
                  </a:cubicBezTo>
                  <a:cubicBezTo>
                    <a:pt x="75" y="174"/>
                    <a:pt x="75" y="171"/>
                    <a:pt x="74" y="168"/>
                  </a:cubicBezTo>
                  <a:cubicBezTo>
                    <a:pt x="74" y="165"/>
                    <a:pt x="73" y="163"/>
                    <a:pt x="73" y="160"/>
                  </a:cubicBezTo>
                  <a:cubicBezTo>
                    <a:pt x="73" y="158"/>
                    <a:pt x="72" y="155"/>
                    <a:pt x="72" y="152"/>
                  </a:cubicBezTo>
                  <a:cubicBezTo>
                    <a:pt x="71" y="150"/>
                    <a:pt x="71" y="147"/>
                    <a:pt x="70" y="145"/>
                  </a:cubicBezTo>
                  <a:cubicBezTo>
                    <a:pt x="70" y="142"/>
                    <a:pt x="69" y="140"/>
                    <a:pt x="69" y="137"/>
                  </a:cubicBezTo>
                  <a:cubicBezTo>
                    <a:pt x="68" y="135"/>
                    <a:pt x="68" y="134"/>
                    <a:pt x="67" y="132"/>
                  </a:cubicBezTo>
                  <a:cubicBezTo>
                    <a:pt x="68" y="131"/>
                    <a:pt x="69" y="131"/>
                    <a:pt x="70" y="130"/>
                  </a:cubicBezTo>
                  <a:cubicBezTo>
                    <a:pt x="71" y="131"/>
                    <a:pt x="72" y="132"/>
                    <a:pt x="72" y="133"/>
                  </a:cubicBezTo>
                  <a:cubicBezTo>
                    <a:pt x="73" y="134"/>
                    <a:pt x="73" y="135"/>
                    <a:pt x="74" y="136"/>
                  </a:cubicBezTo>
                  <a:cubicBezTo>
                    <a:pt x="75" y="137"/>
                    <a:pt x="76" y="139"/>
                    <a:pt x="77" y="140"/>
                  </a:cubicBezTo>
                  <a:cubicBezTo>
                    <a:pt x="77" y="141"/>
                    <a:pt x="78" y="142"/>
                    <a:pt x="79" y="143"/>
                  </a:cubicBezTo>
                  <a:cubicBezTo>
                    <a:pt x="79" y="145"/>
                    <a:pt x="80" y="146"/>
                    <a:pt x="81" y="148"/>
                  </a:cubicBezTo>
                  <a:cubicBezTo>
                    <a:pt x="82" y="149"/>
                    <a:pt x="82" y="150"/>
                    <a:pt x="83" y="151"/>
                  </a:cubicBezTo>
                  <a:cubicBezTo>
                    <a:pt x="84" y="152"/>
                    <a:pt x="85" y="154"/>
                    <a:pt x="85" y="155"/>
                  </a:cubicBezTo>
                  <a:cubicBezTo>
                    <a:pt x="86" y="156"/>
                    <a:pt x="87" y="157"/>
                    <a:pt x="87" y="159"/>
                  </a:cubicBezTo>
                  <a:cubicBezTo>
                    <a:pt x="88" y="160"/>
                    <a:pt x="89" y="162"/>
                    <a:pt x="90" y="164"/>
                  </a:cubicBezTo>
                  <a:cubicBezTo>
                    <a:pt x="90" y="165"/>
                    <a:pt x="91" y="166"/>
                    <a:pt x="91" y="167"/>
                  </a:cubicBezTo>
                  <a:cubicBezTo>
                    <a:pt x="92" y="169"/>
                    <a:pt x="93" y="170"/>
                    <a:pt x="94" y="172"/>
                  </a:cubicBezTo>
                  <a:cubicBezTo>
                    <a:pt x="94" y="173"/>
                    <a:pt x="95" y="174"/>
                    <a:pt x="95" y="175"/>
                  </a:cubicBezTo>
                  <a:cubicBezTo>
                    <a:pt x="96" y="177"/>
                    <a:pt x="97" y="179"/>
                    <a:pt x="98" y="181"/>
                  </a:cubicBezTo>
                  <a:cubicBezTo>
                    <a:pt x="98" y="182"/>
                    <a:pt x="99" y="183"/>
                    <a:pt x="99" y="184"/>
                  </a:cubicBezTo>
                  <a:cubicBezTo>
                    <a:pt x="100" y="186"/>
                    <a:pt x="101" y="188"/>
                    <a:pt x="101" y="190"/>
                  </a:cubicBezTo>
                  <a:cubicBezTo>
                    <a:pt x="102" y="191"/>
                    <a:pt x="102" y="192"/>
                    <a:pt x="103" y="194"/>
                  </a:cubicBezTo>
                  <a:cubicBezTo>
                    <a:pt x="103" y="195"/>
                    <a:pt x="104" y="197"/>
                    <a:pt x="105" y="199"/>
                  </a:cubicBezTo>
                  <a:cubicBezTo>
                    <a:pt x="105" y="200"/>
                    <a:pt x="106" y="201"/>
                    <a:pt x="106" y="203"/>
                  </a:cubicBezTo>
                  <a:cubicBezTo>
                    <a:pt x="107" y="205"/>
                    <a:pt x="108" y="206"/>
                    <a:pt x="108" y="208"/>
                  </a:cubicBezTo>
                  <a:cubicBezTo>
                    <a:pt x="109" y="210"/>
                    <a:pt x="109" y="211"/>
                    <a:pt x="110" y="212"/>
                  </a:cubicBezTo>
                  <a:cubicBezTo>
                    <a:pt x="111" y="214"/>
                    <a:pt x="111" y="216"/>
                    <a:pt x="112" y="217"/>
                  </a:cubicBezTo>
                  <a:cubicBezTo>
                    <a:pt x="112" y="219"/>
                    <a:pt x="113" y="220"/>
                    <a:pt x="113" y="222"/>
                  </a:cubicBezTo>
                  <a:cubicBezTo>
                    <a:pt x="114" y="223"/>
                    <a:pt x="114" y="225"/>
                    <a:pt x="115" y="226"/>
                  </a:cubicBezTo>
                  <a:cubicBezTo>
                    <a:pt x="116" y="228"/>
                    <a:pt x="116" y="230"/>
                    <a:pt x="117" y="231"/>
                  </a:cubicBezTo>
                  <a:cubicBezTo>
                    <a:pt x="117" y="233"/>
                    <a:pt x="118" y="234"/>
                    <a:pt x="118" y="236"/>
                  </a:cubicBezTo>
                  <a:cubicBezTo>
                    <a:pt x="119" y="238"/>
                    <a:pt x="119" y="239"/>
                    <a:pt x="120" y="241"/>
                  </a:cubicBezTo>
                  <a:cubicBezTo>
                    <a:pt x="120" y="242"/>
                    <a:pt x="121" y="243"/>
                    <a:pt x="121" y="245"/>
                  </a:cubicBezTo>
                  <a:cubicBezTo>
                    <a:pt x="122" y="247"/>
                    <a:pt x="123" y="248"/>
                    <a:pt x="123" y="250"/>
                  </a:cubicBezTo>
                  <a:cubicBezTo>
                    <a:pt x="119" y="252"/>
                    <a:pt x="117" y="255"/>
                    <a:pt x="117" y="260"/>
                  </a:cubicBezTo>
                  <a:cubicBezTo>
                    <a:pt x="117" y="262"/>
                    <a:pt x="117" y="264"/>
                    <a:pt x="119" y="266"/>
                  </a:cubicBezTo>
                  <a:cubicBezTo>
                    <a:pt x="135" y="266"/>
                    <a:pt x="135" y="266"/>
                    <a:pt x="135" y="266"/>
                  </a:cubicBezTo>
                  <a:cubicBezTo>
                    <a:pt x="136" y="264"/>
                    <a:pt x="137" y="262"/>
                    <a:pt x="137" y="260"/>
                  </a:cubicBezTo>
                  <a:cubicBezTo>
                    <a:pt x="137" y="254"/>
                    <a:pt x="132" y="250"/>
                    <a:pt x="127" y="250"/>
                  </a:cubicBezTo>
                  <a:cubicBezTo>
                    <a:pt x="126" y="250"/>
                    <a:pt x="125" y="250"/>
                    <a:pt x="124" y="250"/>
                  </a:cubicBezTo>
                  <a:cubicBezTo>
                    <a:pt x="122" y="244"/>
                    <a:pt x="120" y="238"/>
                    <a:pt x="118" y="232"/>
                  </a:cubicBezTo>
                  <a:cubicBezTo>
                    <a:pt x="118" y="232"/>
                    <a:pt x="118" y="231"/>
                    <a:pt x="118" y="231"/>
                  </a:cubicBezTo>
                  <a:cubicBezTo>
                    <a:pt x="117" y="228"/>
                    <a:pt x="116" y="226"/>
                    <a:pt x="115" y="223"/>
                  </a:cubicBezTo>
                  <a:cubicBezTo>
                    <a:pt x="115" y="222"/>
                    <a:pt x="114" y="222"/>
                    <a:pt x="114" y="221"/>
                  </a:cubicBezTo>
                  <a:cubicBezTo>
                    <a:pt x="113" y="219"/>
                    <a:pt x="112" y="216"/>
                    <a:pt x="112" y="214"/>
                  </a:cubicBezTo>
                  <a:cubicBezTo>
                    <a:pt x="111" y="213"/>
                    <a:pt x="111" y="213"/>
                    <a:pt x="111" y="212"/>
                  </a:cubicBezTo>
                  <a:cubicBezTo>
                    <a:pt x="110" y="210"/>
                    <a:pt x="109" y="207"/>
                    <a:pt x="108" y="205"/>
                  </a:cubicBezTo>
                  <a:cubicBezTo>
                    <a:pt x="108" y="204"/>
                    <a:pt x="108" y="203"/>
                    <a:pt x="107" y="202"/>
                  </a:cubicBezTo>
                  <a:cubicBezTo>
                    <a:pt x="106" y="200"/>
                    <a:pt x="106" y="198"/>
                    <a:pt x="105" y="196"/>
                  </a:cubicBezTo>
                  <a:cubicBezTo>
                    <a:pt x="104" y="195"/>
                    <a:pt x="104" y="194"/>
                    <a:pt x="104" y="193"/>
                  </a:cubicBezTo>
                  <a:cubicBezTo>
                    <a:pt x="103" y="191"/>
                    <a:pt x="102" y="189"/>
                    <a:pt x="101" y="187"/>
                  </a:cubicBezTo>
                  <a:cubicBezTo>
                    <a:pt x="101" y="186"/>
                    <a:pt x="100" y="185"/>
                    <a:pt x="100" y="184"/>
                  </a:cubicBezTo>
                  <a:cubicBezTo>
                    <a:pt x="99" y="182"/>
                    <a:pt x="98" y="180"/>
                    <a:pt x="97" y="179"/>
                  </a:cubicBezTo>
                  <a:cubicBezTo>
                    <a:pt x="97" y="177"/>
                    <a:pt x="96" y="176"/>
                    <a:pt x="96" y="175"/>
                  </a:cubicBezTo>
                  <a:cubicBezTo>
                    <a:pt x="95" y="173"/>
                    <a:pt x="94" y="172"/>
                    <a:pt x="94" y="170"/>
                  </a:cubicBezTo>
                  <a:cubicBezTo>
                    <a:pt x="93" y="169"/>
                    <a:pt x="92" y="168"/>
                    <a:pt x="92" y="166"/>
                  </a:cubicBezTo>
                  <a:cubicBezTo>
                    <a:pt x="91" y="165"/>
                    <a:pt x="90" y="163"/>
                    <a:pt x="90" y="162"/>
                  </a:cubicBezTo>
                  <a:cubicBezTo>
                    <a:pt x="89" y="161"/>
                    <a:pt x="88" y="159"/>
                    <a:pt x="88" y="158"/>
                  </a:cubicBezTo>
                  <a:cubicBezTo>
                    <a:pt x="87" y="157"/>
                    <a:pt x="86" y="155"/>
                    <a:pt x="86" y="154"/>
                  </a:cubicBezTo>
                  <a:cubicBezTo>
                    <a:pt x="85" y="153"/>
                    <a:pt x="84" y="151"/>
                    <a:pt x="83" y="150"/>
                  </a:cubicBezTo>
                  <a:cubicBezTo>
                    <a:pt x="83" y="149"/>
                    <a:pt x="82" y="148"/>
                    <a:pt x="81" y="146"/>
                  </a:cubicBezTo>
                  <a:cubicBezTo>
                    <a:pt x="81" y="145"/>
                    <a:pt x="80" y="144"/>
                    <a:pt x="79" y="142"/>
                  </a:cubicBezTo>
                  <a:cubicBezTo>
                    <a:pt x="78" y="141"/>
                    <a:pt x="78" y="140"/>
                    <a:pt x="77" y="139"/>
                  </a:cubicBezTo>
                  <a:cubicBezTo>
                    <a:pt x="76" y="138"/>
                    <a:pt x="75" y="136"/>
                    <a:pt x="75" y="135"/>
                  </a:cubicBezTo>
                  <a:cubicBezTo>
                    <a:pt x="74" y="134"/>
                    <a:pt x="73" y="133"/>
                    <a:pt x="73" y="132"/>
                  </a:cubicBezTo>
                  <a:cubicBezTo>
                    <a:pt x="72" y="131"/>
                    <a:pt x="72" y="131"/>
                    <a:pt x="71" y="130"/>
                  </a:cubicBezTo>
                  <a:cubicBezTo>
                    <a:pt x="72" y="129"/>
                    <a:pt x="73" y="127"/>
                    <a:pt x="74" y="125"/>
                  </a:cubicBezTo>
                  <a:cubicBezTo>
                    <a:pt x="75" y="125"/>
                    <a:pt x="75" y="125"/>
                    <a:pt x="75" y="125"/>
                  </a:cubicBezTo>
                  <a:cubicBezTo>
                    <a:pt x="76" y="126"/>
                    <a:pt x="77" y="126"/>
                    <a:pt x="77" y="126"/>
                  </a:cubicBezTo>
                  <a:cubicBezTo>
                    <a:pt x="79" y="127"/>
                    <a:pt x="80" y="127"/>
                    <a:pt x="81" y="128"/>
                  </a:cubicBezTo>
                  <a:cubicBezTo>
                    <a:pt x="82" y="128"/>
                    <a:pt x="83" y="128"/>
                    <a:pt x="84" y="129"/>
                  </a:cubicBezTo>
                  <a:cubicBezTo>
                    <a:pt x="85" y="129"/>
                    <a:pt x="86" y="130"/>
                    <a:pt x="88" y="130"/>
                  </a:cubicBezTo>
                  <a:cubicBezTo>
                    <a:pt x="89" y="131"/>
                    <a:pt x="89" y="131"/>
                    <a:pt x="90" y="132"/>
                  </a:cubicBezTo>
                  <a:cubicBezTo>
                    <a:pt x="92" y="132"/>
                    <a:pt x="93" y="133"/>
                    <a:pt x="94" y="134"/>
                  </a:cubicBezTo>
                  <a:cubicBezTo>
                    <a:pt x="95" y="134"/>
                    <a:pt x="96" y="135"/>
                    <a:pt x="97" y="135"/>
                  </a:cubicBezTo>
                  <a:cubicBezTo>
                    <a:pt x="98" y="136"/>
                    <a:pt x="100" y="137"/>
                    <a:pt x="101" y="138"/>
                  </a:cubicBezTo>
                  <a:cubicBezTo>
                    <a:pt x="102" y="138"/>
                    <a:pt x="103" y="139"/>
                    <a:pt x="104" y="139"/>
                  </a:cubicBezTo>
                  <a:cubicBezTo>
                    <a:pt x="105" y="140"/>
                    <a:pt x="107" y="141"/>
                    <a:pt x="108" y="142"/>
                  </a:cubicBezTo>
                  <a:cubicBezTo>
                    <a:pt x="109" y="142"/>
                    <a:pt x="110" y="143"/>
                    <a:pt x="111" y="144"/>
                  </a:cubicBezTo>
                  <a:cubicBezTo>
                    <a:pt x="113" y="145"/>
                    <a:pt x="114" y="146"/>
                    <a:pt x="115" y="147"/>
                  </a:cubicBezTo>
                  <a:cubicBezTo>
                    <a:pt x="117" y="147"/>
                    <a:pt x="118" y="148"/>
                    <a:pt x="119" y="149"/>
                  </a:cubicBezTo>
                  <a:cubicBezTo>
                    <a:pt x="120" y="150"/>
                    <a:pt x="121" y="151"/>
                    <a:pt x="123" y="152"/>
                  </a:cubicBezTo>
                  <a:cubicBezTo>
                    <a:pt x="124" y="153"/>
                    <a:pt x="125" y="153"/>
                    <a:pt x="126" y="154"/>
                  </a:cubicBezTo>
                  <a:cubicBezTo>
                    <a:pt x="128" y="155"/>
                    <a:pt x="129" y="156"/>
                    <a:pt x="131" y="158"/>
                  </a:cubicBezTo>
                  <a:cubicBezTo>
                    <a:pt x="132" y="158"/>
                    <a:pt x="133" y="159"/>
                    <a:pt x="134" y="160"/>
                  </a:cubicBezTo>
                  <a:cubicBezTo>
                    <a:pt x="135" y="161"/>
                    <a:pt x="137" y="163"/>
                    <a:pt x="139" y="164"/>
                  </a:cubicBezTo>
                  <a:cubicBezTo>
                    <a:pt x="140" y="165"/>
                    <a:pt x="141" y="166"/>
                    <a:pt x="142" y="167"/>
                  </a:cubicBezTo>
                  <a:cubicBezTo>
                    <a:pt x="144" y="168"/>
                    <a:pt x="145" y="169"/>
                    <a:pt x="147" y="171"/>
                  </a:cubicBezTo>
                  <a:cubicBezTo>
                    <a:pt x="148" y="172"/>
                    <a:pt x="149" y="173"/>
                    <a:pt x="150" y="174"/>
                  </a:cubicBezTo>
                  <a:cubicBezTo>
                    <a:pt x="152" y="175"/>
                    <a:pt x="153" y="177"/>
                    <a:pt x="155" y="178"/>
                  </a:cubicBezTo>
                  <a:cubicBezTo>
                    <a:pt x="156" y="179"/>
                    <a:pt x="158" y="180"/>
                    <a:pt x="159" y="182"/>
                  </a:cubicBezTo>
                  <a:cubicBezTo>
                    <a:pt x="161" y="183"/>
                    <a:pt x="162" y="185"/>
                    <a:pt x="164" y="186"/>
                  </a:cubicBezTo>
                  <a:cubicBezTo>
                    <a:pt x="165" y="187"/>
                    <a:pt x="167" y="189"/>
                    <a:pt x="168" y="190"/>
                  </a:cubicBezTo>
                  <a:cubicBezTo>
                    <a:pt x="170" y="192"/>
                    <a:pt x="172" y="193"/>
                    <a:pt x="173" y="195"/>
                  </a:cubicBezTo>
                  <a:cubicBezTo>
                    <a:pt x="175" y="196"/>
                    <a:pt x="176" y="197"/>
                    <a:pt x="177" y="199"/>
                  </a:cubicBezTo>
                  <a:cubicBezTo>
                    <a:pt x="178" y="199"/>
                    <a:pt x="179" y="200"/>
                    <a:pt x="180" y="201"/>
                  </a:cubicBezTo>
                  <a:cubicBezTo>
                    <a:pt x="178" y="203"/>
                    <a:pt x="177" y="205"/>
                    <a:pt x="177" y="208"/>
                  </a:cubicBezTo>
                  <a:cubicBezTo>
                    <a:pt x="177" y="213"/>
                    <a:pt x="181" y="218"/>
                    <a:pt x="187" y="218"/>
                  </a:cubicBezTo>
                  <a:cubicBezTo>
                    <a:pt x="189" y="218"/>
                    <a:pt x="192" y="217"/>
                    <a:pt x="194" y="215"/>
                  </a:cubicBezTo>
                  <a:cubicBezTo>
                    <a:pt x="196" y="217"/>
                    <a:pt x="198" y="219"/>
                    <a:pt x="200" y="222"/>
                  </a:cubicBezTo>
                  <a:cubicBezTo>
                    <a:pt x="201" y="223"/>
                    <a:pt x="203" y="225"/>
                    <a:pt x="204" y="226"/>
                  </a:cubicBezTo>
                  <a:cubicBezTo>
                    <a:pt x="205" y="227"/>
                    <a:pt x="205" y="227"/>
                    <a:pt x="206" y="228"/>
                  </a:cubicBezTo>
                  <a:cubicBezTo>
                    <a:pt x="208" y="230"/>
                    <a:pt x="211" y="233"/>
                    <a:pt x="213" y="236"/>
                  </a:cubicBezTo>
                  <a:cubicBezTo>
                    <a:pt x="214" y="237"/>
                    <a:pt x="215" y="238"/>
                    <a:pt x="216" y="239"/>
                  </a:cubicBezTo>
                  <a:cubicBezTo>
                    <a:pt x="218" y="241"/>
                    <a:pt x="220" y="243"/>
                    <a:pt x="222" y="246"/>
                  </a:cubicBezTo>
                  <a:cubicBezTo>
                    <a:pt x="223" y="246"/>
                    <a:pt x="223" y="247"/>
                    <a:pt x="224" y="248"/>
                  </a:cubicBezTo>
                  <a:cubicBezTo>
                    <a:pt x="229" y="253"/>
                    <a:pt x="235" y="259"/>
                    <a:pt x="240" y="266"/>
                  </a:cubicBezTo>
                  <a:cubicBezTo>
                    <a:pt x="241" y="266"/>
                    <a:pt x="241" y="266"/>
                    <a:pt x="241" y="266"/>
                  </a:cubicBezTo>
                  <a:cubicBezTo>
                    <a:pt x="241" y="265"/>
                    <a:pt x="241" y="265"/>
                    <a:pt x="241" y="265"/>
                  </a:cubicBezTo>
                  <a:cubicBezTo>
                    <a:pt x="240" y="264"/>
                    <a:pt x="239" y="263"/>
                    <a:pt x="238" y="262"/>
                  </a:cubicBezTo>
                  <a:cubicBezTo>
                    <a:pt x="236" y="259"/>
                    <a:pt x="234" y="257"/>
                    <a:pt x="231" y="255"/>
                  </a:cubicBezTo>
                  <a:cubicBezTo>
                    <a:pt x="230" y="253"/>
                    <a:pt x="229" y="252"/>
                    <a:pt x="228" y="251"/>
                  </a:cubicBezTo>
                  <a:cubicBezTo>
                    <a:pt x="226" y="249"/>
                    <a:pt x="224" y="247"/>
                    <a:pt x="222" y="244"/>
                  </a:cubicBezTo>
                  <a:cubicBezTo>
                    <a:pt x="221" y="243"/>
                    <a:pt x="220" y="242"/>
                    <a:pt x="219" y="241"/>
                  </a:cubicBezTo>
                  <a:cubicBezTo>
                    <a:pt x="217" y="239"/>
                    <a:pt x="215" y="237"/>
                    <a:pt x="213" y="235"/>
                  </a:cubicBezTo>
                  <a:cubicBezTo>
                    <a:pt x="212" y="234"/>
                    <a:pt x="212" y="233"/>
                    <a:pt x="211" y="232"/>
                  </a:cubicBezTo>
                  <a:cubicBezTo>
                    <a:pt x="209" y="230"/>
                    <a:pt x="207" y="227"/>
                    <a:pt x="204" y="225"/>
                  </a:cubicBezTo>
                  <a:cubicBezTo>
                    <a:pt x="204" y="225"/>
                    <a:pt x="203" y="224"/>
                    <a:pt x="202" y="223"/>
                  </a:cubicBezTo>
                  <a:cubicBezTo>
                    <a:pt x="200" y="221"/>
                    <a:pt x="198" y="218"/>
                    <a:pt x="196" y="216"/>
                  </a:cubicBezTo>
                  <a:cubicBezTo>
                    <a:pt x="195" y="216"/>
                    <a:pt x="195" y="215"/>
                    <a:pt x="194" y="215"/>
                  </a:cubicBezTo>
                  <a:cubicBezTo>
                    <a:pt x="196" y="213"/>
                    <a:pt x="197" y="210"/>
                    <a:pt x="197" y="208"/>
                  </a:cubicBezTo>
                  <a:cubicBezTo>
                    <a:pt x="197" y="202"/>
                    <a:pt x="192" y="198"/>
                    <a:pt x="187" y="198"/>
                  </a:cubicBezTo>
                  <a:cubicBezTo>
                    <a:pt x="184" y="198"/>
                    <a:pt x="182" y="199"/>
                    <a:pt x="180" y="201"/>
                  </a:cubicBezTo>
                  <a:cubicBezTo>
                    <a:pt x="179" y="200"/>
                    <a:pt x="178" y="199"/>
                    <a:pt x="178" y="198"/>
                  </a:cubicBezTo>
                  <a:cubicBezTo>
                    <a:pt x="177" y="197"/>
                    <a:pt x="177" y="197"/>
                    <a:pt x="177" y="197"/>
                  </a:cubicBezTo>
                  <a:cubicBezTo>
                    <a:pt x="174" y="194"/>
                    <a:pt x="171" y="192"/>
                    <a:pt x="168" y="189"/>
                  </a:cubicBezTo>
                  <a:cubicBezTo>
                    <a:pt x="168" y="189"/>
                    <a:pt x="167" y="188"/>
                    <a:pt x="167" y="188"/>
                  </a:cubicBezTo>
                  <a:cubicBezTo>
                    <a:pt x="164" y="185"/>
                    <a:pt x="162" y="183"/>
                    <a:pt x="159" y="181"/>
                  </a:cubicBezTo>
                  <a:cubicBezTo>
                    <a:pt x="159" y="180"/>
                    <a:pt x="158" y="180"/>
                    <a:pt x="158" y="179"/>
                  </a:cubicBezTo>
                  <a:cubicBezTo>
                    <a:pt x="155" y="177"/>
                    <a:pt x="153" y="175"/>
                    <a:pt x="151" y="173"/>
                  </a:cubicBezTo>
                  <a:cubicBezTo>
                    <a:pt x="150" y="172"/>
                    <a:pt x="149" y="172"/>
                    <a:pt x="149" y="171"/>
                  </a:cubicBezTo>
                  <a:cubicBezTo>
                    <a:pt x="147" y="169"/>
                    <a:pt x="144" y="168"/>
                    <a:pt x="142" y="166"/>
                  </a:cubicBezTo>
                  <a:cubicBezTo>
                    <a:pt x="142" y="165"/>
                    <a:pt x="141" y="165"/>
                    <a:pt x="140" y="164"/>
                  </a:cubicBezTo>
                  <a:cubicBezTo>
                    <a:pt x="138" y="162"/>
                    <a:pt x="136" y="161"/>
                    <a:pt x="134" y="159"/>
                  </a:cubicBezTo>
                  <a:cubicBezTo>
                    <a:pt x="134" y="159"/>
                    <a:pt x="133" y="158"/>
                    <a:pt x="132" y="157"/>
                  </a:cubicBezTo>
                  <a:cubicBezTo>
                    <a:pt x="130" y="156"/>
                    <a:pt x="128" y="155"/>
                    <a:pt x="127" y="153"/>
                  </a:cubicBezTo>
                  <a:cubicBezTo>
                    <a:pt x="126" y="153"/>
                    <a:pt x="125" y="152"/>
                    <a:pt x="124" y="151"/>
                  </a:cubicBezTo>
                  <a:cubicBezTo>
                    <a:pt x="122" y="150"/>
                    <a:pt x="121" y="149"/>
                    <a:pt x="119" y="148"/>
                  </a:cubicBezTo>
                  <a:cubicBezTo>
                    <a:pt x="118" y="147"/>
                    <a:pt x="117" y="147"/>
                    <a:pt x="116" y="146"/>
                  </a:cubicBezTo>
                  <a:cubicBezTo>
                    <a:pt x="115" y="145"/>
                    <a:pt x="113" y="144"/>
                    <a:pt x="112" y="143"/>
                  </a:cubicBezTo>
                  <a:cubicBezTo>
                    <a:pt x="111" y="142"/>
                    <a:pt x="110" y="142"/>
                    <a:pt x="109" y="141"/>
                  </a:cubicBezTo>
                  <a:cubicBezTo>
                    <a:pt x="107" y="140"/>
                    <a:pt x="106" y="139"/>
                    <a:pt x="105" y="138"/>
                  </a:cubicBezTo>
                  <a:cubicBezTo>
                    <a:pt x="104" y="138"/>
                    <a:pt x="103" y="137"/>
                    <a:pt x="102" y="137"/>
                  </a:cubicBezTo>
                  <a:cubicBezTo>
                    <a:pt x="100" y="136"/>
                    <a:pt x="99" y="135"/>
                    <a:pt x="98" y="134"/>
                  </a:cubicBezTo>
                  <a:cubicBezTo>
                    <a:pt x="97" y="134"/>
                    <a:pt x="96" y="133"/>
                    <a:pt x="95" y="133"/>
                  </a:cubicBezTo>
                  <a:cubicBezTo>
                    <a:pt x="93" y="132"/>
                    <a:pt x="92" y="132"/>
                    <a:pt x="91" y="131"/>
                  </a:cubicBezTo>
                  <a:cubicBezTo>
                    <a:pt x="90" y="131"/>
                    <a:pt x="89" y="130"/>
                    <a:pt x="88" y="130"/>
                  </a:cubicBezTo>
                  <a:cubicBezTo>
                    <a:pt x="87" y="129"/>
                    <a:pt x="85" y="129"/>
                    <a:pt x="84" y="128"/>
                  </a:cubicBezTo>
                  <a:cubicBezTo>
                    <a:pt x="83" y="128"/>
                    <a:pt x="82" y="127"/>
                    <a:pt x="81" y="127"/>
                  </a:cubicBezTo>
                  <a:cubicBezTo>
                    <a:pt x="80" y="126"/>
                    <a:pt x="79" y="126"/>
                    <a:pt x="78" y="126"/>
                  </a:cubicBezTo>
                  <a:cubicBezTo>
                    <a:pt x="77" y="125"/>
                    <a:pt x="76" y="125"/>
                    <a:pt x="75" y="125"/>
                  </a:cubicBezTo>
                  <a:cubicBezTo>
                    <a:pt x="74" y="124"/>
                    <a:pt x="74" y="124"/>
                    <a:pt x="74" y="124"/>
                  </a:cubicBezTo>
                  <a:cubicBezTo>
                    <a:pt x="74" y="124"/>
                    <a:pt x="75" y="123"/>
                    <a:pt x="75" y="122"/>
                  </a:cubicBezTo>
                  <a:cubicBezTo>
                    <a:pt x="75" y="122"/>
                    <a:pt x="75" y="122"/>
                    <a:pt x="75" y="122"/>
                  </a:cubicBezTo>
                  <a:cubicBezTo>
                    <a:pt x="76" y="121"/>
                    <a:pt x="77" y="120"/>
                    <a:pt x="77" y="118"/>
                  </a:cubicBezTo>
                  <a:cubicBezTo>
                    <a:pt x="81" y="117"/>
                    <a:pt x="81" y="117"/>
                    <a:pt x="81" y="117"/>
                  </a:cubicBezTo>
                  <a:cubicBezTo>
                    <a:pt x="85" y="115"/>
                    <a:pt x="89" y="114"/>
                    <a:pt x="93" y="112"/>
                  </a:cubicBezTo>
                  <a:cubicBezTo>
                    <a:pt x="100" y="110"/>
                    <a:pt x="106" y="108"/>
                    <a:pt x="113" y="105"/>
                  </a:cubicBezTo>
                  <a:cubicBezTo>
                    <a:pt x="115" y="109"/>
                    <a:pt x="118" y="111"/>
                    <a:pt x="122" y="111"/>
                  </a:cubicBezTo>
                  <a:cubicBezTo>
                    <a:pt x="125" y="111"/>
                    <a:pt x="128" y="110"/>
                    <a:pt x="130" y="107"/>
                  </a:cubicBezTo>
                  <a:cubicBezTo>
                    <a:pt x="137" y="113"/>
                    <a:pt x="144" y="118"/>
                    <a:pt x="152" y="125"/>
                  </a:cubicBezTo>
                  <a:cubicBezTo>
                    <a:pt x="153" y="126"/>
                    <a:pt x="154" y="127"/>
                    <a:pt x="155" y="128"/>
                  </a:cubicBezTo>
                  <a:cubicBezTo>
                    <a:pt x="159" y="131"/>
                    <a:pt x="162" y="134"/>
                    <a:pt x="166" y="138"/>
                  </a:cubicBezTo>
                  <a:cubicBezTo>
                    <a:pt x="168" y="139"/>
                    <a:pt x="169" y="141"/>
                    <a:pt x="171" y="143"/>
                  </a:cubicBezTo>
                  <a:cubicBezTo>
                    <a:pt x="174" y="146"/>
                    <a:pt x="177" y="149"/>
                    <a:pt x="181" y="153"/>
                  </a:cubicBezTo>
                  <a:cubicBezTo>
                    <a:pt x="182" y="155"/>
                    <a:pt x="184" y="157"/>
                    <a:pt x="186" y="159"/>
                  </a:cubicBezTo>
                  <a:cubicBezTo>
                    <a:pt x="189" y="162"/>
                    <a:pt x="192" y="165"/>
                    <a:pt x="195" y="169"/>
                  </a:cubicBezTo>
                  <a:cubicBezTo>
                    <a:pt x="197" y="171"/>
                    <a:pt x="199" y="173"/>
                    <a:pt x="201" y="175"/>
                  </a:cubicBezTo>
                  <a:cubicBezTo>
                    <a:pt x="203" y="179"/>
                    <a:pt x="206" y="182"/>
                    <a:pt x="209" y="186"/>
                  </a:cubicBezTo>
                  <a:cubicBezTo>
                    <a:pt x="211" y="188"/>
                    <a:pt x="213" y="191"/>
                    <a:pt x="215" y="193"/>
                  </a:cubicBezTo>
                  <a:cubicBezTo>
                    <a:pt x="218" y="197"/>
                    <a:pt x="221" y="200"/>
                    <a:pt x="224" y="204"/>
                  </a:cubicBezTo>
                  <a:cubicBezTo>
                    <a:pt x="226" y="207"/>
                    <a:pt x="228" y="209"/>
                    <a:pt x="230" y="212"/>
                  </a:cubicBezTo>
                  <a:cubicBezTo>
                    <a:pt x="232" y="216"/>
                    <a:pt x="235" y="219"/>
                    <a:pt x="238" y="223"/>
                  </a:cubicBezTo>
                  <a:cubicBezTo>
                    <a:pt x="240" y="226"/>
                    <a:pt x="242" y="229"/>
                    <a:pt x="244" y="232"/>
                  </a:cubicBezTo>
                  <a:cubicBezTo>
                    <a:pt x="247" y="236"/>
                    <a:pt x="249" y="239"/>
                    <a:pt x="252" y="243"/>
                  </a:cubicBezTo>
                  <a:cubicBezTo>
                    <a:pt x="254" y="246"/>
                    <a:pt x="256" y="249"/>
                    <a:pt x="258" y="253"/>
                  </a:cubicBezTo>
                  <a:cubicBezTo>
                    <a:pt x="260" y="255"/>
                    <a:pt x="261" y="257"/>
                    <a:pt x="263" y="260"/>
                  </a:cubicBezTo>
                  <a:cubicBezTo>
                    <a:pt x="263" y="258"/>
                    <a:pt x="263" y="258"/>
                    <a:pt x="263" y="258"/>
                  </a:cubicBezTo>
                  <a:cubicBezTo>
                    <a:pt x="241" y="225"/>
                    <a:pt x="219" y="195"/>
                    <a:pt x="196" y="169"/>
                  </a:cubicBezTo>
                  <a:cubicBezTo>
                    <a:pt x="195" y="168"/>
                    <a:pt x="195" y="167"/>
                    <a:pt x="194" y="167"/>
                  </a:cubicBezTo>
                  <a:cubicBezTo>
                    <a:pt x="190" y="162"/>
                    <a:pt x="186" y="157"/>
                    <a:pt x="182" y="153"/>
                  </a:cubicBezTo>
                  <a:cubicBezTo>
                    <a:pt x="180" y="151"/>
                    <a:pt x="179" y="150"/>
                    <a:pt x="178" y="149"/>
                  </a:cubicBezTo>
                  <a:cubicBezTo>
                    <a:pt x="174" y="145"/>
                    <a:pt x="171" y="141"/>
                    <a:pt x="167" y="138"/>
                  </a:cubicBezTo>
                  <a:cubicBezTo>
                    <a:pt x="165" y="136"/>
                    <a:pt x="163" y="134"/>
                    <a:pt x="162" y="133"/>
                  </a:cubicBezTo>
                  <a:cubicBezTo>
                    <a:pt x="159" y="130"/>
                    <a:pt x="156" y="127"/>
                    <a:pt x="152" y="124"/>
                  </a:cubicBezTo>
                  <a:cubicBezTo>
                    <a:pt x="150" y="122"/>
                    <a:pt x="148" y="121"/>
                    <a:pt x="146" y="119"/>
                  </a:cubicBezTo>
                  <a:cubicBezTo>
                    <a:pt x="143" y="117"/>
                    <a:pt x="141" y="114"/>
                    <a:pt x="138" y="112"/>
                  </a:cubicBezTo>
                  <a:cubicBezTo>
                    <a:pt x="135" y="110"/>
                    <a:pt x="133" y="109"/>
                    <a:pt x="131" y="107"/>
                  </a:cubicBezTo>
                  <a:cubicBezTo>
                    <a:pt x="130" y="107"/>
                    <a:pt x="130" y="107"/>
                    <a:pt x="130" y="107"/>
                  </a:cubicBezTo>
                  <a:cubicBezTo>
                    <a:pt x="131" y="105"/>
                    <a:pt x="132" y="103"/>
                    <a:pt x="132" y="101"/>
                  </a:cubicBezTo>
                  <a:cubicBezTo>
                    <a:pt x="132" y="100"/>
                    <a:pt x="132" y="98"/>
                    <a:pt x="131" y="97"/>
                  </a:cubicBezTo>
                  <a:cubicBezTo>
                    <a:pt x="138" y="94"/>
                    <a:pt x="144" y="90"/>
                    <a:pt x="151" y="87"/>
                  </a:cubicBezTo>
                  <a:cubicBezTo>
                    <a:pt x="151" y="87"/>
                    <a:pt x="151" y="87"/>
                    <a:pt x="151" y="87"/>
                  </a:cubicBezTo>
                  <a:cubicBezTo>
                    <a:pt x="181" y="70"/>
                    <a:pt x="214" y="51"/>
                    <a:pt x="248" y="30"/>
                  </a:cubicBezTo>
                  <a:cubicBezTo>
                    <a:pt x="253" y="27"/>
                    <a:pt x="258" y="24"/>
                    <a:pt x="263" y="21"/>
                  </a:cubicBezTo>
                  <a:cubicBezTo>
                    <a:pt x="263" y="20"/>
                    <a:pt x="263" y="20"/>
                    <a:pt x="263" y="20"/>
                  </a:cubicBezTo>
                  <a:cubicBezTo>
                    <a:pt x="244" y="31"/>
                    <a:pt x="226" y="43"/>
                    <a:pt x="208" y="53"/>
                  </a:cubicBezTo>
                  <a:cubicBezTo>
                    <a:pt x="206" y="54"/>
                    <a:pt x="205" y="55"/>
                    <a:pt x="204" y="56"/>
                  </a:cubicBezTo>
                  <a:cubicBezTo>
                    <a:pt x="195" y="61"/>
                    <a:pt x="187" y="66"/>
                    <a:pt x="178" y="70"/>
                  </a:cubicBezTo>
                  <a:cubicBezTo>
                    <a:pt x="175" y="72"/>
                    <a:pt x="173" y="74"/>
                    <a:pt x="170" y="75"/>
                  </a:cubicBezTo>
                  <a:cubicBezTo>
                    <a:pt x="163" y="79"/>
                    <a:pt x="156" y="83"/>
                    <a:pt x="150" y="86"/>
                  </a:cubicBezTo>
                  <a:cubicBezTo>
                    <a:pt x="147" y="88"/>
                    <a:pt x="143" y="90"/>
                    <a:pt x="140" y="92"/>
                  </a:cubicBezTo>
                  <a:cubicBezTo>
                    <a:pt x="137" y="93"/>
                    <a:pt x="134" y="95"/>
                    <a:pt x="131" y="96"/>
                  </a:cubicBezTo>
                  <a:cubicBezTo>
                    <a:pt x="129" y="94"/>
                    <a:pt x="127" y="93"/>
                    <a:pt x="125" y="92"/>
                  </a:cubicBezTo>
                  <a:cubicBezTo>
                    <a:pt x="125" y="90"/>
                    <a:pt x="125" y="89"/>
                    <a:pt x="126" y="87"/>
                  </a:cubicBezTo>
                  <a:cubicBezTo>
                    <a:pt x="126" y="86"/>
                    <a:pt x="126" y="84"/>
                    <a:pt x="126" y="83"/>
                  </a:cubicBezTo>
                  <a:cubicBezTo>
                    <a:pt x="127" y="78"/>
                    <a:pt x="128" y="74"/>
                    <a:pt x="129" y="69"/>
                  </a:cubicBezTo>
                  <a:cubicBezTo>
                    <a:pt x="129" y="67"/>
                    <a:pt x="129" y="66"/>
                    <a:pt x="130" y="64"/>
                  </a:cubicBezTo>
                  <a:cubicBezTo>
                    <a:pt x="130" y="59"/>
                    <a:pt x="131" y="55"/>
                    <a:pt x="132" y="50"/>
                  </a:cubicBezTo>
                  <a:cubicBezTo>
                    <a:pt x="132" y="48"/>
                    <a:pt x="133" y="46"/>
                    <a:pt x="133" y="45"/>
                  </a:cubicBezTo>
                  <a:cubicBezTo>
                    <a:pt x="134" y="40"/>
                    <a:pt x="134" y="34"/>
                    <a:pt x="135" y="29"/>
                  </a:cubicBezTo>
                  <a:cubicBezTo>
                    <a:pt x="135" y="28"/>
                    <a:pt x="136" y="26"/>
                    <a:pt x="136" y="25"/>
                  </a:cubicBezTo>
                  <a:cubicBezTo>
                    <a:pt x="137" y="17"/>
                    <a:pt x="138" y="8"/>
                    <a:pt x="1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6">
              <a:extLst>
                <a:ext uri="{FF2B5EF4-FFF2-40B4-BE49-F238E27FC236}">
                  <a16:creationId xmlns:a16="http://schemas.microsoft.com/office/drawing/2014/main" id="{4CACA7F4-07B9-0C6F-D9FA-92E81592FE58}"/>
                </a:ext>
              </a:extLst>
            </p:cNvPr>
            <p:cNvSpPr>
              <a:spLocks noEditPoints="1"/>
            </p:cNvSpPr>
            <p:nvPr/>
          </p:nvSpPr>
          <p:spPr bwMode="auto">
            <a:xfrm>
              <a:off x="15316201" y="6330950"/>
              <a:ext cx="1352550" cy="1335087"/>
            </a:xfrm>
            <a:custGeom>
              <a:avLst/>
              <a:gdLst>
                <a:gd name="T0" fmla="*/ 580 w 794"/>
                <a:gd name="T1" fmla="*/ 476 h 784"/>
                <a:gd name="T2" fmla="*/ 615 w 794"/>
                <a:gd name="T3" fmla="*/ 520 h 784"/>
                <a:gd name="T4" fmla="*/ 89 w 794"/>
                <a:gd name="T5" fmla="*/ 511 h 784"/>
                <a:gd name="T6" fmla="*/ 125 w 794"/>
                <a:gd name="T7" fmla="*/ 441 h 784"/>
                <a:gd name="T8" fmla="*/ 132 w 794"/>
                <a:gd name="T9" fmla="*/ 379 h 784"/>
                <a:gd name="T10" fmla="*/ 20 w 794"/>
                <a:gd name="T11" fmla="*/ 368 h 784"/>
                <a:gd name="T12" fmla="*/ 1 w 794"/>
                <a:gd name="T13" fmla="*/ 361 h 784"/>
                <a:gd name="T14" fmla="*/ 33 w 794"/>
                <a:gd name="T15" fmla="*/ 489 h 784"/>
                <a:gd name="T16" fmla="*/ 129 w 794"/>
                <a:gd name="T17" fmla="*/ 526 h 784"/>
                <a:gd name="T18" fmla="*/ 205 w 794"/>
                <a:gd name="T19" fmla="*/ 497 h 784"/>
                <a:gd name="T20" fmla="*/ 174 w 794"/>
                <a:gd name="T21" fmla="*/ 383 h 784"/>
                <a:gd name="T22" fmla="*/ 565 w 794"/>
                <a:gd name="T23" fmla="*/ 341 h 784"/>
                <a:gd name="T24" fmla="*/ 784 w 794"/>
                <a:gd name="T25" fmla="*/ 339 h 784"/>
                <a:gd name="T26" fmla="*/ 75 w 794"/>
                <a:gd name="T27" fmla="*/ 742 h 784"/>
                <a:gd name="T28" fmla="*/ 103 w 794"/>
                <a:gd name="T29" fmla="*/ 722 h 784"/>
                <a:gd name="T30" fmla="*/ 108 w 794"/>
                <a:gd name="T31" fmla="*/ 704 h 784"/>
                <a:gd name="T32" fmla="*/ 253 w 794"/>
                <a:gd name="T33" fmla="*/ 686 h 784"/>
                <a:gd name="T34" fmla="*/ 29 w 794"/>
                <a:gd name="T35" fmla="*/ 643 h 784"/>
                <a:gd name="T36" fmla="*/ 105 w 794"/>
                <a:gd name="T37" fmla="*/ 616 h 784"/>
                <a:gd name="T38" fmla="*/ 96 w 794"/>
                <a:gd name="T39" fmla="*/ 557 h 784"/>
                <a:gd name="T40" fmla="*/ 46 w 794"/>
                <a:gd name="T41" fmla="*/ 598 h 784"/>
                <a:gd name="T42" fmla="*/ 79 w 794"/>
                <a:gd name="T43" fmla="*/ 616 h 784"/>
                <a:gd name="T44" fmla="*/ 107 w 794"/>
                <a:gd name="T45" fmla="*/ 704 h 784"/>
                <a:gd name="T46" fmla="*/ 30 w 794"/>
                <a:gd name="T47" fmla="*/ 719 h 784"/>
                <a:gd name="T48" fmla="*/ 0 w 794"/>
                <a:gd name="T49" fmla="*/ 711 h 784"/>
                <a:gd name="T50" fmla="*/ 30 w 794"/>
                <a:gd name="T51" fmla="*/ 733 h 784"/>
                <a:gd name="T52" fmla="*/ 187 w 794"/>
                <a:gd name="T53" fmla="*/ 770 h 784"/>
                <a:gd name="T54" fmla="*/ 136 w 794"/>
                <a:gd name="T55" fmla="*/ 748 h 784"/>
                <a:gd name="T56" fmla="*/ 136 w 794"/>
                <a:gd name="T57" fmla="*/ 747 h 784"/>
                <a:gd name="T58" fmla="*/ 170 w 794"/>
                <a:gd name="T59" fmla="*/ 728 h 784"/>
                <a:gd name="T60" fmla="*/ 167 w 794"/>
                <a:gd name="T61" fmla="*/ 617 h 784"/>
                <a:gd name="T62" fmla="*/ 146 w 794"/>
                <a:gd name="T63" fmla="*/ 604 h 784"/>
                <a:gd name="T64" fmla="*/ 169 w 794"/>
                <a:gd name="T65" fmla="*/ 599 h 784"/>
                <a:gd name="T66" fmla="*/ 196 w 794"/>
                <a:gd name="T67" fmla="*/ 550 h 784"/>
                <a:gd name="T68" fmla="*/ 264 w 794"/>
                <a:gd name="T69" fmla="*/ 534 h 784"/>
                <a:gd name="T70" fmla="*/ 555 w 794"/>
                <a:gd name="T71" fmla="*/ 765 h 784"/>
                <a:gd name="T72" fmla="*/ 721 w 794"/>
                <a:gd name="T73" fmla="*/ 709 h 784"/>
                <a:gd name="T74" fmla="*/ 753 w 794"/>
                <a:gd name="T75" fmla="*/ 681 h 784"/>
                <a:gd name="T76" fmla="*/ 563 w 794"/>
                <a:gd name="T77" fmla="*/ 540 h 784"/>
                <a:gd name="T78" fmla="*/ 626 w 794"/>
                <a:gd name="T79" fmla="*/ 606 h 784"/>
                <a:gd name="T80" fmla="*/ 741 w 794"/>
                <a:gd name="T81" fmla="*/ 666 h 784"/>
                <a:gd name="T82" fmla="*/ 638 w 794"/>
                <a:gd name="T83" fmla="*/ 680 h 784"/>
                <a:gd name="T84" fmla="*/ 643 w 794"/>
                <a:gd name="T85" fmla="*/ 708 h 784"/>
                <a:gd name="T86" fmla="*/ 656 w 794"/>
                <a:gd name="T87" fmla="*/ 705 h 784"/>
                <a:gd name="T88" fmla="*/ 649 w 794"/>
                <a:gd name="T89" fmla="*/ 731 h 784"/>
                <a:gd name="T90" fmla="*/ 530 w 794"/>
                <a:gd name="T91" fmla="*/ 773 h 784"/>
                <a:gd name="T92" fmla="*/ 690 w 794"/>
                <a:gd name="T93" fmla="*/ 743 h 784"/>
                <a:gd name="T94" fmla="*/ 698 w 794"/>
                <a:gd name="T95" fmla="*/ 728 h 784"/>
                <a:gd name="T96" fmla="*/ 790 w 794"/>
                <a:gd name="T97" fmla="*/ 659 h 784"/>
                <a:gd name="T98" fmla="*/ 774 w 794"/>
                <a:gd name="T99" fmla="*/ 655 h 784"/>
                <a:gd name="T100" fmla="*/ 668 w 794"/>
                <a:gd name="T101" fmla="*/ 617 h 784"/>
                <a:gd name="T102" fmla="*/ 623 w 794"/>
                <a:gd name="T103" fmla="*/ 586 h 784"/>
                <a:gd name="T104" fmla="*/ 419 w 794"/>
                <a:gd name="T105" fmla="*/ 364 h 784"/>
                <a:gd name="T106" fmla="*/ 494 w 794"/>
                <a:gd name="T107" fmla="*/ 467 h 784"/>
                <a:gd name="T108" fmla="*/ 491 w 794"/>
                <a:gd name="T109" fmla="*/ 479 h 784"/>
                <a:gd name="T110" fmla="*/ 482 w 794"/>
                <a:gd name="T111" fmla="*/ 528 h 784"/>
                <a:gd name="T112" fmla="*/ 506 w 794"/>
                <a:gd name="T113" fmla="*/ 463 h 784"/>
                <a:gd name="T114" fmla="*/ 530 w 794"/>
                <a:gd name="T115" fmla="*/ 382 h 784"/>
                <a:gd name="T116" fmla="*/ 136 w 794"/>
                <a:gd name="T117" fmla="*/ 264 h 784"/>
                <a:gd name="T118" fmla="*/ 679 w 794"/>
                <a:gd name="T119" fmla="*/ 47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784">
                  <a:moveTo>
                    <a:pt x="530" y="504"/>
                  </a:moveTo>
                  <a:cubicBezTo>
                    <a:pt x="530" y="506"/>
                    <a:pt x="530" y="506"/>
                    <a:pt x="530" y="506"/>
                  </a:cubicBezTo>
                  <a:cubicBezTo>
                    <a:pt x="531" y="507"/>
                    <a:pt x="533" y="509"/>
                    <a:pt x="534" y="510"/>
                  </a:cubicBezTo>
                  <a:cubicBezTo>
                    <a:pt x="535" y="510"/>
                    <a:pt x="535" y="511"/>
                    <a:pt x="536" y="512"/>
                  </a:cubicBezTo>
                  <a:cubicBezTo>
                    <a:pt x="542" y="517"/>
                    <a:pt x="548" y="523"/>
                    <a:pt x="553" y="528"/>
                  </a:cubicBezTo>
                  <a:cubicBezTo>
                    <a:pt x="555" y="528"/>
                    <a:pt x="555" y="528"/>
                    <a:pt x="555" y="528"/>
                  </a:cubicBezTo>
                  <a:cubicBezTo>
                    <a:pt x="554" y="528"/>
                    <a:pt x="554" y="528"/>
                    <a:pt x="554" y="528"/>
                  </a:cubicBezTo>
                  <a:cubicBezTo>
                    <a:pt x="552" y="526"/>
                    <a:pt x="550" y="524"/>
                    <a:pt x="548" y="522"/>
                  </a:cubicBezTo>
                  <a:cubicBezTo>
                    <a:pt x="544" y="518"/>
                    <a:pt x="540" y="515"/>
                    <a:pt x="536" y="511"/>
                  </a:cubicBezTo>
                  <a:cubicBezTo>
                    <a:pt x="534" y="509"/>
                    <a:pt x="532" y="507"/>
                    <a:pt x="530" y="504"/>
                  </a:cubicBezTo>
                  <a:moveTo>
                    <a:pt x="794" y="437"/>
                  </a:moveTo>
                  <a:cubicBezTo>
                    <a:pt x="791" y="439"/>
                    <a:pt x="788" y="441"/>
                    <a:pt x="785" y="443"/>
                  </a:cubicBezTo>
                  <a:cubicBezTo>
                    <a:pt x="776" y="447"/>
                    <a:pt x="767" y="452"/>
                    <a:pt x="758" y="456"/>
                  </a:cubicBezTo>
                  <a:cubicBezTo>
                    <a:pt x="751" y="460"/>
                    <a:pt x="743" y="464"/>
                    <a:pt x="735" y="467"/>
                  </a:cubicBezTo>
                  <a:cubicBezTo>
                    <a:pt x="730" y="468"/>
                    <a:pt x="725" y="469"/>
                    <a:pt x="720" y="469"/>
                  </a:cubicBezTo>
                  <a:cubicBezTo>
                    <a:pt x="716" y="470"/>
                    <a:pt x="711" y="470"/>
                    <a:pt x="706" y="471"/>
                  </a:cubicBezTo>
                  <a:cubicBezTo>
                    <a:pt x="698" y="471"/>
                    <a:pt x="689" y="472"/>
                    <a:pt x="680" y="472"/>
                  </a:cubicBezTo>
                  <a:cubicBezTo>
                    <a:pt x="675" y="473"/>
                    <a:pt x="670" y="473"/>
                    <a:pt x="665" y="474"/>
                  </a:cubicBezTo>
                  <a:cubicBezTo>
                    <a:pt x="655" y="474"/>
                    <a:pt x="646" y="475"/>
                    <a:pt x="636" y="475"/>
                  </a:cubicBezTo>
                  <a:cubicBezTo>
                    <a:pt x="632" y="475"/>
                    <a:pt x="627" y="475"/>
                    <a:pt x="623" y="476"/>
                  </a:cubicBezTo>
                  <a:cubicBezTo>
                    <a:pt x="609" y="476"/>
                    <a:pt x="594" y="476"/>
                    <a:pt x="580" y="476"/>
                  </a:cubicBezTo>
                  <a:cubicBezTo>
                    <a:pt x="567" y="476"/>
                    <a:pt x="554" y="476"/>
                    <a:pt x="540" y="476"/>
                  </a:cubicBezTo>
                  <a:cubicBezTo>
                    <a:pt x="537" y="476"/>
                    <a:pt x="533" y="475"/>
                    <a:pt x="530" y="475"/>
                  </a:cubicBezTo>
                  <a:cubicBezTo>
                    <a:pt x="530" y="476"/>
                    <a:pt x="530" y="476"/>
                    <a:pt x="530" y="476"/>
                  </a:cubicBezTo>
                  <a:cubicBezTo>
                    <a:pt x="530" y="476"/>
                    <a:pt x="531" y="476"/>
                    <a:pt x="531" y="476"/>
                  </a:cubicBezTo>
                  <a:cubicBezTo>
                    <a:pt x="534" y="476"/>
                    <a:pt x="537" y="476"/>
                    <a:pt x="540" y="476"/>
                  </a:cubicBezTo>
                  <a:cubicBezTo>
                    <a:pt x="554" y="477"/>
                    <a:pt x="567" y="477"/>
                    <a:pt x="580" y="477"/>
                  </a:cubicBezTo>
                  <a:cubicBezTo>
                    <a:pt x="594" y="477"/>
                    <a:pt x="609" y="477"/>
                    <a:pt x="623" y="476"/>
                  </a:cubicBezTo>
                  <a:cubicBezTo>
                    <a:pt x="627" y="476"/>
                    <a:pt x="630" y="476"/>
                    <a:pt x="634" y="476"/>
                  </a:cubicBezTo>
                  <a:cubicBezTo>
                    <a:pt x="644" y="475"/>
                    <a:pt x="655" y="475"/>
                    <a:pt x="665" y="474"/>
                  </a:cubicBezTo>
                  <a:cubicBezTo>
                    <a:pt x="670" y="474"/>
                    <a:pt x="676" y="474"/>
                    <a:pt x="681" y="473"/>
                  </a:cubicBezTo>
                  <a:cubicBezTo>
                    <a:pt x="689" y="473"/>
                    <a:pt x="698" y="472"/>
                    <a:pt x="706" y="471"/>
                  </a:cubicBezTo>
                  <a:cubicBezTo>
                    <a:pt x="712" y="471"/>
                    <a:pt x="717" y="470"/>
                    <a:pt x="723" y="470"/>
                  </a:cubicBezTo>
                  <a:cubicBezTo>
                    <a:pt x="726" y="469"/>
                    <a:pt x="730" y="469"/>
                    <a:pt x="733" y="469"/>
                  </a:cubicBezTo>
                  <a:cubicBezTo>
                    <a:pt x="725" y="473"/>
                    <a:pt x="716" y="476"/>
                    <a:pt x="708" y="480"/>
                  </a:cubicBezTo>
                  <a:cubicBezTo>
                    <a:pt x="700" y="484"/>
                    <a:pt x="692" y="488"/>
                    <a:pt x="684" y="491"/>
                  </a:cubicBezTo>
                  <a:cubicBezTo>
                    <a:pt x="675" y="495"/>
                    <a:pt x="666" y="499"/>
                    <a:pt x="657" y="503"/>
                  </a:cubicBezTo>
                  <a:cubicBezTo>
                    <a:pt x="649" y="506"/>
                    <a:pt x="641" y="510"/>
                    <a:pt x="633" y="513"/>
                  </a:cubicBezTo>
                  <a:cubicBezTo>
                    <a:pt x="624" y="517"/>
                    <a:pt x="615" y="520"/>
                    <a:pt x="605" y="524"/>
                  </a:cubicBezTo>
                  <a:cubicBezTo>
                    <a:pt x="601" y="525"/>
                    <a:pt x="597" y="527"/>
                    <a:pt x="593" y="528"/>
                  </a:cubicBezTo>
                  <a:cubicBezTo>
                    <a:pt x="595" y="528"/>
                    <a:pt x="595" y="528"/>
                    <a:pt x="595" y="528"/>
                  </a:cubicBezTo>
                  <a:cubicBezTo>
                    <a:pt x="602" y="526"/>
                    <a:pt x="609" y="523"/>
                    <a:pt x="615" y="520"/>
                  </a:cubicBezTo>
                  <a:cubicBezTo>
                    <a:pt x="624" y="517"/>
                    <a:pt x="633" y="514"/>
                    <a:pt x="642" y="510"/>
                  </a:cubicBezTo>
                  <a:cubicBezTo>
                    <a:pt x="650" y="506"/>
                    <a:pt x="659" y="503"/>
                    <a:pt x="668" y="499"/>
                  </a:cubicBezTo>
                  <a:cubicBezTo>
                    <a:pt x="677" y="495"/>
                    <a:pt x="686" y="491"/>
                    <a:pt x="694" y="487"/>
                  </a:cubicBezTo>
                  <a:cubicBezTo>
                    <a:pt x="704" y="483"/>
                    <a:pt x="713" y="478"/>
                    <a:pt x="722" y="474"/>
                  </a:cubicBezTo>
                  <a:cubicBezTo>
                    <a:pt x="726" y="472"/>
                    <a:pt x="730" y="470"/>
                    <a:pt x="734" y="468"/>
                  </a:cubicBezTo>
                  <a:cubicBezTo>
                    <a:pt x="739" y="468"/>
                    <a:pt x="743" y="468"/>
                    <a:pt x="747" y="467"/>
                  </a:cubicBezTo>
                  <a:cubicBezTo>
                    <a:pt x="753" y="466"/>
                    <a:pt x="758" y="466"/>
                    <a:pt x="763" y="465"/>
                  </a:cubicBezTo>
                  <a:cubicBezTo>
                    <a:pt x="772" y="464"/>
                    <a:pt x="780" y="463"/>
                    <a:pt x="788" y="461"/>
                  </a:cubicBezTo>
                  <a:cubicBezTo>
                    <a:pt x="790" y="461"/>
                    <a:pt x="792" y="461"/>
                    <a:pt x="794" y="460"/>
                  </a:cubicBezTo>
                  <a:cubicBezTo>
                    <a:pt x="794" y="459"/>
                    <a:pt x="794" y="459"/>
                    <a:pt x="794" y="459"/>
                  </a:cubicBezTo>
                  <a:cubicBezTo>
                    <a:pt x="792" y="460"/>
                    <a:pt x="790" y="460"/>
                    <a:pt x="788" y="461"/>
                  </a:cubicBezTo>
                  <a:cubicBezTo>
                    <a:pt x="779" y="462"/>
                    <a:pt x="769" y="463"/>
                    <a:pt x="760" y="464"/>
                  </a:cubicBezTo>
                  <a:cubicBezTo>
                    <a:pt x="756" y="465"/>
                    <a:pt x="752" y="466"/>
                    <a:pt x="747" y="466"/>
                  </a:cubicBezTo>
                  <a:cubicBezTo>
                    <a:pt x="744" y="467"/>
                    <a:pt x="740" y="467"/>
                    <a:pt x="736" y="467"/>
                  </a:cubicBezTo>
                  <a:cubicBezTo>
                    <a:pt x="740" y="466"/>
                    <a:pt x="743" y="464"/>
                    <a:pt x="747" y="462"/>
                  </a:cubicBezTo>
                  <a:cubicBezTo>
                    <a:pt x="763" y="455"/>
                    <a:pt x="779" y="446"/>
                    <a:pt x="794" y="438"/>
                  </a:cubicBezTo>
                  <a:cubicBezTo>
                    <a:pt x="794" y="437"/>
                    <a:pt x="794" y="437"/>
                    <a:pt x="794" y="437"/>
                  </a:cubicBezTo>
                  <a:moveTo>
                    <a:pt x="128" y="526"/>
                  </a:moveTo>
                  <a:cubicBezTo>
                    <a:pt x="125" y="525"/>
                    <a:pt x="122" y="524"/>
                    <a:pt x="118" y="522"/>
                  </a:cubicBezTo>
                  <a:cubicBezTo>
                    <a:pt x="114" y="521"/>
                    <a:pt x="110" y="519"/>
                    <a:pt x="106" y="518"/>
                  </a:cubicBezTo>
                  <a:cubicBezTo>
                    <a:pt x="100" y="516"/>
                    <a:pt x="94" y="513"/>
                    <a:pt x="89" y="511"/>
                  </a:cubicBezTo>
                  <a:cubicBezTo>
                    <a:pt x="84" y="509"/>
                    <a:pt x="80" y="508"/>
                    <a:pt x="76" y="506"/>
                  </a:cubicBezTo>
                  <a:cubicBezTo>
                    <a:pt x="73" y="505"/>
                    <a:pt x="71" y="504"/>
                    <a:pt x="68" y="503"/>
                  </a:cubicBezTo>
                  <a:cubicBezTo>
                    <a:pt x="66" y="500"/>
                    <a:pt x="65" y="497"/>
                    <a:pt x="64" y="494"/>
                  </a:cubicBezTo>
                  <a:cubicBezTo>
                    <a:pt x="61" y="489"/>
                    <a:pt x="59" y="484"/>
                    <a:pt x="56" y="479"/>
                  </a:cubicBezTo>
                  <a:cubicBezTo>
                    <a:pt x="55" y="475"/>
                    <a:pt x="53" y="472"/>
                    <a:pt x="51" y="469"/>
                  </a:cubicBezTo>
                  <a:cubicBezTo>
                    <a:pt x="49" y="463"/>
                    <a:pt x="46" y="457"/>
                    <a:pt x="43" y="452"/>
                  </a:cubicBezTo>
                  <a:cubicBezTo>
                    <a:pt x="42" y="449"/>
                    <a:pt x="41" y="447"/>
                    <a:pt x="40" y="444"/>
                  </a:cubicBezTo>
                  <a:cubicBezTo>
                    <a:pt x="37" y="437"/>
                    <a:pt x="34" y="431"/>
                    <a:pt x="31" y="424"/>
                  </a:cubicBezTo>
                  <a:cubicBezTo>
                    <a:pt x="30" y="422"/>
                    <a:pt x="29" y="420"/>
                    <a:pt x="28" y="418"/>
                  </a:cubicBezTo>
                  <a:cubicBezTo>
                    <a:pt x="24" y="411"/>
                    <a:pt x="21" y="404"/>
                    <a:pt x="18" y="396"/>
                  </a:cubicBezTo>
                  <a:cubicBezTo>
                    <a:pt x="17" y="395"/>
                    <a:pt x="17" y="394"/>
                    <a:pt x="16" y="393"/>
                  </a:cubicBezTo>
                  <a:cubicBezTo>
                    <a:pt x="14" y="387"/>
                    <a:pt x="11" y="381"/>
                    <a:pt x="8" y="375"/>
                  </a:cubicBezTo>
                  <a:cubicBezTo>
                    <a:pt x="12" y="372"/>
                    <a:pt x="16" y="370"/>
                    <a:pt x="20" y="368"/>
                  </a:cubicBezTo>
                  <a:cubicBezTo>
                    <a:pt x="22" y="371"/>
                    <a:pt x="25" y="373"/>
                    <a:pt x="29" y="373"/>
                  </a:cubicBezTo>
                  <a:cubicBezTo>
                    <a:pt x="31" y="373"/>
                    <a:pt x="34" y="372"/>
                    <a:pt x="36" y="370"/>
                  </a:cubicBezTo>
                  <a:cubicBezTo>
                    <a:pt x="48" y="381"/>
                    <a:pt x="60" y="391"/>
                    <a:pt x="73" y="401"/>
                  </a:cubicBezTo>
                  <a:cubicBezTo>
                    <a:pt x="74" y="402"/>
                    <a:pt x="75" y="402"/>
                    <a:pt x="76" y="403"/>
                  </a:cubicBezTo>
                  <a:cubicBezTo>
                    <a:pt x="82" y="408"/>
                    <a:pt x="88" y="413"/>
                    <a:pt x="95" y="418"/>
                  </a:cubicBezTo>
                  <a:cubicBezTo>
                    <a:pt x="97" y="420"/>
                    <a:pt x="99" y="421"/>
                    <a:pt x="101" y="423"/>
                  </a:cubicBezTo>
                  <a:cubicBezTo>
                    <a:pt x="106" y="427"/>
                    <a:pt x="111" y="431"/>
                    <a:pt x="116" y="435"/>
                  </a:cubicBezTo>
                  <a:cubicBezTo>
                    <a:pt x="119" y="437"/>
                    <a:pt x="122" y="439"/>
                    <a:pt x="125" y="441"/>
                  </a:cubicBezTo>
                  <a:cubicBezTo>
                    <a:pt x="127" y="443"/>
                    <a:pt x="130" y="445"/>
                    <a:pt x="132" y="447"/>
                  </a:cubicBezTo>
                  <a:cubicBezTo>
                    <a:pt x="132" y="453"/>
                    <a:pt x="132" y="460"/>
                    <a:pt x="131" y="467"/>
                  </a:cubicBezTo>
                  <a:cubicBezTo>
                    <a:pt x="131" y="467"/>
                    <a:pt x="131" y="467"/>
                    <a:pt x="131" y="467"/>
                  </a:cubicBezTo>
                  <a:cubicBezTo>
                    <a:pt x="130" y="487"/>
                    <a:pt x="130" y="507"/>
                    <a:pt x="128" y="526"/>
                  </a:cubicBezTo>
                  <a:moveTo>
                    <a:pt x="132" y="446"/>
                  </a:moveTo>
                  <a:cubicBezTo>
                    <a:pt x="132" y="445"/>
                    <a:pt x="132" y="445"/>
                    <a:pt x="132" y="445"/>
                  </a:cubicBezTo>
                  <a:cubicBezTo>
                    <a:pt x="127" y="442"/>
                    <a:pt x="122" y="438"/>
                    <a:pt x="118" y="435"/>
                  </a:cubicBezTo>
                  <a:cubicBezTo>
                    <a:pt x="115" y="433"/>
                    <a:pt x="112" y="431"/>
                    <a:pt x="110" y="429"/>
                  </a:cubicBezTo>
                  <a:cubicBezTo>
                    <a:pt x="105" y="425"/>
                    <a:pt x="100" y="421"/>
                    <a:pt x="96" y="418"/>
                  </a:cubicBezTo>
                  <a:cubicBezTo>
                    <a:pt x="93" y="416"/>
                    <a:pt x="91" y="414"/>
                    <a:pt x="88" y="412"/>
                  </a:cubicBezTo>
                  <a:cubicBezTo>
                    <a:pt x="83" y="408"/>
                    <a:pt x="78" y="404"/>
                    <a:pt x="73" y="400"/>
                  </a:cubicBezTo>
                  <a:cubicBezTo>
                    <a:pt x="71" y="398"/>
                    <a:pt x="69" y="396"/>
                    <a:pt x="66" y="394"/>
                  </a:cubicBezTo>
                  <a:cubicBezTo>
                    <a:pt x="61" y="390"/>
                    <a:pt x="56" y="386"/>
                    <a:pt x="51" y="382"/>
                  </a:cubicBezTo>
                  <a:cubicBezTo>
                    <a:pt x="49" y="380"/>
                    <a:pt x="46" y="378"/>
                    <a:pt x="44" y="376"/>
                  </a:cubicBezTo>
                  <a:cubicBezTo>
                    <a:pt x="41" y="374"/>
                    <a:pt x="39" y="372"/>
                    <a:pt x="36" y="369"/>
                  </a:cubicBezTo>
                  <a:cubicBezTo>
                    <a:pt x="37" y="368"/>
                    <a:pt x="38" y="367"/>
                    <a:pt x="38" y="366"/>
                  </a:cubicBezTo>
                  <a:cubicBezTo>
                    <a:pt x="42" y="366"/>
                    <a:pt x="46" y="367"/>
                    <a:pt x="50" y="367"/>
                  </a:cubicBezTo>
                  <a:cubicBezTo>
                    <a:pt x="56" y="369"/>
                    <a:pt x="62" y="370"/>
                    <a:pt x="69" y="371"/>
                  </a:cubicBezTo>
                  <a:cubicBezTo>
                    <a:pt x="76" y="372"/>
                    <a:pt x="84" y="373"/>
                    <a:pt x="91" y="374"/>
                  </a:cubicBezTo>
                  <a:cubicBezTo>
                    <a:pt x="97" y="375"/>
                    <a:pt x="103" y="376"/>
                    <a:pt x="109" y="376"/>
                  </a:cubicBezTo>
                  <a:cubicBezTo>
                    <a:pt x="116" y="377"/>
                    <a:pt x="124" y="378"/>
                    <a:pt x="132" y="379"/>
                  </a:cubicBezTo>
                  <a:cubicBezTo>
                    <a:pt x="133" y="379"/>
                    <a:pt x="133" y="379"/>
                    <a:pt x="134" y="379"/>
                  </a:cubicBezTo>
                  <a:cubicBezTo>
                    <a:pt x="134" y="382"/>
                    <a:pt x="134" y="384"/>
                    <a:pt x="134" y="387"/>
                  </a:cubicBezTo>
                  <a:cubicBezTo>
                    <a:pt x="134" y="391"/>
                    <a:pt x="133" y="395"/>
                    <a:pt x="133" y="399"/>
                  </a:cubicBezTo>
                  <a:cubicBezTo>
                    <a:pt x="133" y="402"/>
                    <a:pt x="133" y="405"/>
                    <a:pt x="133" y="408"/>
                  </a:cubicBezTo>
                  <a:cubicBezTo>
                    <a:pt x="133" y="414"/>
                    <a:pt x="133" y="420"/>
                    <a:pt x="133" y="426"/>
                  </a:cubicBezTo>
                  <a:cubicBezTo>
                    <a:pt x="133" y="426"/>
                    <a:pt x="133" y="427"/>
                    <a:pt x="133" y="428"/>
                  </a:cubicBezTo>
                  <a:cubicBezTo>
                    <a:pt x="132" y="434"/>
                    <a:pt x="132" y="440"/>
                    <a:pt x="132" y="446"/>
                  </a:cubicBezTo>
                  <a:moveTo>
                    <a:pt x="134" y="378"/>
                  </a:moveTo>
                  <a:cubicBezTo>
                    <a:pt x="127" y="378"/>
                    <a:pt x="120" y="377"/>
                    <a:pt x="113" y="376"/>
                  </a:cubicBezTo>
                  <a:cubicBezTo>
                    <a:pt x="107" y="375"/>
                    <a:pt x="101" y="374"/>
                    <a:pt x="95" y="374"/>
                  </a:cubicBezTo>
                  <a:cubicBezTo>
                    <a:pt x="88" y="373"/>
                    <a:pt x="81" y="372"/>
                    <a:pt x="74" y="370"/>
                  </a:cubicBezTo>
                  <a:cubicBezTo>
                    <a:pt x="68" y="370"/>
                    <a:pt x="62" y="369"/>
                    <a:pt x="56" y="368"/>
                  </a:cubicBezTo>
                  <a:cubicBezTo>
                    <a:pt x="51" y="367"/>
                    <a:pt x="47" y="366"/>
                    <a:pt x="42" y="365"/>
                  </a:cubicBezTo>
                  <a:cubicBezTo>
                    <a:pt x="73" y="368"/>
                    <a:pt x="103" y="371"/>
                    <a:pt x="134" y="372"/>
                  </a:cubicBezTo>
                  <a:cubicBezTo>
                    <a:pt x="134" y="373"/>
                    <a:pt x="134" y="374"/>
                    <a:pt x="134" y="374"/>
                  </a:cubicBezTo>
                  <a:cubicBezTo>
                    <a:pt x="134" y="376"/>
                    <a:pt x="134" y="377"/>
                    <a:pt x="134" y="378"/>
                  </a:cubicBezTo>
                  <a:moveTo>
                    <a:pt x="8" y="374"/>
                  </a:moveTo>
                  <a:cubicBezTo>
                    <a:pt x="6" y="370"/>
                    <a:pt x="4" y="366"/>
                    <a:pt x="3" y="362"/>
                  </a:cubicBezTo>
                  <a:cubicBezTo>
                    <a:pt x="8" y="362"/>
                    <a:pt x="13" y="363"/>
                    <a:pt x="19" y="363"/>
                  </a:cubicBezTo>
                  <a:cubicBezTo>
                    <a:pt x="19" y="364"/>
                    <a:pt x="19" y="364"/>
                    <a:pt x="19" y="364"/>
                  </a:cubicBezTo>
                  <a:cubicBezTo>
                    <a:pt x="19" y="365"/>
                    <a:pt x="19" y="366"/>
                    <a:pt x="20" y="368"/>
                  </a:cubicBezTo>
                  <a:cubicBezTo>
                    <a:pt x="17" y="369"/>
                    <a:pt x="14" y="370"/>
                    <a:pt x="12" y="372"/>
                  </a:cubicBezTo>
                  <a:cubicBezTo>
                    <a:pt x="10" y="372"/>
                    <a:pt x="9" y="373"/>
                    <a:pt x="8" y="374"/>
                  </a:cubicBezTo>
                  <a:moveTo>
                    <a:pt x="136" y="264"/>
                  </a:moveTo>
                  <a:cubicBezTo>
                    <a:pt x="135" y="264"/>
                    <a:pt x="135" y="264"/>
                    <a:pt x="135" y="264"/>
                  </a:cubicBezTo>
                  <a:cubicBezTo>
                    <a:pt x="135" y="272"/>
                    <a:pt x="135" y="280"/>
                    <a:pt x="135" y="288"/>
                  </a:cubicBezTo>
                  <a:cubicBezTo>
                    <a:pt x="129" y="288"/>
                    <a:pt x="125" y="292"/>
                    <a:pt x="125" y="298"/>
                  </a:cubicBezTo>
                  <a:cubicBezTo>
                    <a:pt x="125" y="303"/>
                    <a:pt x="129" y="307"/>
                    <a:pt x="135" y="308"/>
                  </a:cubicBezTo>
                  <a:cubicBezTo>
                    <a:pt x="135" y="312"/>
                    <a:pt x="135" y="316"/>
                    <a:pt x="135" y="321"/>
                  </a:cubicBezTo>
                  <a:cubicBezTo>
                    <a:pt x="135" y="323"/>
                    <a:pt x="135" y="324"/>
                    <a:pt x="135" y="326"/>
                  </a:cubicBezTo>
                  <a:cubicBezTo>
                    <a:pt x="135" y="332"/>
                    <a:pt x="134" y="338"/>
                    <a:pt x="134" y="343"/>
                  </a:cubicBezTo>
                  <a:cubicBezTo>
                    <a:pt x="134" y="346"/>
                    <a:pt x="134" y="349"/>
                    <a:pt x="134" y="352"/>
                  </a:cubicBezTo>
                  <a:cubicBezTo>
                    <a:pt x="134" y="357"/>
                    <a:pt x="134" y="361"/>
                    <a:pt x="134" y="365"/>
                  </a:cubicBezTo>
                  <a:cubicBezTo>
                    <a:pt x="134" y="367"/>
                    <a:pt x="134" y="369"/>
                    <a:pt x="134" y="371"/>
                  </a:cubicBezTo>
                  <a:cubicBezTo>
                    <a:pt x="102" y="370"/>
                    <a:pt x="70" y="367"/>
                    <a:pt x="38" y="364"/>
                  </a:cubicBezTo>
                  <a:cubicBezTo>
                    <a:pt x="39" y="364"/>
                    <a:pt x="39" y="364"/>
                    <a:pt x="39" y="364"/>
                  </a:cubicBezTo>
                  <a:cubicBezTo>
                    <a:pt x="39" y="358"/>
                    <a:pt x="34" y="354"/>
                    <a:pt x="29" y="354"/>
                  </a:cubicBezTo>
                  <a:cubicBezTo>
                    <a:pt x="23" y="354"/>
                    <a:pt x="19" y="357"/>
                    <a:pt x="19" y="362"/>
                  </a:cubicBezTo>
                  <a:cubicBezTo>
                    <a:pt x="13" y="362"/>
                    <a:pt x="8" y="362"/>
                    <a:pt x="2" y="361"/>
                  </a:cubicBezTo>
                  <a:cubicBezTo>
                    <a:pt x="1" y="359"/>
                    <a:pt x="1" y="357"/>
                    <a:pt x="0" y="355"/>
                  </a:cubicBezTo>
                  <a:cubicBezTo>
                    <a:pt x="0" y="357"/>
                    <a:pt x="0" y="357"/>
                    <a:pt x="0" y="357"/>
                  </a:cubicBezTo>
                  <a:cubicBezTo>
                    <a:pt x="0" y="358"/>
                    <a:pt x="1" y="360"/>
                    <a:pt x="1" y="361"/>
                  </a:cubicBezTo>
                  <a:cubicBezTo>
                    <a:pt x="1" y="361"/>
                    <a:pt x="0" y="361"/>
                    <a:pt x="0" y="361"/>
                  </a:cubicBezTo>
                  <a:cubicBezTo>
                    <a:pt x="0" y="362"/>
                    <a:pt x="0" y="362"/>
                    <a:pt x="0" y="362"/>
                  </a:cubicBezTo>
                  <a:cubicBezTo>
                    <a:pt x="0" y="362"/>
                    <a:pt x="1" y="362"/>
                    <a:pt x="2" y="362"/>
                  </a:cubicBezTo>
                  <a:cubicBezTo>
                    <a:pt x="4" y="366"/>
                    <a:pt x="5" y="370"/>
                    <a:pt x="7" y="374"/>
                  </a:cubicBezTo>
                  <a:cubicBezTo>
                    <a:pt x="5" y="375"/>
                    <a:pt x="2" y="377"/>
                    <a:pt x="0" y="378"/>
                  </a:cubicBezTo>
                  <a:cubicBezTo>
                    <a:pt x="0" y="379"/>
                    <a:pt x="0" y="379"/>
                    <a:pt x="0" y="379"/>
                  </a:cubicBezTo>
                  <a:cubicBezTo>
                    <a:pt x="2" y="378"/>
                    <a:pt x="5" y="376"/>
                    <a:pt x="7" y="375"/>
                  </a:cubicBezTo>
                  <a:cubicBezTo>
                    <a:pt x="15" y="392"/>
                    <a:pt x="23" y="409"/>
                    <a:pt x="30" y="425"/>
                  </a:cubicBezTo>
                  <a:cubicBezTo>
                    <a:pt x="31" y="427"/>
                    <a:pt x="32" y="428"/>
                    <a:pt x="32" y="430"/>
                  </a:cubicBezTo>
                  <a:cubicBezTo>
                    <a:pt x="36" y="438"/>
                    <a:pt x="39" y="445"/>
                    <a:pt x="43" y="453"/>
                  </a:cubicBezTo>
                  <a:cubicBezTo>
                    <a:pt x="44" y="454"/>
                    <a:pt x="45" y="456"/>
                    <a:pt x="45" y="458"/>
                  </a:cubicBezTo>
                  <a:cubicBezTo>
                    <a:pt x="49" y="465"/>
                    <a:pt x="52" y="472"/>
                    <a:pt x="56" y="480"/>
                  </a:cubicBezTo>
                  <a:cubicBezTo>
                    <a:pt x="57" y="482"/>
                    <a:pt x="58" y="485"/>
                    <a:pt x="60" y="488"/>
                  </a:cubicBezTo>
                  <a:cubicBezTo>
                    <a:pt x="62" y="493"/>
                    <a:pt x="64" y="497"/>
                    <a:pt x="67" y="502"/>
                  </a:cubicBezTo>
                  <a:cubicBezTo>
                    <a:pt x="64" y="501"/>
                    <a:pt x="61" y="500"/>
                    <a:pt x="58" y="499"/>
                  </a:cubicBezTo>
                  <a:cubicBezTo>
                    <a:pt x="54" y="497"/>
                    <a:pt x="50" y="495"/>
                    <a:pt x="46" y="494"/>
                  </a:cubicBezTo>
                  <a:cubicBezTo>
                    <a:pt x="40" y="491"/>
                    <a:pt x="34" y="488"/>
                    <a:pt x="27" y="485"/>
                  </a:cubicBezTo>
                  <a:cubicBezTo>
                    <a:pt x="24" y="484"/>
                    <a:pt x="20" y="482"/>
                    <a:pt x="17" y="481"/>
                  </a:cubicBezTo>
                  <a:cubicBezTo>
                    <a:pt x="11" y="478"/>
                    <a:pt x="5" y="476"/>
                    <a:pt x="0" y="473"/>
                  </a:cubicBezTo>
                  <a:cubicBezTo>
                    <a:pt x="0" y="474"/>
                    <a:pt x="0" y="474"/>
                    <a:pt x="0" y="474"/>
                  </a:cubicBezTo>
                  <a:cubicBezTo>
                    <a:pt x="11" y="479"/>
                    <a:pt x="22" y="484"/>
                    <a:pt x="33" y="489"/>
                  </a:cubicBezTo>
                  <a:cubicBezTo>
                    <a:pt x="38" y="491"/>
                    <a:pt x="42" y="493"/>
                    <a:pt x="46" y="494"/>
                  </a:cubicBezTo>
                  <a:cubicBezTo>
                    <a:pt x="52" y="497"/>
                    <a:pt x="57" y="499"/>
                    <a:pt x="63" y="501"/>
                  </a:cubicBezTo>
                  <a:cubicBezTo>
                    <a:pt x="64" y="502"/>
                    <a:pt x="66" y="503"/>
                    <a:pt x="67" y="503"/>
                  </a:cubicBezTo>
                  <a:cubicBezTo>
                    <a:pt x="68" y="504"/>
                    <a:pt x="68" y="505"/>
                    <a:pt x="69" y="506"/>
                  </a:cubicBezTo>
                  <a:cubicBezTo>
                    <a:pt x="70" y="509"/>
                    <a:pt x="72" y="512"/>
                    <a:pt x="73" y="515"/>
                  </a:cubicBezTo>
                  <a:cubicBezTo>
                    <a:pt x="75" y="520"/>
                    <a:pt x="78" y="524"/>
                    <a:pt x="80" y="528"/>
                  </a:cubicBezTo>
                  <a:cubicBezTo>
                    <a:pt x="81" y="528"/>
                    <a:pt x="81" y="528"/>
                    <a:pt x="81" y="528"/>
                  </a:cubicBezTo>
                  <a:cubicBezTo>
                    <a:pt x="79" y="525"/>
                    <a:pt x="78" y="522"/>
                    <a:pt x="76" y="519"/>
                  </a:cubicBezTo>
                  <a:cubicBezTo>
                    <a:pt x="74" y="514"/>
                    <a:pt x="71" y="510"/>
                    <a:pt x="69" y="505"/>
                  </a:cubicBezTo>
                  <a:cubicBezTo>
                    <a:pt x="69" y="505"/>
                    <a:pt x="69" y="504"/>
                    <a:pt x="68" y="504"/>
                  </a:cubicBezTo>
                  <a:cubicBezTo>
                    <a:pt x="71" y="505"/>
                    <a:pt x="73" y="506"/>
                    <a:pt x="76" y="507"/>
                  </a:cubicBezTo>
                  <a:cubicBezTo>
                    <a:pt x="81" y="509"/>
                    <a:pt x="86" y="511"/>
                    <a:pt x="91" y="513"/>
                  </a:cubicBezTo>
                  <a:cubicBezTo>
                    <a:pt x="96" y="515"/>
                    <a:pt x="101" y="517"/>
                    <a:pt x="106" y="519"/>
                  </a:cubicBezTo>
                  <a:cubicBezTo>
                    <a:pt x="111" y="520"/>
                    <a:pt x="115" y="522"/>
                    <a:pt x="120" y="524"/>
                  </a:cubicBezTo>
                  <a:cubicBezTo>
                    <a:pt x="123" y="525"/>
                    <a:pt x="126" y="526"/>
                    <a:pt x="128" y="527"/>
                  </a:cubicBezTo>
                  <a:cubicBezTo>
                    <a:pt x="128" y="527"/>
                    <a:pt x="128" y="528"/>
                    <a:pt x="128" y="528"/>
                  </a:cubicBezTo>
                  <a:cubicBezTo>
                    <a:pt x="129" y="528"/>
                    <a:pt x="129" y="528"/>
                    <a:pt x="129" y="528"/>
                  </a:cubicBezTo>
                  <a:cubicBezTo>
                    <a:pt x="129" y="528"/>
                    <a:pt x="129" y="528"/>
                    <a:pt x="129" y="527"/>
                  </a:cubicBezTo>
                  <a:cubicBezTo>
                    <a:pt x="130" y="528"/>
                    <a:pt x="131" y="528"/>
                    <a:pt x="133" y="528"/>
                  </a:cubicBezTo>
                  <a:cubicBezTo>
                    <a:pt x="135" y="528"/>
                    <a:pt x="135" y="528"/>
                    <a:pt x="135" y="528"/>
                  </a:cubicBezTo>
                  <a:cubicBezTo>
                    <a:pt x="133" y="528"/>
                    <a:pt x="131" y="527"/>
                    <a:pt x="129" y="526"/>
                  </a:cubicBezTo>
                  <a:cubicBezTo>
                    <a:pt x="129" y="525"/>
                    <a:pt x="129" y="524"/>
                    <a:pt x="129" y="523"/>
                  </a:cubicBezTo>
                  <a:cubicBezTo>
                    <a:pt x="129" y="522"/>
                    <a:pt x="130" y="522"/>
                    <a:pt x="130" y="522"/>
                  </a:cubicBezTo>
                  <a:cubicBezTo>
                    <a:pt x="131" y="498"/>
                    <a:pt x="132" y="473"/>
                    <a:pt x="133" y="447"/>
                  </a:cubicBezTo>
                  <a:cubicBezTo>
                    <a:pt x="135" y="449"/>
                    <a:pt x="137" y="450"/>
                    <a:pt x="138" y="451"/>
                  </a:cubicBezTo>
                  <a:cubicBezTo>
                    <a:pt x="142" y="454"/>
                    <a:pt x="145" y="456"/>
                    <a:pt x="148" y="458"/>
                  </a:cubicBezTo>
                  <a:cubicBezTo>
                    <a:pt x="152" y="461"/>
                    <a:pt x="156" y="464"/>
                    <a:pt x="160" y="467"/>
                  </a:cubicBezTo>
                  <a:cubicBezTo>
                    <a:pt x="164" y="469"/>
                    <a:pt x="167" y="472"/>
                    <a:pt x="170" y="474"/>
                  </a:cubicBezTo>
                  <a:cubicBezTo>
                    <a:pt x="174" y="477"/>
                    <a:pt x="178" y="480"/>
                    <a:pt x="182" y="482"/>
                  </a:cubicBezTo>
                  <a:cubicBezTo>
                    <a:pt x="185" y="485"/>
                    <a:pt x="189" y="487"/>
                    <a:pt x="192" y="489"/>
                  </a:cubicBezTo>
                  <a:cubicBezTo>
                    <a:pt x="196" y="492"/>
                    <a:pt x="200" y="494"/>
                    <a:pt x="204" y="497"/>
                  </a:cubicBezTo>
                  <a:cubicBezTo>
                    <a:pt x="207" y="499"/>
                    <a:pt x="211" y="501"/>
                    <a:pt x="214" y="504"/>
                  </a:cubicBezTo>
                  <a:cubicBezTo>
                    <a:pt x="218" y="506"/>
                    <a:pt x="222" y="509"/>
                    <a:pt x="225" y="511"/>
                  </a:cubicBezTo>
                  <a:cubicBezTo>
                    <a:pt x="229" y="513"/>
                    <a:pt x="232" y="515"/>
                    <a:pt x="236" y="518"/>
                  </a:cubicBezTo>
                  <a:cubicBezTo>
                    <a:pt x="240" y="520"/>
                    <a:pt x="243" y="522"/>
                    <a:pt x="247" y="525"/>
                  </a:cubicBezTo>
                  <a:cubicBezTo>
                    <a:pt x="249" y="526"/>
                    <a:pt x="251" y="527"/>
                    <a:pt x="253" y="528"/>
                  </a:cubicBezTo>
                  <a:cubicBezTo>
                    <a:pt x="255" y="528"/>
                    <a:pt x="255" y="528"/>
                    <a:pt x="255" y="528"/>
                  </a:cubicBezTo>
                  <a:cubicBezTo>
                    <a:pt x="253" y="527"/>
                    <a:pt x="251" y="526"/>
                    <a:pt x="248" y="525"/>
                  </a:cubicBezTo>
                  <a:cubicBezTo>
                    <a:pt x="245" y="522"/>
                    <a:pt x="241" y="520"/>
                    <a:pt x="237" y="517"/>
                  </a:cubicBezTo>
                  <a:cubicBezTo>
                    <a:pt x="233" y="515"/>
                    <a:pt x="230" y="513"/>
                    <a:pt x="227" y="511"/>
                  </a:cubicBezTo>
                  <a:cubicBezTo>
                    <a:pt x="223" y="509"/>
                    <a:pt x="220" y="506"/>
                    <a:pt x="216" y="504"/>
                  </a:cubicBezTo>
                  <a:cubicBezTo>
                    <a:pt x="213" y="502"/>
                    <a:pt x="209" y="499"/>
                    <a:pt x="205" y="497"/>
                  </a:cubicBezTo>
                  <a:cubicBezTo>
                    <a:pt x="202" y="495"/>
                    <a:pt x="199" y="493"/>
                    <a:pt x="196" y="490"/>
                  </a:cubicBezTo>
                  <a:cubicBezTo>
                    <a:pt x="191" y="488"/>
                    <a:pt x="187" y="485"/>
                    <a:pt x="183" y="482"/>
                  </a:cubicBezTo>
                  <a:cubicBezTo>
                    <a:pt x="180" y="480"/>
                    <a:pt x="177" y="478"/>
                    <a:pt x="174" y="476"/>
                  </a:cubicBezTo>
                  <a:cubicBezTo>
                    <a:pt x="170" y="473"/>
                    <a:pt x="166" y="470"/>
                    <a:pt x="161" y="467"/>
                  </a:cubicBezTo>
                  <a:cubicBezTo>
                    <a:pt x="159" y="465"/>
                    <a:pt x="156" y="463"/>
                    <a:pt x="153" y="461"/>
                  </a:cubicBezTo>
                  <a:cubicBezTo>
                    <a:pt x="149" y="458"/>
                    <a:pt x="144" y="454"/>
                    <a:pt x="140" y="451"/>
                  </a:cubicBezTo>
                  <a:cubicBezTo>
                    <a:pt x="137" y="449"/>
                    <a:pt x="135" y="448"/>
                    <a:pt x="133" y="446"/>
                  </a:cubicBezTo>
                  <a:cubicBezTo>
                    <a:pt x="134" y="425"/>
                    <a:pt x="134" y="403"/>
                    <a:pt x="135" y="379"/>
                  </a:cubicBezTo>
                  <a:cubicBezTo>
                    <a:pt x="139" y="380"/>
                    <a:pt x="144" y="381"/>
                    <a:pt x="149" y="381"/>
                  </a:cubicBezTo>
                  <a:cubicBezTo>
                    <a:pt x="157" y="382"/>
                    <a:pt x="165" y="383"/>
                    <a:pt x="173" y="384"/>
                  </a:cubicBezTo>
                  <a:cubicBezTo>
                    <a:pt x="178" y="384"/>
                    <a:pt x="183" y="385"/>
                    <a:pt x="189" y="385"/>
                  </a:cubicBezTo>
                  <a:cubicBezTo>
                    <a:pt x="197" y="386"/>
                    <a:pt x="205" y="386"/>
                    <a:pt x="213" y="387"/>
                  </a:cubicBezTo>
                  <a:cubicBezTo>
                    <a:pt x="219" y="387"/>
                    <a:pt x="224" y="388"/>
                    <a:pt x="229" y="388"/>
                  </a:cubicBezTo>
                  <a:cubicBezTo>
                    <a:pt x="237" y="389"/>
                    <a:pt x="246" y="389"/>
                    <a:pt x="254" y="390"/>
                  </a:cubicBezTo>
                  <a:cubicBezTo>
                    <a:pt x="257" y="390"/>
                    <a:pt x="261" y="390"/>
                    <a:pt x="264" y="390"/>
                  </a:cubicBezTo>
                  <a:cubicBezTo>
                    <a:pt x="264" y="389"/>
                    <a:pt x="264" y="389"/>
                    <a:pt x="264" y="389"/>
                  </a:cubicBezTo>
                  <a:cubicBezTo>
                    <a:pt x="261" y="389"/>
                    <a:pt x="258" y="389"/>
                    <a:pt x="255" y="389"/>
                  </a:cubicBezTo>
                  <a:cubicBezTo>
                    <a:pt x="247" y="388"/>
                    <a:pt x="239" y="388"/>
                    <a:pt x="231" y="387"/>
                  </a:cubicBezTo>
                  <a:cubicBezTo>
                    <a:pt x="226" y="387"/>
                    <a:pt x="220" y="387"/>
                    <a:pt x="214" y="386"/>
                  </a:cubicBezTo>
                  <a:cubicBezTo>
                    <a:pt x="207" y="386"/>
                    <a:pt x="199" y="385"/>
                    <a:pt x="192" y="384"/>
                  </a:cubicBezTo>
                  <a:cubicBezTo>
                    <a:pt x="186" y="384"/>
                    <a:pt x="180" y="383"/>
                    <a:pt x="174" y="383"/>
                  </a:cubicBezTo>
                  <a:cubicBezTo>
                    <a:pt x="167" y="382"/>
                    <a:pt x="159" y="381"/>
                    <a:pt x="152" y="381"/>
                  </a:cubicBezTo>
                  <a:cubicBezTo>
                    <a:pt x="146" y="380"/>
                    <a:pt x="140" y="379"/>
                    <a:pt x="135" y="379"/>
                  </a:cubicBezTo>
                  <a:cubicBezTo>
                    <a:pt x="135" y="376"/>
                    <a:pt x="135" y="374"/>
                    <a:pt x="135" y="372"/>
                  </a:cubicBezTo>
                  <a:cubicBezTo>
                    <a:pt x="163" y="373"/>
                    <a:pt x="192" y="374"/>
                    <a:pt x="220" y="374"/>
                  </a:cubicBezTo>
                  <a:cubicBezTo>
                    <a:pt x="235" y="374"/>
                    <a:pt x="250" y="374"/>
                    <a:pt x="264" y="374"/>
                  </a:cubicBezTo>
                  <a:cubicBezTo>
                    <a:pt x="264" y="373"/>
                    <a:pt x="264" y="373"/>
                    <a:pt x="264" y="373"/>
                  </a:cubicBezTo>
                  <a:cubicBezTo>
                    <a:pt x="250" y="373"/>
                    <a:pt x="235" y="373"/>
                    <a:pt x="220" y="373"/>
                  </a:cubicBezTo>
                  <a:cubicBezTo>
                    <a:pt x="192" y="373"/>
                    <a:pt x="163" y="373"/>
                    <a:pt x="135" y="371"/>
                  </a:cubicBezTo>
                  <a:cubicBezTo>
                    <a:pt x="135" y="356"/>
                    <a:pt x="135" y="340"/>
                    <a:pt x="135" y="324"/>
                  </a:cubicBezTo>
                  <a:cubicBezTo>
                    <a:pt x="135" y="319"/>
                    <a:pt x="136" y="313"/>
                    <a:pt x="136" y="308"/>
                  </a:cubicBezTo>
                  <a:cubicBezTo>
                    <a:pt x="141" y="307"/>
                    <a:pt x="145" y="303"/>
                    <a:pt x="145" y="298"/>
                  </a:cubicBezTo>
                  <a:cubicBezTo>
                    <a:pt x="145" y="292"/>
                    <a:pt x="141" y="288"/>
                    <a:pt x="136" y="288"/>
                  </a:cubicBezTo>
                  <a:cubicBezTo>
                    <a:pt x="136" y="280"/>
                    <a:pt x="136" y="272"/>
                    <a:pt x="136" y="264"/>
                  </a:cubicBezTo>
                  <a:moveTo>
                    <a:pt x="600" y="264"/>
                  </a:moveTo>
                  <a:cubicBezTo>
                    <a:pt x="599" y="264"/>
                    <a:pt x="599" y="264"/>
                    <a:pt x="599" y="264"/>
                  </a:cubicBezTo>
                  <a:cubicBezTo>
                    <a:pt x="597" y="267"/>
                    <a:pt x="596" y="271"/>
                    <a:pt x="594" y="274"/>
                  </a:cubicBezTo>
                  <a:cubicBezTo>
                    <a:pt x="593" y="277"/>
                    <a:pt x="592" y="281"/>
                    <a:pt x="590" y="285"/>
                  </a:cubicBezTo>
                  <a:cubicBezTo>
                    <a:pt x="587" y="292"/>
                    <a:pt x="584" y="298"/>
                    <a:pt x="581" y="305"/>
                  </a:cubicBezTo>
                  <a:cubicBezTo>
                    <a:pt x="580" y="308"/>
                    <a:pt x="579" y="311"/>
                    <a:pt x="577" y="314"/>
                  </a:cubicBezTo>
                  <a:cubicBezTo>
                    <a:pt x="574" y="321"/>
                    <a:pt x="572" y="328"/>
                    <a:pt x="569" y="334"/>
                  </a:cubicBezTo>
                  <a:cubicBezTo>
                    <a:pt x="568" y="336"/>
                    <a:pt x="566" y="339"/>
                    <a:pt x="565" y="341"/>
                  </a:cubicBezTo>
                  <a:cubicBezTo>
                    <a:pt x="553" y="344"/>
                    <a:pt x="542" y="346"/>
                    <a:pt x="530" y="348"/>
                  </a:cubicBezTo>
                  <a:cubicBezTo>
                    <a:pt x="530" y="349"/>
                    <a:pt x="530" y="349"/>
                    <a:pt x="530" y="349"/>
                  </a:cubicBezTo>
                  <a:cubicBezTo>
                    <a:pt x="532" y="348"/>
                    <a:pt x="534" y="348"/>
                    <a:pt x="537" y="347"/>
                  </a:cubicBezTo>
                  <a:cubicBezTo>
                    <a:pt x="546" y="346"/>
                    <a:pt x="555" y="344"/>
                    <a:pt x="565" y="342"/>
                  </a:cubicBezTo>
                  <a:cubicBezTo>
                    <a:pt x="565" y="343"/>
                    <a:pt x="565" y="343"/>
                    <a:pt x="565" y="343"/>
                  </a:cubicBezTo>
                  <a:cubicBezTo>
                    <a:pt x="562" y="350"/>
                    <a:pt x="559" y="356"/>
                    <a:pt x="556" y="362"/>
                  </a:cubicBezTo>
                  <a:cubicBezTo>
                    <a:pt x="554" y="365"/>
                    <a:pt x="553" y="368"/>
                    <a:pt x="552" y="371"/>
                  </a:cubicBezTo>
                  <a:cubicBezTo>
                    <a:pt x="550" y="374"/>
                    <a:pt x="549" y="377"/>
                    <a:pt x="547" y="380"/>
                  </a:cubicBezTo>
                  <a:cubicBezTo>
                    <a:pt x="541" y="381"/>
                    <a:pt x="536" y="382"/>
                    <a:pt x="530" y="382"/>
                  </a:cubicBezTo>
                  <a:cubicBezTo>
                    <a:pt x="530" y="383"/>
                    <a:pt x="530" y="383"/>
                    <a:pt x="530" y="383"/>
                  </a:cubicBezTo>
                  <a:cubicBezTo>
                    <a:pt x="535" y="383"/>
                    <a:pt x="541" y="382"/>
                    <a:pt x="547" y="381"/>
                  </a:cubicBezTo>
                  <a:cubicBezTo>
                    <a:pt x="546" y="384"/>
                    <a:pt x="544" y="387"/>
                    <a:pt x="543" y="389"/>
                  </a:cubicBezTo>
                  <a:cubicBezTo>
                    <a:pt x="542" y="392"/>
                    <a:pt x="540" y="395"/>
                    <a:pt x="539" y="398"/>
                  </a:cubicBezTo>
                  <a:cubicBezTo>
                    <a:pt x="536" y="404"/>
                    <a:pt x="533" y="409"/>
                    <a:pt x="530" y="415"/>
                  </a:cubicBezTo>
                  <a:cubicBezTo>
                    <a:pt x="530" y="415"/>
                    <a:pt x="530" y="416"/>
                    <a:pt x="530" y="416"/>
                  </a:cubicBezTo>
                  <a:cubicBezTo>
                    <a:pt x="530" y="418"/>
                    <a:pt x="530" y="418"/>
                    <a:pt x="530" y="418"/>
                  </a:cubicBezTo>
                  <a:cubicBezTo>
                    <a:pt x="530" y="417"/>
                    <a:pt x="531" y="415"/>
                    <a:pt x="532" y="414"/>
                  </a:cubicBezTo>
                  <a:cubicBezTo>
                    <a:pt x="535" y="409"/>
                    <a:pt x="537" y="403"/>
                    <a:pt x="540" y="398"/>
                  </a:cubicBezTo>
                  <a:cubicBezTo>
                    <a:pt x="541" y="395"/>
                    <a:pt x="543" y="391"/>
                    <a:pt x="545" y="387"/>
                  </a:cubicBezTo>
                  <a:cubicBezTo>
                    <a:pt x="546" y="385"/>
                    <a:pt x="547" y="383"/>
                    <a:pt x="548" y="381"/>
                  </a:cubicBezTo>
                  <a:cubicBezTo>
                    <a:pt x="628" y="372"/>
                    <a:pt x="707" y="358"/>
                    <a:pt x="784" y="339"/>
                  </a:cubicBezTo>
                  <a:cubicBezTo>
                    <a:pt x="787" y="338"/>
                    <a:pt x="791" y="337"/>
                    <a:pt x="794" y="336"/>
                  </a:cubicBezTo>
                  <a:cubicBezTo>
                    <a:pt x="794" y="335"/>
                    <a:pt x="794" y="335"/>
                    <a:pt x="794" y="335"/>
                  </a:cubicBezTo>
                  <a:cubicBezTo>
                    <a:pt x="715" y="356"/>
                    <a:pt x="633" y="371"/>
                    <a:pt x="548" y="380"/>
                  </a:cubicBezTo>
                  <a:cubicBezTo>
                    <a:pt x="550" y="377"/>
                    <a:pt x="551" y="374"/>
                    <a:pt x="552" y="371"/>
                  </a:cubicBezTo>
                  <a:cubicBezTo>
                    <a:pt x="555" y="367"/>
                    <a:pt x="557" y="362"/>
                    <a:pt x="559" y="358"/>
                  </a:cubicBezTo>
                  <a:cubicBezTo>
                    <a:pt x="561" y="353"/>
                    <a:pt x="563" y="348"/>
                    <a:pt x="565" y="344"/>
                  </a:cubicBezTo>
                  <a:cubicBezTo>
                    <a:pt x="565" y="343"/>
                    <a:pt x="566" y="343"/>
                    <a:pt x="566" y="342"/>
                  </a:cubicBezTo>
                  <a:cubicBezTo>
                    <a:pt x="643" y="328"/>
                    <a:pt x="720" y="309"/>
                    <a:pt x="794" y="286"/>
                  </a:cubicBezTo>
                  <a:cubicBezTo>
                    <a:pt x="794" y="285"/>
                    <a:pt x="794" y="285"/>
                    <a:pt x="794" y="285"/>
                  </a:cubicBezTo>
                  <a:cubicBezTo>
                    <a:pt x="720" y="308"/>
                    <a:pt x="643" y="327"/>
                    <a:pt x="566" y="341"/>
                  </a:cubicBezTo>
                  <a:cubicBezTo>
                    <a:pt x="568" y="337"/>
                    <a:pt x="570" y="333"/>
                    <a:pt x="572" y="329"/>
                  </a:cubicBezTo>
                  <a:cubicBezTo>
                    <a:pt x="574" y="324"/>
                    <a:pt x="576" y="319"/>
                    <a:pt x="578" y="315"/>
                  </a:cubicBezTo>
                  <a:cubicBezTo>
                    <a:pt x="581" y="309"/>
                    <a:pt x="583" y="303"/>
                    <a:pt x="585" y="298"/>
                  </a:cubicBezTo>
                  <a:cubicBezTo>
                    <a:pt x="587" y="294"/>
                    <a:pt x="589" y="289"/>
                    <a:pt x="591" y="285"/>
                  </a:cubicBezTo>
                  <a:cubicBezTo>
                    <a:pt x="594" y="278"/>
                    <a:pt x="597" y="271"/>
                    <a:pt x="600" y="264"/>
                  </a:cubicBezTo>
                  <a:moveTo>
                    <a:pt x="264" y="118"/>
                  </a:moveTo>
                  <a:cubicBezTo>
                    <a:pt x="264" y="120"/>
                    <a:pt x="264" y="120"/>
                    <a:pt x="264" y="120"/>
                  </a:cubicBezTo>
                  <a:cubicBezTo>
                    <a:pt x="294" y="169"/>
                    <a:pt x="323" y="217"/>
                    <a:pt x="353" y="264"/>
                  </a:cubicBezTo>
                  <a:cubicBezTo>
                    <a:pt x="354" y="264"/>
                    <a:pt x="354" y="264"/>
                    <a:pt x="354" y="264"/>
                  </a:cubicBezTo>
                  <a:cubicBezTo>
                    <a:pt x="324" y="217"/>
                    <a:pt x="294" y="168"/>
                    <a:pt x="264" y="118"/>
                  </a:cubicBezTo>
                  <a:moveTo>
                    <a:pt x="75" y="742"/>
                  </a:moveTo>
                  <a:cubicBezTo>
                    <a:pt x="74" y="742"/>
                    <a:pt x="72" y="742"/>
                    <a:pt x="71" y="742"/>
                  </a:cubicBezTo>
                  <a:cubicBezTo>
                    <a:pt x="70" y="742"/>
                    <a:pt x="68" y="742"/>
                    <a:pt x="67" y="741"/>
                  </a:cubicBezTo>
                  <a:cubicBezTo>
                    <a:pt x="64" y="741"/>
                    <a:pt x="62" y="741"/>
                    <a:pt x="60" y="740"/>
                  </a:cubicBezTo>
                  <a:cubicBezTo>
                    <a:pt x="58" y="740"/>
                    <a:pt x="57" y="740"/>
                    <a:pt x="56" y="740"/>
                  </a:cubicBezTo>
                  <a:cubicBezTo>
                    <a:pt x="53" y="739"/>
                    <a:pt x="51" y="738"/>
                    <a:pt x="48" y="738"/>
                  </a:cubicBezTo>
                  <a:cubicBezTo>
                    <a:pt x="47" y="737"/>
                    <a:pt x="46" y="737"/>
                    <a:pt x="46" y="737"/>
                  </a:cubicBezTo>
                  <a:cubicBezTo>
                    <a:pt x="46" y="737"/>
                    <a:pt x="47" y="737"/>
                    <a:pt x="48" y="737"/>
                  </a:cubicBezTo>
                  <a:cubicBezTo>
                    <a:pt x="53" y="738"/>
                    <a:pt x="58" y="739"/>
                    <a:pt x="62" y="739"/>
                  </a:cubicBezTo>
                  <a:cubicBezTo>
                    <a:pt x="64" y="739"/>
                    <a:pt x="65" y="739"/>
                    <a:pt x="67" y="740"/>
                  </a:cubicBezTo>
                  <a:cubicBezTo>
                    <a:pt x="73" y="740"/>
                    <a:pt x="78" y="740"/>
                    <a:pt x="84" y="740"/>
                  </a:cubicBezTo>
                  <a:cubicBezTo>
                    <a:pt x="85" y="740"/>
                    <a:pt x="85" y="740"/>
                    <a:pt x="85" y="740"/>
                  </a:cubicBezTo>
                  <a:cubicBezTo>
                    <a:pt x="85" y="741"/>
                    <a:pt x="85" y="741"/>
                    <a:pt x="85" y="741"/>
                  </a:cubicBezTo>
                  <a:cubicBezTo>
                    <a:pt x="84" y="741"/>
                    <a:pt x="83" y="741"/>
                    <a:pt x="82" y="742"/>
                  </a:cubicBezTo>
                  <a:cubicBezTo>
                    <a:pt x="80" y="742"/>
                    <a:pt x="79" y="742"/>
                    <a:pt x="77" y="742"/>
                  </a:cubicBezTo>
                  <a:cubicBezTo>
                    <a:pt x="77" y="742"/>
                    <a:pt x="76" y="742"/>
                    <a:pt x="75" y="742"/>
                  </a:cubicBezTo>
                  <a:moveTo>
                    <a:pt x="104" y="739"/>
                  </a:moveTo>
                  <a:cubicBezTo>
                    <a:pt x="104" y="735"/>
                    <a:pt x="102" y="733"/>
                    <a:pt x="99" y="731"/>
                  </a:cubicBezTo>
                  <a:cubicBezTo>
                    <a:pt x="99" y="731"/>
                    <a:pt x="99" y="731"/>
                    <a:pt x="99" y="731"/>
                  </a:cubicBezTo>
                  <a:cubicBezTo>
                    <a:pt x="99" y="730"/>
                    <a:pt x="100" y="729"/>
                    <a:pt x="100" y="728"/>
                  </a:cubicBezTo>
                  <a:cubicBezTo>
                    <a:pt x="101" y="727"/>
                    <a:pt x="101" y="726"/>
                    <a:pt x="102" y="725"/>
                  </a:cubicBezTo>
                  <a:cubicBezTo>
                    <a:pt x="102" y="724"/>
                    <a:pt x="102" y="723"/>
                    <a:pt x="103" y="722"/>
                  </a:cubicBezTo>
                  <a:cubicBezTo>
                    <a:pt x="103" y="721"/>
                    <a:pt x="103" y="719"/>
                    <a:pt x="104" y="718"/>
                  </a:cubicBezTo>
                  <a:cubicBezTo>
                    <a:pt x="104" y="717"/>
                    <a:pt x="104" y="716"/>
                    <a:pt x="105" y="715"/>
                  </a:cubicBezTo>
                  <a:cubicBezTo>
                    <a:pt x="105" y="713"/>
                    <a:pt x="106" y="712"/>
                    <a:pt x="106" y="710"/>
                  </a:cubicBezTo>
                  <a:cubicBezTo>
                    <a:pt x="106" y="709"/>
                    <a:pt x="107" y="709"/>
                    <a:pt x="107" y="708"/>
                  </a:cubicBezTo>
                  <a:cubicBezTo>
                    <a:pt x="107" y="707"/>
                    <a:pt x="107" y="705"/>
                    <a:pt x="108" y="704"/>
                  </a:cubicBezTo>
                  <a:cubicBezTo>
                    <a:pt x="112" y="706"/>
                    <a:pt x="117" y="708"/>
                    <a:pt x="122" y="710"/>
                  </a:cubicBezTo>
                  <a:cubicBezTo>
                    <a:pt x="125" y="712"/>
                    <a:pt x="128" y="713"/>
                    <a:pt x="131" y="714"/>
                  </a:cubicBezTo>
                  <a:cubicBezTo>
                    <a:pt x="142" y="719"/>
                    <a:pt x="153" y="723"/>
                    <a:pt x="164" y="727"/>
                  </a:cubicBezTo>
                  <a:cubicBezTo>
                    <a:pt x="164" y="727"/>
                    <a:pt x="164" y="727"/>
                    <a:pt x="165" y="727"/>
                  </a:cubicBezTo>
                  <a:cubicBezTo>
                    <a:pt x="162" y="728"/>
                    <a:pt x="160" y="729"/>
                    <a:pt x="157" y="730"/>
                  </a:cubicBezTo>
                  <a:cubicBezTo>
                    <a:pt x="154" y="731"/>
                    <a:pt x="151" y="731"/>
                    <a:pt x="149" y="732"/>
                  </a:cubicBezTo>
                  <a:cubicBezTo>
                    <a:pt x="144" y="733"/>
                    <a:pt x="140" y="734"/>
                    <a:pt x="136" y="735"/>
                  </a:cubicBezTo>
                  <a:cubicBezTo>
                    <a:pt x="133" y="735"/>
                    <a:pt x="130" y="736"/>
                    <a:pt x="127" y="736"/>
                  </a:cubicBezTo>
                  <a:cubicBezTo>
                    <a:pt x="123" y="737"/>
                    <a:pt x="119" y="737"/>
                    <a:pt x="115" y="738"/>
                  </a:cubicBezTo>
                  <a:cubicBezTo>
                    <a:pt x="112" y="738"/>
                    <a:pt x="109" y="738"/>
                    <a:pt x="106" y="739"/>
                  </a:cubicBezTo>
                  <a:cubicBezTo>
                    <a:pt x="105" y="739"/>
                    <a:pt x="105" y="739"/>
                    <a:pt x="104" y="739"/>
                  </a:cubicBezTo>
                  <a:moveTo>
                    <a:pt x="166" y="727"/>
                  </a:moveTo>
                  <a:cubicBezTo>
                    <a:pt x="165" y="727"/>
                    <a:pt x="163" y="726"/>
                    <a:pt x="162" y="725"/>
                  </a:cubicBezTo>
                  <a:cubicBezTo>
                    <a:pt x="153" y="722"/>
                    <a:pt x="145" y="719"/>
                    <a:pt x="137" y="716"/>
                  </a:cubicBezTo>
                  <a:cubicBezTo>
                    <a:pt x="134" y="715"/>
                    <a:pt x="130" y="713"/>
                    <a:pt x="127" y="712"/>
                  </a:cubicBezTo>
                  <a:cubicBezTo>
                    <a:pt x="121" y="709"/>
                    <a:pt x="114" y="706"/>
                    <a:pt x="108" y="704"/>
                  </a:cubicBezTo>
                  <a:cubicBezTo>
                    <a:pt x="108" y="703"/>
                    <a:pt x="108" y="703"/>
                    <a:pt x="108" y="702"/>
                  </a:cubicBezTo>
                  <a:cubicBezTo>
                    <a:pt x="108" y="702"/>
                    <a:pt x="109" y="701"/>
                    <a:pt x="109" y="700"/>
                  </a:cubicBezTo>
                  <a:cubicBezTo>
                    <a:pt x="109" y="698"/>
                    <a:pt x="110" y="696"/>
                    <a:pt x="110" y="694"/>
                  </a:cubicBezTo>
                  <a:cubicBezTo>
                    <a:pt x="110" y="693"/>
                    <a:pt x="110" y="693"/>
                    <a:pt x="111" y="692"/>
                  </a:cubicBezTo>
                  <a:cubicBezTo>
                    <a:pt x="111" y="689"/>
                    <a:pt x="112" y="687"/>
                    <a:pt x="112" y="684"/>
                  </a:cubicBezTo>
                  <a:cubicBezTo>
                    <a:pt x="112" y="684"/>
                    <a:pt x="112" y="684"/>
                    <a:pt x="112" y="684"/>
                  </a:cubicBezTo>
                  <a:cubicBezTo>
                    <a:pt x="115" y="669"/>
                    <a:pt x="117" y="653"/>
                    <a:pt x="120" y="637"/>
                  </a:cubicBezTo>
                  <a:cubicBezTo>
                    <a:pt x="120" y="636"/>
                    <a:pt x="120" y="636"/>
                    <a:pt x="120" y="635"/>
                  </a:cubicBezTo>
                  <a:cubicBezTo>
                    <a:pt x="120" y="633"/>
                    <a:pt x="120" y="630"/>
                    <a:pt x="121" y="627"/>
                  </a:cubicBezTo>
                  <a:cubicBezTo>
                    <a:pt x="121" y="625"/>
                    <a:pt x="121" y="623"/>
                    <a:pt x="122" y="621"/>
                  </a:cubicBezTo>
                  <a:cubicBezTo>
                    <a:pt x="122" y="620"/>
                    <a:pt x="122" y="619"/>
                    <a:pt x="122" y="617"/>
                  </a:cubicBezTo>
                  <a:cubicBezTo>
                    <a:pt x="127" y="617"/>
                    <a:pt x="133" y="617"/>
                    <a:pt x="138" y="617"/>
                  </a:cubicBezTo>
                  <a:cubicBezTo>
                    <a:pt x="139" y="617"/>
                    <a:pt x="139" y="617"/>
                    <a:pt x="140" y="617"/>
                  </a:cubicBezTo>
                  <a:cubicBezTo>
                    <a:pt x="146" y="621"/>
                    <a:pt x="152" y="625"/>
                    <a:pt x="157" y="628"/>
                  </a:cubicBezTo>
                  <a:cubicBezTo>
                    <a:pt x="164" y="632"/>
                    <a:pt x="171" y="636"/>
                    <a:pt x="178" y="639"/>
                  </a:cubicBezTo>
                  <a:cubicBezTo>
                    <a:pt x="186" y="644"/>
                    <a:pt x="194" y="649"/>
                    <a:pt x="202" y="653"/>
                  </a:cubicBezTo>
                  <a:cubicBezTo>
                    <a:pt x="210" y="657"/>
                    <a:pt x="218" y="661"/>
                    <a:pt x="227" y="665"/>
                  </a:cubicBezTo>
                  <a:cubicBezTo>
                    <a:pt x="230" y="667"/>
                    <a:pt x="234" y="669"/>
                    <a:pt x="237" y="670"/>
                  </a:cubicBezTo>
                  <a:cubicBezTo>
                    <a:pt x="242" y="673"/>
                    <a:pt x="247" y="675"/>
                    <a:pt x="252" y="678"/>
                  </a:cubicBezTo>
                  <a:cubicBezTo>
                    <a:pt x="252" y="679"/>
                    <a:pt x="252" y="680"/>
                    <a:pt x="252" y="681"/>
                  </a:cubicBezTo>
                  <a:cubicBezTo>
                    <a:pt x="252" y="683"/>
                    <a:pt x="252" y="685"/>
                    <a:pt x="253" y="686"/>
                  </a:cubicBezTo>
                  <a:cubicBezTo>
                    <a:pt x="251" y="687"/>
                    <a:pt x="250" y="688"/>
                    <a:pt x="248" y="689"/>
                  </a:cubicBezTo>
                  <a:cubicBezTo>
                    <a:pt x="245" y="691"/>
                    <a:pt x="243" y="693"/>
                    <a:pt x="241" y="694"/>
                  </a:cubicBezTo>
                  <a:cubicBezTo>
                    <a:pt x="236" y="697"/>
                    <a:pt x="231" y="699"/>
                    <a:pt x="227" y="702"/>
                  </a:cubicBezTo>
                  <a:cubicBezTo>
                    <a:pt x="224" y="703"/>
                    <a:pt x="222" y="704"/>
                    <a:pt x="220" y="705"/>
                  </a:cubicBezTo>
                  <a:cubicBezTo>
                    <a:pt x="215" y="708"/>
                    <a:pt x="209" y="710"/>
                    <a:pt x="204" y="713"/>
                  </a:cubicBezTo>
                  <a:cubicBezTo>
                    <a:pt x="202" y="714"/>
                    <a:pt x="201" y="714"/>
                    <a:pt x="199" y="715"/>
                  </a:cubicBezTo>
                  <a:cubicBezTo>
                    <a:pt x="192" y="718"/>
                    <a:pt x="185" y="721"/>
                    <a:pt x="178" y="723"/>
                  </a:cubicBezTo>
                  <a:cubicBezTo>
                    <a:pt x="177" y="724"/>
                    <a:pt x="175" y="724"/>
                    <a:pt x="174" y="725"/>
                  </a:cubicBezTo>
                  <a:cubicBezTo>
                    <a:pt x="171" y="726"/>
                    <a:pt x="169" y="726"/>
                    <a:pt x="166" y="727"/>
                  </a:cubicBezTo>
                  <a:moveTo>
                    <a:pt x="107" y="703"/>
                  </a:moveTo>
                  <a:cubicBezTo>
                    <a:pt x="106" y="703"/>
                    <a:pt x="105" y="702"/>
                    <a:pt x="104" y="702"/>
                  </a:cubicBezTo>
                  <a:cubicBezTo>
                    <a:pt x="100" y="700"/>
                    <a:pt x="97" y="699"/>
                    <a:pt x="93" y="697"/>
                  </a:cubicBezTo>
                  <a:cubicBezTo>
                    <a:pt x="86" y="694"/>
                    <a:pt x="78" y="690"/>
                    <a:pt x="71" y="687"/>
                  </a:cubicBezTo>
                  <a:cubicBezTo>
                    <a:pt x="67" y="685"/>
                    <a:pt x="63" y="683"/>
                    <a:pt x="59" y="681"/>
                  </a:cubicBezTo>
                  <a:cubicBezTo>
                    <a:pt x="52" y="677"/>
                    <a:pt x="45" y="674"/>
                    <a:pt x="38" y="670"/>
                  </a:cubicBezTo>
                  <a:cubicBezTo>
                    <a:pt x="34" y="668"/>
                    <a:pt x="30" y="666"/>
                    <a:pt x="26" y="664"/>
                  </a:cubicBezTo>
                  <a:cubicBezTo>
                    <a:pt x="19" y="660"/>
                    <a:pt x="12" y="657"/>
                    <a:pt x="5" y="653"/>
                  </a:cubicBezTo>
                  <a:cubicBezTo>
                    <a:pt x="3" y="652"/>
                    <a:pt x="1" y="651"/>
                    <a:pt x="0" y="650"/>
                  </a:cubicBezTo>
                  <a:cubicBezTo>
                    <a:pt x="2" y="649"/>
                    <a:pt x="4" y="649"/>
                    <a:pt x="6" y="649"/>
                  </a:cubicBezTo>
                  <a:cubicBezTo>
                    <a:pt x="9" y="648"/>
                    <a:pt x="12" y="647"/>
                    <a:pt x="16" y="646"/>
                  </a:cubicBezTo>
                  <a:cubicBezTo>
                    <a:pt x="20" y="645"/>
                    <a:pt x="25" y="644"/>
                    <a:pt x="29" y="643"/>
                  </a:cubicBezTo>
                  <a:cubicBezTo>
                    <a:pt x="33" y="642"/>
                    <a:pt x="36" y="641"/>
                    <a:pt x="40" y="640"/>
                  </a:cubicBezTo>
                  <a:cubicBezTo>
                    <a:pt x="44" y="639"/>
                    <a:pt x="49" y="638"/>
                    <a:pt x="53" y="636"/>
                  </a:cubicBezTo>
                  <a:cubicBezTo>
                    <a:pt x="57" y="635"/>
                    <a:pt x="60" y="634"/>
                    <a:pt x="64" y="633"/>
                  </a:cubicBezTo>
                  <a:cubicBezTo>
                    <a:pt x="68" y="631"/>
                    <a:pt x="72" y="630"/>
                    <a:pt x="77" y="628"/>
                  </a:cubicBezTo>
                  <a:cubicBezTo>
                    <a:pt x="80" y="627"/>
                    <a:pt x="83" y="625"/>
                    <a:pt x="87" y="624"/>
                  </a:cubicBezTo>
                  <a:cubicBezTo>
                    <a:pt x="91" y="622"/>
                    <a:pt x="96" y="620"/>
                    <a:pt x="100" y="618"/>
                  </a:cubicBezTo>
                  <a:cubicBezTo>
                    <a:pt x="101" y="618"/>
                    <a:pt x="102" y="617"/>
                    <a:pt x="103" y="617"/>
                  </a:cubicBezTo>
                  <a:cubicBezTo>
                    <a:pt x="105" y="617"/>
                    <a:pt x="107" y="617"/>
                    <a:pt x="108" y="617"/>
                  </a:cubicBezTo>
                  <a:cubicBezTo>
                    <a:pt x="113" y="617"/>
                    <a:pt x="117" y="617"/>
                    <a:pt x="121" y="617"/>
                  </a:cubicBezTo>
                  <a:cubicBezTo>
                    <a:pt x="118" y="647"/>
                    <a:pt x="114" y="676"/>
                    <a:pt x="108" y="700"/>
                  </a:cubicBezTo>
                  <a:cubicBezTo>
                    <a:pt x="108" y="701"/>
                    <a:pt x="107" y="702"/>
                    <a:pt x="107" y="703"/>
                  </a:cubicBezTo>
                  <a:cubicBezTo>
                    <a:pt x="107" y="703"/>
                    <a:pt x="107" y="703"/>
                    <a:pt x="107" y="703"/>
                  </a:cubicBezTo>
                  <a:moveTo>
                    <a:pt x="138" y="617"/>
                  </a:moveTo>
                  <a:cubicBezTo>
                    <a:pt x="133" y="617"/>
                    <a:pt x="129" y="616"/>
                    <a:pt x="124" y="616"/>
                  </a:cubicBezTo>
                  <a:cubicBezTo>
                    <a:pt x="127" y="616"/>
                    <a:pt x="129" y="614"/>
                    <a:pt x="131" y="612"/>
                  </a:cubicBezTo>
                  <a:cubicBezTo>
                    <a:pt x="132" y="613"/>
                    <a:pt x="133" y="613"/>
                    <a:pt x="133" y="614"/>
                  </a:cubicBezTo>
                  <a:cubicBezTo>
                    <a:pt x="135" y="615"/>
                    <a:pt x="137" y="616"/>
                    <a:pt x="138" y="617"/>
                  </a:cubicBezTo>
                  <a:cubicBezTo>
                    <a:pt x="138" y="617"/>
                    <a:pt x="138" y="617"/>
                    <a:pt x="138" y="617"/>
                  </a:cubicBezTo>
                  <a:moveTo>
                    <a:pt x="121" y="616"/>
                  </a:moveTo>
                  <a:cubicBezTo>
                    <a:pt x="117" y="616"/>
                    <a:pt x="113" y="616"/>
                    <a:pt x="108" y="616"/>
                  </a:cubicBezTo>
                  <a:cubicBezTo>
                    <a:pt x="107" y="616"/>
                    <a:pt x="106" y="616"/>
                    <a:pt x="105" y="616"/>
                  </a:cubicBezTo>
                  <a:cubicBezTo>
                    <a:pt x="106" y="615"/>
                    <a:pt x="108" y="614"/>
                    <a:pt x="110" y="613"/>
                  </a:cubicBezTo>
                  <a:cubicBezTo>
                    <a:pt x="111" y="613"/>
                    <a:pt x="113" y="612"/>
                    <a:pt x="114" y="611"/>
                  </a:cubicBezTo>
                  <a:cubicBezTo>
                    <a:pt x="116" y="614"/>
                    <a:pt x="118" y="616"/>
                    <a:pt x="121" y="616"/>
                  </a:cubicBezTo>
                  <a:cubicBezTo>
                    <a:pt x="121" y="616"/>
                    <a:pt x="121" y="616"/>
                    <a:pt x="121" y="616"/>
                  </a:cubicBezTo>
                  <a:moveTo>
                    <a:pt x="129" y="528"/>
                  </a:moveTo>
                  <a:cubicBezTo>
                    <a:pt x="128" y="528"/>
                    <a:pt x="128" y="528"/>
                    <a:pt x="128" y="528"/>
                  </a:cubicBezTo>
                  <a:cubicBezTo>
                    <a:pt x="128" y="532"/>
                    <a:pt x="128" y="536"/>
                    <a:pt x="128" y="539"/>
                  </a:cubicBezTo>
                  <a:cubicBezTo>
                    <a:pt x="128" y="540"/>
                    <a:pt x="128" y="540"/>
                    <a:pt x="128" y="540"/>
                  </a:cubicBezTo>
                  <a:cubicBezTo>
                    <a:pt x="127" y="545"/>
                    <a:pt x="127" y="550"/>
                    <a:pt x="127" y="556"/>
                  </a:cubicBezTo>
                  <a:cubicBezTo>
                    <a:pt x="126" y="557"/>
                    <a:pt x="126" y="557"/>
                    <a:pt x="126" y="557"/>
                  </a:cubicBezTo>
                  <a:cubicBezTo>
                    <a:pt x="126" y="562"/>
                    <a:pt x="126" y="567"/>
                    <a:pt x="125" y="571"/>
                  </a:cubicBezTo>
                  <a:cubicBezTo>
                    <a:pt x="125" y="572"/>
                    <a:pt x="125" y="573"/>
                    <a:pt x="125" y="574"/>
                  </a:cubicBezTo>
                  <a:cubicBezTo>
                    <a:pt x="125" y="578"/>
                    <a:pt x="125" y="582"/>
                    <a:pt x="124" y="587"/>
                  </a:cubicBezTo>
                  <a:cubicBezTo>
                    <a:pt x="124" y="588"/>
                    <a:pt x="124" y="589"/>
                    <a:pt x="124" y="590"/>
                  </a:cubicBezTo>
                  <a:cubicBezTo>
                    <a:pt x="124" y="592"/>
                    <a:pt x="124" y="594"/>
                    <a:pt x="123" y="597"/>
                  </a:cubicBezTo>
                  <a:cubicBezTo>
                    <a:pt x="123" y="597"/>
                    <a:pt x="123" y="597"/>
                    <a:pt x="123" y="597"/>
                  </a:cubicBezTo>
                  <a:cubicBezTo>
                    <a:pt x="121" y="597"/>
                    <a:pt x="120" y="597"/>
                    <a:pt x="118" y="598"/>
                  </a:cubicBezTo>
                  <a:cubicBezTo>
                    <a:pt x="117" y="595"/>
                    <a:pt x="116" y="593"/>
                    <a:pt x="114" y="590"/>
                  </a:cubicBezTo>
                  <a:cubicBezTo>
                    <a:pt x="113" y="588"/>
                    <a:pt x="111" y="585"/>
                    <a:pt x="109" y="582"/>
                  </a:cubicBezTo>
                  <a:cubicBezTo>
                    <a:pt x="107" y="577"/>
                    <a:pt x="104" y="572"/>
                    <a:pt x="101" y="567"/>
                  </a:cubicBezTo>
                  <a:cubicBezTo>
                    <a:pt x="99" y="563"/>
                    <a:pt x="98" y="560"/>
                    <a:pt x="96" y="557"/>
                  </a:cubicBezTo>
                  <a:cubicBezTo>
                    <a:pt x="93" y="552"/>
                    <a:pt x="91" y="547"/>
                    <a:pt x="88" y="543"/>
                  </a:cubicBezTo>
                  <a:cubicBezTo>
                    <a:pt x="86" y="539"/>
                    <a:pt x="84" y="535"/>
                    <a:pt x="82" y="531"/>
                  </a:cubicBezTo>
                  <a:cubicBezTo>
                    <a:pt x="82" y="530"/>
                    <a:pt x="81" y="529"/>
                    <a:pt x="81" y="528"/>
                  </a:cubicBezTo>
                  <a:cubicBezTo>
                    <a:pt x="80" y="528"/>
                    <a:pt x="80" y="528"/>
                    <a:pt x="80" y="528"/>
                  </a:cubicBezTo>
                  <a:cubicBezTo>
                    <a:pt x="81" y="530"/>
                    <a:pt x="81" y="531"/>
                    <a:pt x="82" y="532"/>
                  </a:cubicBezTo>
                  <a:cubicBezTo>
                    <a:pt x="84" y="536"/>
                    <a:pt x="86" y="540"/>
                    <a:pt x="88" y="544"/>
                  </a:cubicBezTo>
                  <a:cubicBezTo>
                    <a:pt x="90" y="548"/>
                    <a:pt x="93" y="553"/>
                    <a:pt x="95" y="557"/>
                  </a:cubicBezTo>
                  <a:cubicBezTo>
                    <a:pt x="98" y="562"/>
                    <a:pt x="100" y="567"/>
                    <a:pt x="103" y="571"/>
                  </a:cubicBezTo>
                  <a:cubicBezTo>
                    <a:pt x="105" y="575"/>
                    <a:pt x="107" y="579"/>
                    <a:pt x="109" y="582"/>
                  </a:cubicBezTo>
                  <a:cubicBezTo>
                    <a:pt x="111" y="587"/>
                    <a:pt x="114" y="592"/>
                    <a:pt x="117" y="597"/>
                  </a:cubicBezTo>
                  <a:cubicBezTo>
                    <a:pt x="117" y="597"/>
                    <a:pt x="117" y="598"/>
                    <a:pt x="118" y="598"/>
                  </a:cubicBezTo>
                  <a:cubicBezTo>
                    <a:pt x="115" y="600"/>
                    <a:pt x="114" y="602"/>
                    <a:pt x="113" y="605"/>
                  </a:cubicBezTo>
                  <a:cubicBezTo>
                    <a:pt x="109" y="605"/>
                    <a:pt x="104" y="604"/>
                    <a:pt x="100" y="604"/>
                  </a:cubicBezTo>
                  <a:cubicBezTo>
                    <a:pt x="91" y="603"/>
                    <a:pt x="83" y="603"/>
                    <a:pt x="75" y="602"/>
                  </a:cubicBezTo>
                  <a:cubicBezTo>
                    <a:pt x="67" y="601"/>
                    <a:pt x="59" y="599"/>
                    <a:pt x="51" y="598"/>
                  </a:cubicBezTo>
                  <a:cubicBezTo>
                    <a:pt x="43" y="597"/>
                    <a:pt x="36" y="596"/>
                    <a:pt x="28" y="595"/>
                  </a:cubicBezTo>
                  <a:cubicBezTo>
                    <a:pt x="20" y="594"/>
                    <a:pt x="11" y="592"/>
                    <a:pt x="2" y="590"/>
                  </a:cubicBezTo>
                  <a:cubicBezTo>
                    <a:pt x="1" y="590"/>
                    <a:pt x="1" y="590"/>
                    <a:pt x="0" y="590"/>
                  </a:cubicBezTo>
                  <a:cubicBezTo>
                    <a:pt x="0" y="591"/>
                    <a:pt x="0" y="591"/>
                    <a:pt x="0" y="591"/>
                  </a:cubicBezTo>
                  <a:cubicBezTo>
                    <a:pt x="9" y="593"/>
                    <a:pt x="19" y="594"/>
                    <a:pt x="29" y="596"/>
                  </a:cubicBezTo>
                  <a:cubicBezTo>
                    <a:pt x="35" y="597"/>
                    <a:pt x="40" y="598"/>
                    <a:pt x="46" y="598"/>
                  </a:cubicBezTo>
                  <a:cubicBezTo>
                    <a:pt x="56" y="600"/>
                    <a:pt x="66" y="601"/>
                    <a:pt x="75" y="603"/>
                  </a:cubicBezTo>
                  <a:cubicBezTo>
                    <a:pt x="82" y="603"/>
                    <a:pt x="88" y="604"/>
                    <a:pt x="94" y="604"/>
                  </a:cubicBezTo>
                  <a:cubicBezTo>
                    <a:pt x="100" y="605"/>
                    <a:pt x="107" y="606"/>
                    <a:pt x="113" y="606"/>
                  </a:cubicBezTo>
                  <a:cubicBezTo>
                    <a:pt x="113" y="607"/>
                    <a:pt x="113" y="607"/>
                    <a:pt x="113" y="607"/>
                  </a:cubicBezTo>
                  <a:cubicBezTo>
                    <a:pt x="113" y="608"/>
                    <a:pt x="113" y="609"/>
                    <a:pt x="114" y="611"/>
                  </a:cubicBezTo>
                  <a:cubicBezTo>
                    <a:pt x="113" y="611"/>
                    <a:pt x="111" y="612"/>
                    <a:pt x="110" y="612"/>
                  </a:cubicBezTo>
                  <a:cubicBezTo>
                    <a:pt x="108" y="614"/>
                    <a:pt x="105" y="615"/>
                    <a:pt x="103" y="616"/>
                  </a:cubicBezTo>
                  <a:cubicBezTo>
                    <a:pt x="97" y="616"/>
                    <a:pt x="91" y="616"/>
                    <a:pt x="85" y="615"/>
                  </a:cubicBezTo>
                  <a:cubicBezTo>
                    <a:pt x="83" y="615"/>
                    <a:pt x="81" y="615"/>
                    <a:pt x="79" y="615"/>
                  </a:cubicBezTo>
                  <a:cubicBezTo>
                    <a:pt x="71" y="615"/>
                    <a:pt x="63" y="614"/>
                    <a:pt x="55" y="613"/>
                  </a:cubicBezTo>
                  <a:cubicBezTo>
                    <a:pt x="53" y="613"/>
                    <a:pt x="51" y="613"/>
                    <a:pt x="49" y="613"/>
                  </a:cubicBezTo>
                  <a:cubicBezTo>
                    <a:pt x="41" y="612"/>
                    <a:pt x="33" y="612"/>
                    <a:pt x="24" y="611"/>
                  </a:cubicBezTo>
                  <a:cubicBezTo>
                    <a:pt x="23" y="611"/>
                    <a:pt x="21" y="611"/>
                    <a:pt x="20" y="610"/>
                  </a:cubicBezTo>
                  <a:cubicBezTo>
                    <a:pt x="13" y="610"/>
                    <a:pt x="6" y="609"/>
                    <a:pt x="0" y="608"/>
                  </a:cubicBezTo>
                  <a:cubicBezTo>
                    <a:pt x="0" y="609"/>
                    <a:pt x="0" y="609"/>
                    <a:pt x="0" y="609"/>
                  </a:cubicBezTo>
                  <a:cubicBezTo>
                    <a:pt x="3" y="609"/>
                    <a:pt x="5" y="609"/>
                    <a:pt x="8" y="610"/>
                  </a:cubicBezTo>
                  <a:cubicBezTo>
                    <a:pt x="12" y="610"/>
                    <a:pt x="16" y="611"/>
                    <a:pt x="20" y="611"/>
                  </a:cubicBezTo>
                  <a:cubicBezTo>
                    <a:pt x="26" y="612"/>
                    <a:pt x="32" y="612"/>
                    <a:pt x="38" y="613"/>
                  </a:cubicBezTo>
                  <a:cubicBezTo>
                    <a:pt x="42" y="613"/>
                    <a:pt x="45" y="614"/>
                    <a:pt x="49" y="614"/>
                  </a:cubicBezTo>
                  <a:cubicBezTo>
                    <a:pt x="55" y="614"/>
                    <a:pt x="62" y="615"/>
                    <a:pt x="68" y="615"/>
                  </a:cubicBezTo>
                  <a:cubicBezTo>
                    <a:pt x="71" y="615"/>
                    <a:pt x="75" y="616"/>
                    <a:pt x="79" y="616"/>
                  </a:cubicBezTo>
                  <a:cubicBezTo>
                    <a:pt x="85" y="616"/>
                    <a:pt x="92" y="616"/>
                    <a:pt x="99" y="617"/>
                  </a:cubicBezTo>
                  <a:cubicBezTo>
                    <a:pt x="99" y="617"/>
                    <a:pt x="100" y="617"/>
                    <a:pt x="101" y="617"/>
                  </a:cubicBezTo>
                  <a:cubicBezTo>
                    <a:pt x="100" y="617"/>
                    <a:pt x="100" y="617"/>
                    <a:pt x="99" y="618"/>
                  </a:cubicBezTo>
                  <a:cubicBezTo>
                    <a:pt x="95" y="620"/>
                    <a:pt x="91" y="621"/>
                    <a:pt x="87" y="623"/>
                  </a:cubicBezTo>
                  <a:cubicBezTo>
                    <a:pt x="83" y="624"/>
                    <a:pt x="80" y="626"/>
                    <a:pt x="76" y="627"/>
                  </a:cubicBezTo>
                  <a:cubicBezTo>
                    <a:pt x="72" y="629"/>
                    <a:pt x="67" y="630"/>
                    <a:pt x="63" y="632"/>
                  </a:cubicBezTo>
                  <a:cubicBezTo>
                    <a:pt x="60" y="633"/>
                    <a:pt x="56" y="635"/>
                    <a:pt x="53" y="636"/>
                  </a:cubicBezTo>
                  <a:cubicBezTo>
                    <a:pt x="48" y="637"/>
                    <a:pt x="44" y="638"/>
                    <a:pt x="39" y="639"/>
                  </a:cubicBezTo>
                  <a:cubicBezTo>
                    <a:pt x="36" y="640"/>
                    <a:pt x="33" y="642"/>
                    <a:pt x="29" y="642"/>
                  </a:cubicBezTo>
                  <a:cubicBezTo>
                    <a:pt x="25" y="644"/>
                    <a:pt x="20" y="645"/>
                    <a:pt x="15" y="646"/>
                  </a:cubicBezTo>
                  <a:cubicBezTo>
                    <a:pt x="12" y="646"/>
                    <a:pt x="9" y="647"/>
                    <a:pt x="6" y="648"/>
                  </a:cubicBezTo>
                  <a:cubicBezTo>
                    <a:pt x="4" y="648"/>
                    <a:pt x="2" y="648"/>
                    <a:pt x="0" y="649"/>
                  </a:cubicBezTo>
                  <a:cubicBezTo>
                    <a:pt x="0" y="650"/>
                    <a:pt x="0" y="650"/>
                    <a:pt x="0" y="650"/>
                  </a:cubicBezTo>
                  <a:cubicBezTo>
                    <a:pt x="0" y="651"/>
                    <a:pt x="1" y="651"/>
                    <a:pt x="2" y="652"/>
                  </a:cubicBezTo>
                  <a:cubicBezTo>
                    <a:pt x="8" y="655"/>
                    <a:pt x="15" y="659"/>
                    <a:pt x="22" y="662"/>
                  </a:cubicBezTo>
                  <a:cubicBezTo>
                    <a:pt x="26" y="665"/>
                    <a:pt x="30" y="667"/>
                    <a:pt x="34" y="669"/>
                  </a:cubicBezTo>
                  <a:cubicBezTo>
                    <a:pt x="40" y="673"/>
                    <a:pt x="47" y="676"/>
                    <a:pt x="54" y="679"/>
                  </a:cubicBezTo>
                  <a:cubicBezTo>
                    <a:pt x="58" y="681"/>
                    <a:pt x="62" y="683"/>
                    <a:pt x="66" y="685"/>
                  </a:cubicBezTo>
                  <a:cubicBezTo>
                    <a:pt x="73" y="689"/>
                    <a:pt x="80" y="692"/>
                    <a:pt x="87" y="695"/>
                  </a:cubicBezTo>
                  <a:cubicBezTo>
                    <a:pt x="91" y="697"/>
                    <a:pt x="95" y="699"/>
                    <a:pt x="98" y="700"/>
                  </a:cubicBezTo>
                  <a:cubicBezTo>
                    <a:pt x="101" y="702"/>
                    <a:pt x="104" y="703"/>
                    <a:pt x="107" y="704"/>
                  </a:cubicBezTo>
                  <a:cubicBezTo>
                    <a:pt x="107" y="705"/>
                    <a:pt x="106" y="706"/>
                    <a:pt x="106" y="708"/>
                  </a:cubicBezTo>
                  <a:cubicBezTo>
                    <a:pt x="106" y="709"/>
                    <a:pt x="105" y="710"/>
                    <a:pt x="105" y="711"/>
                  </a:cubicBezTo>
                  <a:cubicBezTo>
                    <a:pt x="105" y="712"/>
                    <a:pt x="104" y="714"/>
                    <a:pt x="104" y="715"/>
                  </a:cubicBezTo>
                  <a:cubicBezTo>
                    <a:pt x="104" y="716"/>
                    <a:pt x="103" y="717"/>
                    <a:pt x="103" y="718"/>
                  </a:cubicBezTo>
                  <a:cubicBezTo>
                    <a:pt x="103" y="719"/>
                    <a:pt x="102" y="720"/>
                    <a:pt x="102" y="722"/>
                  </a:cubicBezTo>
                  <a:cubicBezTo>
                    <a:pt x="101" y="723"/>
                    <a:pt x="101" y="724"/>
                    <a:pt x="101" y="724"/>
                  </a:cubicBezTo>
                  <a:cubicBezTo>
                    <a:pt x="100" y="726"/>
                    <a:pt x="100" y="727"/>
                    <a:pt x="99" y="728"/>
                  </a:cubicBezTo>
                  <a:cubicBezTo>
                    <a:pt x="99" y="729"/>
                    <a:pt x="99" y="730"/>
                    <a:pt x="98" y="731"/>
                  </a:cubicBezTo>
                  <a:cubicBezTo>
                    <a:pt x="97" y="730"/>
                    <a:pt x="96" y="730"/>
                    <a:pt x="94" y="730"/>
                  </a:cubicBezTo>
                  <a:cubicBezTo>
                    <a:pt x="90" y="730"/>
                    <a:pt x="86" y="733"/>
                    <a:pt x="85" y="736"/>
                  </a:cubicBezTo>
                  <a:cubicBezTo>
                    <a:pt x="79" y="735"/>
                    <a:pt x="73" y="733"/>
                    <a:pt x="67" y="731"/>
                  </a:cubicBezTo>
                  <a:cubicBezTo>
                    <a:pt x="64" y="730"/>
                    <a:pt x="61" y="729"/>
                    <a:pt x="58" y="728"/>
                  </a:cubicBezTo>
                  <a:cubicBezTo>
                    <a:pt x="52" y="726"/>
                    <a:pt x="46" y="724"/>
                    <a:pt x="40" y="722"/>
                  </a:cubicBezTo>
                  <a:cubicBezTo>
                    <a:pt x="37" y="721"/>
                    <a:pt x="33" y="719"/>
                    <a:pt x="30" y="718"/>
                  </a:cubicBezTo>
                  <a:cubicBezTo>
                    <a:pt x="24" y="716"/>
                    <a:pt x="19" y="714"/>
                    <a:pt x="13" y="712"/>
                  </a:cubicBezTo>
                  <a:cubicBezTo>
                    <a:pt x="10" y="711"/>
                    <a:pt x="6" y="709"/>
                    <a:pt x="2" y="708"/>
                  </a:cubicBezTo>
                  <a:cubicBezTo>
                    <a:pt x="1" y="708"/>
                    <a:pt x="1" y="707"/>
                    <a:pt x="0" y="707"/>
                  </a:cubicBezTo>
                  <a:cubicBezTo>
                    <a:pt x="0" y="708"/>
                    <a:pt x="0" y="708"/>
                    <a:pt x="0" y="708"/>
                  </a:cubicBezTo>
                  <a:cubicBezTo>
                    <a:pt x="0" y="708"/>
                    <a:pt x="1" y="708"/>
                    <a:pt x="2" y="709"/>
                  </a:cubicBezTo>
                  <a:cubicBezTo>
                    <a:pt x="6" y="710"/>
                    <a:pt x="9" y="711"/>
                    <a:pt x="13" y="713"/>
                  </a:cubicBezTo>
                  <a:cubicBezTo>
                    <a:pt x="18" y="715"/>
                    <a:pt x="24" y="717"/>
                    <a:pt x="30" y="719"/>
                  </a:cubicBezTo>
                  <a:cubicBezTo>
                    <a:pt x="33" y="720"/>
                    <a:pt x="36" y="721"/>
                    <a:pt x="39" y="723"/>
                  </a:cubicBezTo>
                  <a:cubicBezTo>
                    <a:pt x="47" y="725"/>
                    <a:pt x="55" y="728"/>
                    <a:pt x="63" y="730"/>
                  </a:cubicBezTo>
                  <a:cubicBezTo>
                    <a:pt x="64" y="731"/>
                    <a:pt x="65" y="731"/>
                    <a:pt x="66" y="732"/>
                  </a:cubicBezTo>
                  <a:cubicBezTo>
                    <a:pt x="72" y="734"/>
                    <a:pt x="79" y="735"/>
                    <a:pt x="85" y="737"/>
                  </a:cubicBezTo>
                  <a:cubicBezTo>
                    <a:pt x="85" y="738"/>
                    <a:pt x="85" y="739"/>
                    <a:pt x="84" y="739"/>
                  </a:cubicBezTo>
                  <a:cubicBezTo>
                    <a:pt x="84" y="739"/>
                    <a:pt x="83" y="740"/>
                    <a:pt x="83" y="740"/>
                  </a:cubicBezTo>
                  <a:cubicBezTo>
                    <a:pt x="81" y="739"/>
                    <a:pt x="80" y="739"/>
                    <a:pt x="78" y="739"/>
                  </a:cubicBezTo>
                  <a:cubicBezTo>
                    <a:pt x="75" y="739"/>
                    <a:pt x="73" y="739"/>
                    <a:pt x="70" y="739"/>
                  </a:cubicBezTo>
                  <a:cubicBezTo>
                    <a:pt x="68" y="739"/>
                    <a:pt x="67" y="739"/>
                    <a:pt x="65" y="739"/>
                  </a:cubicBezTo>
                  <a:cubicBezTo>
                    <a:pt x="62" y="738"/>
                    <a:pt x="60" y="738"/>
                    <a:pt x="58" y="738"/>
                  </a:cubicBezTo>
                  <a:cubicBezTo>
                    <a:pt x="56" y="737"/>
                    <a:pt x="54" y="737"/>
                    <a:pt x="52" y="737"/>
                  </a:cubicBezTo>
                  <a:cubicBezTo>
                    <a:pt x="50" y="737"/>
                    <a:pt x="48" y="736"/>
                    <a:pt x="45" y="736"/>
                  </a:cubicBezTo>
                  <a:cubicBezTo>
                    <a:pt x="44" y="736"/>
                    <a:pt x="42" y="735"/>
                    <a:pt x="40" y="735"/>
                  </a:cubicBezTo>
                  <a:cubicBezTo>
                    <a:pt x="39" y="734"/>
                    <a:pt x="37" y="734"/>
                    <a:pt x="36" y="733"/>
                  </a:cubicBezTo>
                  <a:cubicBezTo>
                    <a:pt x="34" y="732"/>
                    <a:pt x="33" y="732"/>
                    <a:pt x="32" y="731"/>
                  </a:cubicBezTo>
                  <a:cubicBezTo>
                    <a:pt x="29" y="730"/>
                    <a:pt x="26" y="728"/>
                    <a:pt x="23" y="726"/>
                  </a:cubicBezTo>
                  <a:cubicBezTo>
                    <a:pt x="21" y="726"/>
                    <a:pt x="20" y="725"/>
                    <a:pt x="18" y="724"/>
                  </a:cubicBezTo>
                  <a:cubicBezTo>
                    <a:pt x="17" y="723"/>
                    <a:pt x="15" y="722"/>
                    <a:pt x="13" y="720"/>
                  </a:cubicBezTo>
                  <a:cubicBezTo>
                    <a:pt x="11" y="719"/>
                    <a:pt x="10" y="718"/>
                    <a:pt x="8" y="717"/>
                  </a:cubicBezTo>
                  <a:cubicBezTo>
                    <a:pt x="6" y="716"/>
                    <a:pt x="5" y="715"/>
                    <a:pt x="3" y="713"/>
                  </a:cubicBezTo>
                  <a:cubicBezTo>
                    <a:pt x="2" y="712"/>
                    <a:pt x="1" y="711"/>
                    <a:pt x="0" y="711"/>
                  </a:cubicBezTo>
                  <a:cubicBezTo>
                    <a:pt x="0" y="712"/>
                    <a:pt x="0" y="712"/>
                    <a:pt x="0" y="712"/>
                  </a:cubicBezTo>
                  <a:cubicBezTo>
                    <a:pt x="0" y="712"/>
                    <a:pt x="0" y="712"/>
                    <a:pt x="1" y="712"/>
                  </a:cubicBezTo>
                  <a:cubicBezTo>
                    <a:pt x="4" y="715"/>
                    <a:pt x="7" y="717"/>
                    <a:pt x="9" y="719"/>
                  </a:cubicBezTo>
                  <a:cubicBezTo>
                    <a:pt x="10" y="720"/>
                    <a:pt x="11" y="720"/>
                    <a:pt x="12" y="721"/>
                  </a:cubicBezTo>
                  <a:cubicBezTo>
                    <a:pt x="15" y="722"/>
                    <a:pt x="17" y="724"/>
                    <a:pt x="20" y="726"/>
                  </a:cubicBezTo>
                  <a:cubicBezTo>
                    <a:pt x="21" y="727"/>
                    <a:pt x="22" y="727"/>
                    <a:pt x="24" y="728"/>
                  </a:cubicBezTo>
                  <a:cubicBezTo>
                    <a:pt x="26" y="729"/>
                    <a:pt x="28" y="730"/>
                    <a:pt x="30" y="731"/>
                  </a:cubicBezTo>
                  <a:cubicBezTo>
                    <a:pt x="31" y="732"/>
                    <a:pt x="33" y="732"/>
                    <a:pt x="34" y="733"/>
                  </a:cubicBezTo>
                  <a:cubicBezTo>
                    <a:pt x="34" y="733"/>
                    <a:pt x="35" y="734"/>
                    <a:pt x="35" y="734"/>
                  </a:cubicBezTo>
                  <a:cubicBezTo>
                    <a:pt x="34" y="733"/>
                    <a:pt x="32" y="733"/>
                    <a:pt x="30" y="733"/>
                  </a:cubicBezTo>
                  <a:cubicBezTo>
                    <a:pt x="28" y="732"/>
                    <a:pt x="26" y="732"/>
                    <a:pt x="24" y="731"/>
                  </a:cubicBezTo>
                  <a:cubicBezTo>
                    <a:pt x="22" y="730"/>
                    <a:pt x="19" y="730"/>
                    <a:pt x="17" y="729"/>
                  </a:cubicBezTo>
                  <a:cubicBezTo>
                    <a:pt x="15" y="728"/>
                    <a:pt x="13" y="728"/>
                    <a:pt x="11" y="727"/>
                  </a:cubicBezTo>
                  <a:cubicBezTo>
                    <a:pt x="8" y="726"/>
                    <a:pt x="6" y="725"/>
                    <a:pt x="3" y="724"/>
                  </a:cubicBezTo>
                  <a:cubicBezTo>
                    <a:pt x="2" y="724"/>
                    <a:pt x="1" y="723"/>
                    <a:pt x="0" y="723"/>
                  </a:cubicBezTo>
                  <a:cubicBezTo>
                    <a:pt x="0" y="724"/>
                    <a:pt x="0" y="724"/>
                    <a:pt x="0" y="724"/>
                  </a:cubicBezTo>
                  <a:cubicBezTo>
                    <a:pt x="1" y="724"/>
                    <a:pt x="2" y="725"/>
                    <a:pt x="3" y="725"/>
                  </a:cubicBezTo>
                  <a:cubicBezTo>
                    <a:pt x="4" y="726"/>
                    <a:pt x="6" y="726"/>
                    <a:pt x="7" y="726"/>
                  </a:cubicBezTo>
                  <a:cubicBezTo>
                    <a:pt x="10" y="728"/>
                    <a:pt x="13" y="728"/>
                    <a:pt x="16" y="729"/>
                  </a:cubicBezTo>
                  <a:cubicBezTo>
                    <a:pt x="18" y="730"/>
                    <a:pt x="19" y="730"/>
                    <a:pt x="21" y="731"/>
                  </a:cubicBezTo>
                  <a:cubicBezTo>
                    <a:pt x="24" y="732"/>
                    <a:pt x="27" y="733"/>
                    <a:pt x="30" y="733"/>
                  </a:cubicBezTo>
                  <a:cubicBezTo>
                    <a:pt x="31" y="734"/>
                    <a:pt x="33" y="734"/>
                    <a:pt x="35" y="734"/>
                  </a:cubicBezTo>
                  <a:cubicBezTo>
                    <a:pt x="37" y="735"/>
                    <a:pt x="38" y="735"/>
                    <a:pt x="40" y="736"/>
                  </a:cubicBezTo>
                  <a:cubicBezTo>
                    <a:pt x="41" y="736"/>
                    <a:pt x="41" y="736"/>
                    <a:pt x="42" y="736"/>
                  </a:cubicBezTo>
                  <a:cubicBezTo>
                    <a:pt x="43" y="737"/>
                    <a:pt x="44" y="737"/>
                    <a:pt x="44" y="737"/>
                  </a:cubicBezTo>
                  <a:cubicBezTo>
                    <a:pt x="47" y="738"/>
                    <a:pt x="50" y="739"/>
                    <a:pt x="53" y="740"/>
                  </a:cubicBezTo>
                  <a:cubicBezTo>
                    <a:pt x="53" y="740"/>
                    <a:pt x="54" y="740"/>
                    <a:pt x="54" y="740"/>
                  </a:cubicBezTo>
                  <a:cubicBezTo>
                    <a:pt x="57" y="741"/>
                    <a:pt x="60" y="741"/>
                    <a:pt x="63" y="742"/>
                  </a:cubicBezTo>
                  <a:cubicBezTo>
                    <a:pt x="64" y="742"/>
                    <a:pt x="65" y="742"/>
                    <a:pt x="66" y="742"/>
                  </a:cubicBezTo>
                  <a:cubicBezTo>
                    <a:pt x="68" y="743"/>
                    <a:pt x="71" y="743"/>
                    <a:pt x="73" y="743"/>
                  </a:cubicBezTo>
                  <a:cubicBezTo>
                    <a:pt x="74" y="743"/>
                    <a:pt x="74" y="743"/>
                    <a:pt x="75" y="743"/>
                  </a:cubicBezTo>
                  <a:cubicBezTo>
                    <a:pt x="75" y="743"/>
                    <a:pt x="75" y="743"/>
                    <a:pt x="75" y="743"/>
                  </a:cubicBezTo>
                  <a:cubicBezTo>
                    <a:pt x="78" y="743"/>
                    <a:pt x="81" y="743"/>
                    <a:pt x="84" y="742"/>
                  </a:cubicBezTo>
                  <a:cubicBezTo>
                    <a:pt x="84" y="742"/>
                    <a:pt x="84" y="742"/>
                    <a:pt x="85" y="742"/>
                  </a:cubicBezTo>
                  <a:cubicBezTo>
                    <a:pt x="86" y="746"/>
                    <a:pt x="90" y="750"/>
                    <a:pt x="94" y="750"/>
                  </a:cubicBezTo>
                  <a:cubicBezTo>
                    <a:pt x="98" y="750"/>
                    <a:pt x="102" y="747"/>
                    <a:pt x="104" y="744"/>
                  </a:cubicBezTo>
                  <a:cubicBezTo>
                    <a:pt x="109" y="746"/>
                    <a:pt x="114" y="748"/>
                    <a:pt x="120" y="750"/>
                  </a:cubicBezTo>
                  <a:cubicBezTo>
                    <a:pt x="121" y="750"/>
                    <a:pt x="123" y="751"/>
                    <a:pt x="125" y="752"/>
                  </a:cubicBezTo>
                  <a:cubicBezTo>
                    <a:pt x="131" y="754"/>
                    <a:pt x="138" y="756"/>
                    <a:pt x="144" y="758"/>
                  </a:cubicBezTo>
                  <a:cubicBezTo>
                    <a:pt x="148" y="759"/>
                    <a:pt x="152" y="760"/>
                    <a:pt x="156" y="761"/>
                  </a:cubicBezTo>
                  <a:cubicBezTo>
                    <a:pt x="161" y="763"/>
                    <a:pt x="166" y="764"/>
                    <a:pt x="170" y="765"/>
                  </a:cubicBezTo>
                  <a:cubicBezTo>
                    <a:pt x="176" y="767"/>
                    <a:pt x="182" y="768"/>
                    <a:pt x="187" y="770"/>
                  </a:cubicBezTo>
                  <a:cubicBezTo>
                    <a:pt x="191" y="771"/>
                    <a:pt x="195" y="772"/>
                    <a:pt x="200" y="772"/>
                  </a:cubicBezTo>
                  <a:cubicBezTo>
                    <a:pt x="206" y="774"/>
                    <a:pt x="212" y="775"/>
                    <a:pt x="219" y="777"/>
                  </a:cubicBezTo>
                  <a:cubicBezTo>
                    <a:pt x="223" y="777"/>
                    <a:pt x="227" y="778"/>
                    <a:pt x="231" y="779"/>
                  </a:cubicBezTo>
                  <a:cubicBezTo>
                    <a:pt x="238" y="780"/>
                    <a:pt x="244" y="781"/>
                    <a:pt x="250" y="782"/>
                  </a:cubicBezTo>
                  <a:cubicBezTo>
                    <a:pt x="255" y="783"/>
                    <a:pt x="260" y="783"/>
                    <a:pt x="264" y="784"/>
                  </a:cubicBezTo>
                  <a:cubicBezTo>
                    <a:pt x="264" y="783"/>
                    <a:pt x="264" y="783"/>
                    <a:pt x="264" y="783"/>
                  </a:cubicBezTo>
                  <a:cubicBezTo>
                    <a:pt x="260" y="782"/>
                    <a:pt x="256" y="782"/>
                    <a:pt x="251" y="781"/>
                  </a:cubicBezTo>
                  <a:cubicBezTo>
                    <a:pt x="247" y="781"/>
                    <a:pt x="243" y="780"/>
                    <a:pt x="238" y="779"/>
                  </a:cubicBezTo>
                  <a:cubicBezTo>
                    <a:pt x="232" y="778"/>
                    <a:pt x="226" y="777"/>
                    <a:pt x="220" y="776"/>
                  </a:cubicBezTo>
                  <a:cubicBezTo>
                    <a:pt x="215" y="775"/>
                    <a:pt x="211" y="774"/>
                    <a:pt x="207" y="773"/>
                  </a:cubicBezTo>
                  <a:cubicBezTo>
                    <a:pt x="201" y="772"/>
                    <a:pt x="195" y="771"/>
                    <a:pt x="189" y="769"/>
                  </a:cubicBezTo>
                  <a:cubicBezTo>
                    <a:pt x="184" y="768"/>
                    <a:pt x="180" y="767"/>
                    <a:pt x="175" y="766"/>
                  </a:cubicBezTo>
                  <a:cubicBezTo>
                    <a:pt x="169" y="764"/>
                    <a:pt x="164" y="763"/>
                    <a:pt x="158" y="761"/>
                  </a:cubicBezTo>
                  <a:cubicBezTo>
                    <a:pt x="153" y="760"/>
                    <a:pt x="149" y="758"/>
                    <a:pt x="144" y="757"/>
                  </a:cubicBezTo>
                  <a:cubicBezTo>
                    <a:pt x="138" y="755"/>
                    <a:pt x="133" y="753"/>
                    <a:pt x="127" y="751"/>
                  </a:cubicBezTo>
                  <a:cubicBezTo>
                    <a:pt x="122" y="750"/>
                    <a:pt x="118" y="748"/>
                    <a:pt x="113" y="746"/>
                  </a:cubicBezTo>
                  <a:cubicBezTo>
                    <a:pt x="110" y="745"/>
                    <a:pt x="107" y="744"/>
                    <a:pt x="104" y="743"/>
                  </a:cubicBezTo>
                  <a:cubicBezTo>
                    <a:pt x="104" y="742"/>
                    <a:pt x="104" y="742"/>
                    <a:pt x="104" y="742"/>
                  </a:cubicBezTo>
                  <a:cubicBezTo>
                    <a:pt x="106" y="742"/>
                    <a:pt x="108" y="743"/>
                    <a:pt x="110" y="743"/>
                  </a:cubicBezTo>
                  <a:cubicBezTo>
                    <a:pt x="114" y="744"/>
                    <a:pt x="118" y="745"/>
                    <a:pt x="122" y="745"/>
                  </a:cubicBezTo>
                  <a:cubicBezTo>
                    <a:pt x="126" y="746"/>
                    <a:pt x="131" y="747"/>
                    <a:pt x="136" y="748"/>
                  </a:cubicBezTo>
                  <a:cubicBezTo>
                    <a:pt x="140" y="748"/>
                    <a:pt x="143" y="749"/>
                    <a:pt x="147" y="750"/>
                  </a:cubicBezTo>
                  <a:cubicBezTo>
                    <a:pt x="152" y="750"/>
                    <a:pt x="157" y="751"/>
                    <a:pt x="162" y="752"/>
                  </a:cubicBezTo>
                  <a:cubicBezTo>
                    <a:pt x="165" y="752"/>
                    <a:pt x="169" y="753"/>
                    <a:pt x="173" y="753"/>
                  </a:cubicBezTo>
                  <a:cubicBezTo>
                    <a:pt x="178" y="754"/>
                    <a:pt x="183" y="754"/>
                    <a:pt x="187" y="755"/>
                  </a:cubicBezTo>
                  <a:cubicBezTo>
                    <a:pt x="191" y="755"/>
                    <a:pt x="195" y="756"/>
                    <a:pt x="199" y="756"/>
                  </a:cubicBezTo>
                  <a:cubicBezTo>
                    <a:pt x="203" y="756"/>
                    <a:pt x="208" y="757"/>
                    <a:pt x="213" y="757"/>
                  </a:cubicBezTo>
                  <a:cubicBezTo>
                    <a:pt x="217" y="758"/>
                    <a:pt x="221" y="758"/>
                    <a:pt x="224" y="758"/>
                  </a:cubicBezTo>
                  <a:cubicBezTo>
                    <a:pt x="230" y="759"/>
                    <a:pt x="235" y="759"/>
                    <a:pt x="240" y="759"/>
                  </a:cubicBezTo>
                  <a:cubicBezTo>
                    <a:pt x="243" y="759"/>
                    <a:pt x="247" y="760"/>
                    <a:pt x="250" y="760"/>
                  </a:cubicBezTo>
                  <a:cubicBezTo>
                    <a:pt x="255" y="760"/>
                    <a:pt x="260" y="760"/>
                    <a:pt x="264" y="760"/>
                  </a:cubicBezTo>
                  <a:cubicBezTo>
                    <a:pt x="264" y="759"/>
                    <a:pt x="264" y="759"/>
                    <a:pt x="264" y="759"/>
                  </a:cubicBezTo>
                  <a:cubicBezTo>
                    <a:pt x="260" y="759"/>
                    <a:pt x="255" y="759"/>
                    <a:pt x="250" y="759"/>
                  </a:cubicBezTo>
                  <a:cubicBezTo>
                    <a:pt x="247" y="759"/>
                    <a:pt x="244" y="759"/>
                    <a:pt x="240" y="758"/>
                  </a:cubicBezTo>
                  <a:cubicBezTo>
                    <a:pt x="235" y="758"/>
                    <a:pt x="230" y="758"/>
                    <a:pt x="224" y="757"/>
                  </a:cubicBezTo>
                  <a:cubicBezTo>
                    <a:pt x="221" y="757"/>
                    <a:pt x="217" y="757"/>
                    <a:pt x="214" y="756"/>
                  </a:cubicBezTo>
                  <a:cubicBezTo>
                    <a:pt x="209" y="756"/>
                    <a:pt x="203" y="756"/>
                    <a:pt x="198" y="755"/>
                  </a:cubicBezTo>
                  <a:cubicBezTo>
                    <a:pt x="195" y="755"/>
                    <a:pt x="191" y="754"/>
                    <a:pt x="188" y="754"/>
                  </a:cubicBezTo>
                  <a:cubicBezTo>
                    <a:pt x="183" y="753"/>
                    <a:pt x="178" y="753"/>
                    <a:pt x="173" y="752"/>
                  </a:cubicBezTo>
                  <a:cubicBezTo>
                    <a:pt x="169" y="752"/>
                    <a:pt x="165" y="751"/>
                    <a:pt x="161" y="751"/>
                  </a:cubicBezTo>
                  <a:cubicBezTo>
                    <a:pt x="157" y="750"/>
                    <a:pt x="152" y="749"/>
                    <a:pt x="147" y="749"/>
                  </a:cubicBezTo>
                  <a:cubicBezTo>
                    <a:pt x="143" y="748"/>
                    <a:pt x="139" y="747"/>
                    <a:pt x="136" y="747"/>
                  </a:cubicBezTo>
                  <a:cubicBezTo>
                    <a:pt x="131" y="746"/>
                    <a:pt x="126" y="745"/>
                    <a:pt x="121" y="744"/>
                  </a:cubicBezTo>
                  <a:cubicBezTo>
                    <a:pt x="118" y="744"/>
                    <a:pt x="114" y="743"/>
                    <a:pt x="110" y="742"/>
                  </a:cubicBezTo>
                  <a:cubicBezTo>
                    <a:pt x="108" y="742"/>
                    <a:pt x="106" y="742"/>
                    <a:pt x="104" y="741"/>
                  </a:cubicBezTo>
                  <a:cubicBezTo>
                    <a:pt x="104" y="741"/>
                    <a:pt x="104" y="740"/>
                    <a:pt x="104" y="740"/>
                  </a:cubicBezTo>
                  <a:cubicBezTo>
                    <a:pt x="104" y="740"/>
                    <a:pt x="104" y="740"/>
                    <a:pt x="104" y="740"/>
                  </a:cubicBezTo>
                  <a:cubicBezTo>
                    <a:pt x="105" y="739"/>
                    <a:pt x="106" y="739"/>
                    <a:pt x="107" y="739"/>
                  </a:cubicBezTo>
                  <a:cubicBezTo>
                    <a:pt x="110" y="739"/>
                    <a:pt x="113" y="739"/>
                    <a:pt x="117" y="739"/>
                  </a:cubicBezTo>
                  <a:cubicBezTo>
                    <a:pt x="120" y="738"/>
                    <a:pt x="124" y="737"/>
                    <a:pt x="128" y="737"/>
                  </a:cubicBezTo>
                  <a:cubicBezTo>
                    <a:pt x="131" y="736"/>
                    <a:pt x="134" y="736"/>
                    <a:pt x="137" y="735"/>
                  </a:cubicBezTo>
                  <a:cubicBezTo>
                    <a:pt x="141" y="735"/>
                    <a:pt x="145" y="734"/>
                    <a:pt x="149" y="733"/>
                  </a:cubicBezTo>
                  <a:cubicBezTo>
                    <a:pt x="152" y="732"/>
                    <a:pt x="155" y="731"/>
                    <a:pt x="158" y="730"/>
                  </a:cubicBezTo>
                  <a:cubicBezTo>
                    <a:pt x="161" y="730"/>
                    <a:pt x="164" y="729"/>
                    <a:pt x="166" y="728"/>
                  </a:cubicBezTo>
                  <a:cubicBezTo>
                    <a:pt x="177" y="732"/>
                    <a:pt x="187" y="735"/>
                    <a:pt x="197" y="739"/>
                  </a:cubicBezTo>
                  <a:cubicBezTo>
                    <a:pt x="201" y="740"/>
                    <a:pt x="206" y="741"/>
                    <a:pt x="210" y="743"/>
                  </a:cubicBezTo>
                  <a:cubicBezTo>
                    <a:pt x="217" y="745"/>
                    <a:pt x="224" y="747"/>
                    <a:pt x="231" y="749"/>
                  </a:cubicBezTo>
                  <a:cubicBezTo>
                    <a:pt x="236" y="751"/>
                    <a:pt x="241" y="752"/>
                    <a:pt x="245" y="753"/>
                  </a:cubicBezTo>
                  <a:cubicBezTo>
                    <a:pt x="252" y="755"/>
                    <a:pt x="258" y="757"/>
                    <a:pt x="264" y="758"/>
                  </a:cubicBezTo>
                  <a:cubicBezTo>
                    <a:pt x="264" y="757"/>
                    <a:pt x="264" y="757"/>
                    <a:pt x="264" y="757"/>
                  </a:cubicBezTo>
                  <a:cubicBezTo>
                    <a:pt x="244" y="752"/>
                    <a:pt x="223" y="746"/>
                    <a:pt x="203" y="740"/>
                  </a:cubicBezTo>
                  <a:cubicBezTo>
                    <a:pt x="201" y="739"/>
                    <a:pt x="200" y="739"/>
                    <a:pt x="198" y="738"/>
                  </a:cubicBezTo>
                  <a:cubicBezTo>
                    <a:pt x="189" y="735"/>
                    <a:pt x="179" y="732"/>
                    <a:pt x="170" y="728"/>
                  </a:cubicBezTo>
                  <a:cubicBezTo>
                    <a:pt x="169" y="728"/>
                    <a:pt x="168" y="728"/>
                    <a:pt x="167" y="728"/>
                  </a:cubicBezTo>
                  <a:cubicBezTo>
                    <a:pt x="168" y="727"/>
                    <a:pt x="169" y="727"/>
                    <a:pt x="170" y="727"/>
                  </a:cubicBezTo>
                  <a:cubicBezTo>
                    <a:pt x="173" y="726"/>
                    <a:pt x="176" y="725"/>
                    <a:pt x="179" y="724"/>
                  </a:cubicBezTo>
                  <a:cubicBezTo>
                    <a:pt x="183" y="722"/>
                    <a:pt x="187" y="721"/>
                    <a:pt x="191" y="719"/>
                  </a:cubicBezTo>
                  <a:cubicBezTo>
                    <a:pt x="194" y="718"/>
                    <a:pt x="197" y="717"/>
                    <a:pt x="200" y="716"/>
                  </a:cubicBezTo>
                  <a:cubicBezTo>
                    <a:pt x="204" y="714"/>
                    <a:pt x="209" y="712"/>
                    <a:pt x="213" y="710"/>
                  </a:cubicBezTo>
                  <a:cubicBezTo>
                    <a:pt x="216" y="708"/>
                    <a:pt x="218" y="707"/>
                    <a:pt x="221" y="706"/>
                  </a:cubicBezTo>
                  <a:cubicBezTo>
                    <a:pt x="226" y="703"/>
                    <a:pt x="232" y="700"/>
                    <a:pt x="237" y="697"/>
                  </a:cubicBezTo>
                  <a:cubicBezTo>
                    <a:pt x="239" y="696"/>
                    <a:pt x="240" y="695"/>
                    <a:pt x="241" y="695"/>
                  </a:cubicBezTo>
                  <a:cubicBezTo>
                    <a:pt x="245" y="692"/>
                    <a:pt x="249" y="690"/>
                    <a:pt x="254" y="687"/>
                  </a:cubicBezTo>
                  <a:cubicBezTo>
                    <a:pt x="255" y="690"/>
                    <a:pt x="258" y="691"/>
                    <a:pt x="262" y="691"/>
                  </a:cubicBezTo>
                  <a:cubicBezTo>
                    <a:pt x="262" y="691"/>
                    <a:pt x="263" y="691"/>
                    <a:pt x="264" y="691"/>
                  </a:cubicBezTo>
                  <a:cubicBezTo>
                    <a:pt x="264" y="672"/>
                    <a:pt x="264" y="672"/>
                    <a:pt x="264" y="672"/>
                  </a:cubicBezTo>
                  <a:cubicBezTo>
                    <a:pt x="263" y="672"/>
                    <a:pt x="262" y="671"/>
                    <a:pt x="262" y="671"/>
                  </a:cubicBezTo>
                  <a:cubicBezTo>
                    <a:pt x="258" y="671"/>
                    <a:pt x="255" y="674"/>
                    <a:pt x="253" y="677"/>
                  </a:cubicBezTo>
                  <a:cubicBezTo>
                    <a:pt x="237" y="670"/>
                    <a:pt x="221" y="662"/>
                    <a:pt x="205" y="653"/>
                  </a:cubicBezTo>
                  <a:cubicBezTo>
                    <a:pt x="201" y="651"/>
                    <a:pt x="197" y="649"/>
                    <a:pt x="193" y="647"/>
                  </a:cubicBezTo>
                  <a:cubicBezTo>
                    <a:pt x="186" y="643"/>
                    <a:pt x="180" y="640"/>
                    <a:pt x="173" y="636"/>
                  </a:cubicBezTo>
                  <a:cubicBezTo>
                    <a:pt x="168" y="633"/>
                    <a:pt x="163" y="630"/>
                    <a:pt x="158" y="628"/>
                  </a:cubicBezTo>
                  <a:cubicBezTo>
                    <a:pt x="153" y="624"/>
                    <a:pt x="147" y="621"/>
                    <a:pt x="141" y="617"/>
                  </a:cubicBezTo>
                  <a:cubicBezTo>
                    <a:pt x="150" y="617"/>
                    <a:pt x="159" y="617"/>
                    <a:pt x="167" y="617"/>
                  </a:cubicBezTo>
                  <a:cubicBezTo>
                    <a:pt x="171" y="617"/>
                    <a:pt x="174" y="617"/>
                    <a:pt x="178" y="617"/>
                  </a:cubicBezTo>
                  <a:cubicBezTo>
                    <a:pt x="184" y="616"/>
                    <a:pt x="190" y="616"/>
                    <a:pt x="197" y="616"/>
                  </a:cubicBezTo>
                  <a:cubicBezTo>
                    <a:pt x="200" y="616"/>
                    <a:pt x="204" y="616"/>
                    <a:pt x="207" y="615"/>
                  </a:cubicBezTo>
                  <a:cubicBezTo>
                    <a:pt x="214" y="615"/>
                    <a:pt x="220" y="615"/>
                    <a:pt x="226" y="614"/>
                  </a:cubicBezTo>
                  <a:cubicBezTo>
                    <a:pt x="230" y="614"/>
                    <a:pt x="234" y="614"/>
                    <a:pt x="237" y="613"/>
                  </a:cubicBezTo>
                  <a:cubicBezTo>
                    <a:pt x="243" y="613"/>
                    <a:pt x="250" y="612"/>
                    <a:pt x="256" y="612"/>
                  </a:cubicBezTo>
                  <a:cubicBezTo>
                    <a:pt x="259" y="611"/>
                    <a:pt x="262" y="611"/>
                    <a:pt x="264" y="611"/>
                  </a:cubicBezTo>
                  <a:cubicBezTo>
                    <a:pt x="264" y="610"/>
                    <a:pt x="264" y="610"/>
                    <a:pt x="264" y="610"/>
                  </a:cubicBezTo>
                  <a:cubicBezTo>
                    <a:pt x="261" y="610"/>
                    <a:pt x="259" y="611"/>
                    <a:pt x="256" y="611"/>
                  </a:cubicBezTo>
                  <a:cubicBezTo>
                    <a:pt x="249" y="611"/>
                    <a:pt x="242" y="612"/>
                    <a:pt x="235" y="613"/>
                  </a:cubicBezTo>
                  <a:cubicBezTo>
                    <a:pt x="232" y="613"/>
                    <a:pt x="229" y="613"/>
                    <a:pt x="226" y="613"/>
                  </a:cubicBezTo>
                  <a:cubicBezTo>
                    <a:pt x="219" y="614"/>
                    <a:pt x="212" y="614"/>
                    <a:pt x="205" y="615"/>
                  </a:cubicBezTo>
                  <a:cubicBezTo>
                    <a:pt x="202" y="615"/>
                    <a:pt x="199" y="615"/>
                    <a:pt x="197" y="615"/>
                  </a:cubicBezTo>
                  <a:cubicBezTo>
                    <a:pt x="190" y="616"/>
                    <a:pt x="183" y="616"/>
                    <a:pt x="176" y="616"/>
                  </a:cubicBezTo>
                  <a:cubicBezTo>
                    <a:pt x="173" y="616"/>
                    <a:pt x="170" y="616"/>
                    <a:pt x="167" y="616"/>
                  </a:cubicBezTo>
                  <a:cubicBezTo>
                    <a:pt x="158" y="616"/>
                    <a:pt x="149" y="617"/>
                    <a:pt x="140" y="617"/>
                  </a:cubicBezTo>
                  <a:cubicBezTo>
                    <a:pt x="137" y="615"/>
                    <a:pt x="134" y="613"/>
                    <a:pt x="131" y="611"/>
                  </a:cubicBezTo>
                  <a:cubicBezTo>
                    <a:pt x="132" y="610"/>
                    <a:pt x="133" y="608"/>
                    <a:pt x="133" y="607"/>
                  </a:cubicBezTo>
                  <a:cubicBezTo>
                    <a:pt x="133" y="606"/>
                    <a:pt x="133" y="606"/>
                    <a:pt x="133" y="606"/>
                  </a:cubicBezTo>
                  <a:cubicBezTo>
                    <a:pt x="134" y="606"/>
                    <a:pt x="136" y="605"/>
                    <a:pt x="137" y="605"/>
                  </a:cubicBezTo>
                  <a:cubicBezTo>
                    <a:pt x="140" y="605"/>
                    <a:pt x="143" y="604"/>
                    <a:pt x="146" y="604"/>
                  </a:cubicBezTo>
                  <a:cubicBezTo>
                    <a:pt x="151" y="603"/>
                    <a:pt x="155" y="602"/>
                    <a:pt x="160" y="601"/>
                  </a:cubicBezTo>
                  <a:cubicBezTo>
                    <a:pt x="163" y="601"/>
                    <a:pt x="166" y="600"/>
                    <a:pt x="169" y="600"/>
                  </a:cubicBezTo>
                  <a:cubicBezTo>
                    <a:pt x="174" y="599"/>
                    <a:pt x="179" y="598"/>
                    <a:pt x="184" y="597"/>
                  </a:cubicBezTo>
                  <a:cubicBezTo>
                    <a:pt x="186" y="596"/>
                    <a:pt x="189" y="596"/>
                    <a:pt x="192" y="595"/>
                  </a:cubicBezTo>
                  <a:cubicBezTo>
                    <a:pt x="197" y="594"/>
                    <a:pt x="202" y="593"/>
                    <a:pt x="207" y="592"/>
                  </a:cubicBezTo>
                  <a:cubicBezTo>
                    <a:pt x="210" y="591"/>
                    <a:pt x="212" y="591"/>
                    <a:pt x="215" y="590"/>
                  </a:cubicBezTo>
                  <a:cubicBezTo>
                    <a:pt x="221" y="589"/>
                    <a:pt x="226" y="587"/>
                    <a:pt x="232" y="586"/>
                  </a:cubicBezTo>
                  <a:cubicBezTo>
                    <a:pt x="234" y="585"/>
                    <a:pt x="236" y="585"/>
                    <a:pt x="238" y="584"/>
                  </a:cubicBezTo>
                  <a:cubicBezTo>
                    <a:pt x="245" y="582"/>
                    <a:pt x="252" y="580"/>
                    <a:pt x="259" y="578"/>
                  </a:cubicBezTo>
                  <a:cubicBezTo>
                    <a:pt x="260" y="578"/>
                    <a:pt x="261" y="578"/>
                    <a:pt x="261" y="578"/>
                  </a:cubicBezTo>
                  <a:cubicBezTo>
                    <a:pt x="262" y="577"/>
                    <a:pt x="263" y="577"/>
                    <a:pt x="264" y="577"/>
                  </a:cubicBezTo>
                  <a:cubicBezTo>
                    <a:pt x="264" y="576"/>
                    <a:pt x="264" y="576"/>
                    <a:pt x="264" y="576"/>
                  </a:cubicBezTo>
                  <a:cubicBezTo>
                    <a:pt x="263" y="576"/>
                    <a:pt x="262" y="576"/>
                    <a:pt x="261" y="577"/>
                  </a:cubicBezTo>
                  <a:cubicBezTo>
                    <a:pt x="257" y="578"/>
                    <a:pt x="252" y="579"/>
                    <a:pt x="248" y="581"/>
                  </a:cubicBezTo>
                  <a:cubicBezTo>
                    <a:pt x="245" y="581"/>
                    <a:pt x="241" y="582"/>
                    <a:pt x="238" y="583"/>
                  </a:cubicBezTo>
                  <a:cubicBezTo>
                    <a:pt x="233" y="585"/>
                    <a:pt x="229" y="586"/>
                    <a:pt x="224" y="587"/>
                  </a:cubicBezTo>
                  <a:cubicBezTo>
                    <a:pt x="221" y="588"/>
                    <a:pt x="218" y="589"/>
                    <a:pt x="215" y="589"/>
                  </a:cubicBezTo>
                  <a:cubicBezTo>
                    <a:pt x="210" y="590"/>
                    <a:pt x="205" y="592"/>
                    <a:pt x="200" y="593"/>
                  </a:cubicBezTo>
                  <a:cubicBezTo>
                    <a:pt x="197" y="593"/>
                    <a:pt x="195" y="594"/>
                    <a:pt x="192" y="595"/>
                  </a:cubicBezTo>
                  <a:cubicBezTo>
                    <a:pt x="187" y="596"/>
                    <a:pt x="182" y="597"/>
                    <a:pt x="177" y="597"/>
                  </a:cubicBezTo>
                  <a:cubicBezTo>
                    <a:pt x="174" y="598"/>
                    <a:pt x="171" y="599"/>
                    <a:pt x="169" y="599"/>
                  </a:cubicBezTo>
                  <a:cubicBezTo>
                    <a:pt x="164" y="600"/>
                    <a:pt x="158" y="601"/>
                    <a:pt x="153" y="602"/>
                  </a:cubicBezTo>
                  <a:cubicBezTo>
                    <a:pt x="151" y="602"/>
                    <a:pt x="148" y="603"/>
                    <a:pt x="146" y="603"/>
                  </a:cubicBezTo>
                  <a:cubicBezTo>
                    <a:pt x="141" y="604"/>
                    <a:pt x="137" y="604"/>
                    <a:pt x="132" y="605"/>
                  </a:cubicBezTo>
                  <a:cubicBezTo>
                    <a:pt x="132" y="601"/>
                    <a:pt x="128" y="598"/>
                    <a:pt x="124" y="597"/>
                  </a:cubicBezTo>
                  <a:cubicBezTo>
                    <a:pt x="124" y="596"/>
                    <a:pt x="124" y="595"/>
                    <a:pt x="124" y="593"/>
                  </a:cubicBezTo>
                  <a:cubicBezTo>
                    <a:pt x="125" y="592"/>
                    <a:pt x="125" y="592"/>
                    <a:pt x="125" y="591"/>
                  </a:cubicBezTo>
                  <a:cubicBezTo>
                    <a:pt x="125" y="587"/>
                    <a:pt x="125" y="583"/>
                    <a:pt x="126" y="579"/>
                  </a:cubicBezTo>
                  <a:cubicBezTo>
                    <a:pt x="126" y="577"/>
                    <a:pt x="126" y="576"/>
                    <a:pt x="126" y="575"/>
                  </a:cubicBezTo>
                  <a:cubicBezTo>
                    <a:pt x="126" y="571"/>
                    <a:pt x="126" y="568"/>
                    <a:pt x="127" y="565"/>
                  </a:cubicBezTo>
                  <a:cubicBezTo>
                    <a:pt x="127" y="562"/>
                    <a:pt x="127" y="560"/>
                    <a:pt x="127" y="558"/>
                  </a:cubicBezTo>
                  <a:cubicBezTo>
                    <a:pt x="127" y="555"/>
                    <a:pt x="128" y="553"/>
                    <a:pt x="128" y="551"/>
                  </a:cubicBezTo>
                  <a:cubicBezTo>
                    <a:pt x="128" y="547"/>
                    <a:pt x="128" y="544"/>
                    <a:pt x="128" y="541"/>
                  </a:cubicBezTo>
                  <a:cubicBezTo>
                    <a:pt x="128" y="539"/>
                    <a:pt x="129" y="538"/>
                    <a:pt x="129" y="536"/>
                  </a:cubicBezTo>
                  <a:cubicBezTo>
                    <a:pt x="129" y="534"/>
                    <a:pt x="129" y="531"/>
                    <a:pt x="129" y="528"/>
                  </a:cubicBezTo>
                  <a:moveTo>
                    <a:pt x="135" y="528"/>
                  </a:moveTo>
                  <a:cubicBezTo>
                    <a:pt x="133" y="528"/>
                    <a:pt x="133" y="528"/>
                    <a:pt x="133" y="528"/>
                  </a:cubicBezTo>
                  <a:cubicBezTo>
                    <a:pt x="134" y="529"/>
                    <a:pt x="135" y="529"/>
                    <a:pt x="136" y="530"/>
                  </a:cubicBezTo>
                  <a:cubicBezTo>
                    <a:pt x="140" y="531"/>
                    <a:pt x="145" y="533"/>
                    <a:pt x="150" y="535"/>
                  </a:cubicBezTo>
                  <a:cubicBezTo>
                    <a:pt x="155" y="536"/>
                    <a:pt x="160" y="538"/>
                    <a:pt x="166" y="540"/>
                  </a:cubicBezTo>
                  <a:cubicBezTo>
                    <a:pt x="170" y="542"/>
                    <a:pt x="175" y="543"/>
                    <a:pt x="180" y="545"/>
                  </a:cubicBezTo>
                  <a:cubicBezTo>
                    <a:pt x="185" y="546"/>
                    <a:pt x="190" y="548"/>
                    <a:pt x="196" y="550"/>
                  </a:cubicBezTo>
                  <a:cubicBezTo>
                    <a:pt x="200" y="551"/>
                    <a:pt x="205" y="552"/>
                    <a:pt x="209" y="554"/>
                  </a:cubicBezTo>
                  <a:cubicBezTo>
                    <a:pt x="215" y="556"/>
                    <a:pt x="220" y="557"/>
                    <a:pt x="226" y="559"/>
                  </a:cubicBezTo>
                  <a:cubicBezTo>
                    <a:pt x="230" y="560"/>
                    <a:pt x="234" y="561"/>
                    <a:pt x="238" y="562"/>
                  </a:cubicBezTo>
                  <a:cubicBezTo>
                    <a:pt x="244" y="564"/>
                    <a:pt x="250" y="566"/>
                    <a:pt x="255" y="567"/>
                  </a:cubicBezTo>
                  <a:cubicBezTo>
                    <a:pt x="258" y="568"/>
                    <a:pt x="261" y="569"/>
                    <a:pt x="264" y="570"/>
                  </a:cubicBezTo>
                  <a:cubicBezTo>
                    <a:pt x="264" y="569"/>
                    <a:pt x="264" y="569"/>
                    <a:pt x="264" y="569"/>
                  </a:cubicBezTo>
                  <a:cubicBezTo>
                    <a:pt x="261" y="568"/>
                    <a:pt x="258" y="567"/>
                    <a:pt x="255" y="566"/>
                  </a:cubicBezTo>
                  <a:cubicBezTo>
                    <a:pt x="250" y="565"/>
                    <a:pt x="244" y="563"/>
                    <a:pt x="238" y="562"/>
                  </a:cubicBezTo>
                  <a:cubicBezTo>
                    <a:pt x="234" y="560"/>
                    <a:pt x="230" y="559"/>
                    <a:pt x="226" y="558"/>
                  </a:cubicBezTo>
                  <a:cubicBezTo>
                    <a:pt x="220" y="556"/>
                    <a:pt x="214" y="554"/>
                    <a:pt x="208" y="553"/>
                  </a:cubicBezTo>
                  <a:cubicBezTo>
                    <a:pt x="204" y="551"/>
                    <a:pt x="200" y="550"/>
                    <a:pt x="196" y="549"/>
                  </a:cubicBezTo>
                  <a:cubicBezTo>
                    <a:pt x="190" y="547"/>
                    <a:pt x="184" y="545"/>
                    <a:pt x="178" y="543"/>
                  </a:cubicBezTo>
                  <a:cubicBezTo>
                    <a:pt x="174" y="542"/>
                    <a:pt x="170" y="541"/>
                    <a:pt x="166" y="539"/>
                  </a:cubicBezTo>
                  <a:cubicBezTo>
                    <a:pt x="160" y="537"/>
                    <a:pt x="154" y="535"/>
                    <a:pt x="148" y="533"/>
                  </a:cubicBezTo>
                  <a:cubicBezTo>
                    <a:pt x="144" y="532"/>
                    <a:pt x="140" y="530"/>
                    <a:pt x="136" y="529"/>
                  </a:cubicBezTo>
                  <a:cubicBezTo>
                    <a:pt x="136" y="529"/>
                    <a:pt x="135" y="529"/>
                    <a:pt x="135" y="528"/>
                  </a:cubicBezTo>
                  <a:moveTo>
                    <a:pt x="255" y="528"/>
                  </a:moveTo>
                  <a:cubicBezTo>
                    <a:pt x="253" y="528"/>
                    <a:pt x="253" y="528"/>
                    <a:pt x="253" y="528"/>
                  </a:cubicBezTo>
                  <a:cubicBezTo>
                    <a:pt x="255" y="529"/>
                    <a:pt x="256" y="530"/>
                    <a:pt x="257" y="531"/>
                  </a:cubicBezTo>
                  <a:cubicBezTo>
                    <a:pt x="260" y="532"/>
                    <a:pt x="262" y="534"/>
                    <a:pt x="264" y="535"/>
                  </a:cubicBezTo>
                  <a:cubicBezTo>
                    <a:pt x="264" y="534"/>
                    <a:pt x="264" y="534"/>
                    <a:pt x="264" y="534"/>
                  </a:cubicBezTo>
                  <a:cubicBezTo>
                    <a:pt x="262" y="533"/>
                    <a:pt x="259" y="531"/>
                    <a:pt x="257" y="529"/>
                  </a:cubicBezTo>
                  <a:cubicBezTo>
                    <a:pt x="256" y="529"/>
                    <a:pt x="256" y="529"/>
                    <a:pt x="255" y="528"/>
                  </a:cubicBezTo>
                  <a:moveTo>
                    <a:pt x="580" y="770"/>
                  </a:moveTo>
                  <a:cubicBezTo>
                    <a:pt x="575" y="770"/>
                    <a:pt x="570" y="770"/>
                    <a:pt x="565" y="769"/>
                  </a:cubicBezTo>
                  <a:cubicBezTo>
                    <a:pt x="564" y="769"/>
                    <a:pt x="564" y="769"/>
                    <a:pt x="563" y="769"/>
                  </a:cubicBezTo>
                  <a:cubicBezTo>
                    <a:pt x="560" y="769"/>
                    <a:pt x="558" y="768"/>
                    <a:pt x="555" y="768"/>
                  </a:cubicBezTo>
                  <a:cubicBezTo>
                    <a:pt x="555" y="767"/>
                    <a:pt x="555" y="767"/>
                    <a:pt x="555" y="766"/>
                  </a:cubicBezTo>
                  <a:cubicBezTo>
                    <a:pt x="555" y="765"/>
                    <a:pt x="555" y="765"/>
                    <a:pt x="555" y="765"/>
                  </a:cubicBezTo>
                  <a:cubicBezTo>
                    <a:pt x="557" y="765"/>
                    <a:pt x="559" y="765"/>
                    <a:pt x="561" y="765"/>
                  </a:cubicBezTo>
                  <a:cubicBezTo>
                    <a:pt x="565" y="764"/>
                    <a:pt x="570" y="764"/>
                    <a:pt x="575" y="763"/>
                  </a:cubicBezTo>
                  <a:cubicBezTo>
                    <a:pt x="581" y="763"/>
                    <a:pt x="587" y="762"/>
                    <a:pt x="593" y="761"/>
                  </a:cubicBezTo>
                  <a:cubicBezTo>
                    <a:pt x="596" y="760"/>
                    <a:pt x="600" y="760"/>
                    <a:pt x="603" y="760"/>
                  </a:cubicBezTo>
                  <a:cubicBezTo>
                    <a:pt x="612" y="758"/>
                    <a:pt x="621" y="757"/>
                    <a:pt x="630" y="755"/>
                  </a:cubicBezTo>
                  <a:cubicBezTo>
                    <a:pt x="630" y="755"/>
                    <a:pt x="630" y="755"/>
                    <a:pt x="631" y="755"/>
                  </a:cubicBezTo>
                  <a:cubicBezTo>
                    <a:pt x="641" y="753"/>
                    <a:pt x="651" y="751"/>
                    <a:pt x="661" y="749"/>
                  </a:cubicBezTo>
                  <a:cubicBezTo>
                    <a:pt x="642" y="759"/>
                    <a:pt x="623" y="765"/>
                    <a:pt x="604" y="768"/>
                  </a:cubicBezTo>
                  <a:cubicBezTo>
                    <a:pt x="604" y="768"/>
                    <a:pt x="604" y="768"/>
                    <a:pt x="603" y="768"/>
                  </a:cubicBezTo>
                  <a:cubicBezTo>
                    <a:pt x="600" y="769"/>
                    <a:pt x="597" y="769"/>
                    <a:pt x="593" y="770"/>
                  </a:cubicBezTo>
                  <a:cubicBezTo>
                    <a:pt x="593" y="770"/>
                    <a:pt x="592" y="770"/>
                    <a:pt x="591" y="770"/>
                  </a:cubicBezTo>
                  <a:cubicBezTo>
                    <a:pt x="588" y="770"/>
                    <a:pt x="584" y="770"/>
                    <a:pt x="580" y="770"/>
                  </a:cubicBezTo>
                  <a:moveTo>
                    <a:pt x="555" y="765"/>
                  </a:moveTo>
                  <a:cubicBezTo>
                    <a:pt x="555" y="764"/>
                    <a:pt x="555" y="764"/>
                    <a:pt x="555" y="764"/>
                  </a:cubicBezTo>
                  <a:cubicBezTo>
                    <a:pt x="557" y="763"/>
                    <a:pt x="559" y="762"/>
                    <a:pt x="562" y="762"/>
                  </a:cubicBezTo>
                  <a:cubicBezTo>
                    <a:pt x="566" y="761"/>
                    <a:pt x="570" y="760"/>
                    <a:pt x="574" y="758"/>
                  </a:cubicBezTo>
                  <a:cubicBezTo>
                    <a:pt x="579" y="757"/>
                    <a:pt x="583" y="755"/>
                    <a:pt x="588" y="754"/>
                  </a:cubicBezTo>
                  <a:cubicBezTo>
                    <a:pt x="592" y="752"/>
                    <a:pt x="596" y="751"/>
                    <a:pt x="600" y="750"/>
                  </a:cubicBezTo>
                  <a:cubicBezTo>
                    <a:pt x="605" y="748"/>
                    <a:pt x="610" y="746"/>
                    <a:pt x="615" y="745"/>
                  </a:cubicBezTo>
                  <a:cubicBezTo>
                    <a:pt x="619" y="743"/>
                    <a:pt x="623" y="742"/>
                    <a:pt x="627" y="740"/>
                  </a:cubicBezTo>
                  <a:cubicBezTo>
                    <a:pt x="632" y="739"/>
                    <a:pt x="636" y="737"/>
                    <a:pt x="641" y="735"/>
                  </a:cubicBezTo>
                  <a:cubicBezTo>
                    <a:pt x="645" y="733"/>
                    <a:pt x="649" y="732"/>
                    <a:pt x="653" y="730"/>
                  </a:cubicBezTo>
                  <a:cubicBezTo>
                    <a:pt x="658" y="728"/>
                    <a:pt x="663" y="726"/>
                    <a:pt x="668" y="723"/>
                  </a:cubicBezTo>
                  <a:cubicBezTo>
                    <a:pt x="672" y="722"/>
                    <a:pt x="676" y="720"/>
                    <a:pt x="680" y="718"/>
                  </a:cubicBezTo>
                  <a:cubicBezTo>
                    <a:pt x="685" y="716"/>
                    <a:pt x="690" y="713"/>
                    <a:pt x="696" y="711"/>
                  </a:cubicBezTo>
                  <a:cubicBezTo>
                    <a:pt x="699" y="709"/>
                    <a:pt x="703" y="708"/>
                    <a:pt x="707" y="706"/>
                  </a:cubicBezTo>
                  <a:cubicBezTo>
                    <a:pt x="712" y="703"/>
                    <a:pt x="718" y="700"/>
                    <a:pt x="724" y="697"/>
                  </a:cubicBezTo>
                  <a:cubicBezTo>
                    <a:pt x="727" y="695"/>
                    <a:pt x="730" y="694"/>
                    <a:pt x="733" y="692"/>
                  </a:cubicBezTo>
                  <a:cubicBezTo>
                    <a:pt x="737" y="690"/>
                    <a:pt x="742" y="688"/>
                    <a:pt x="746" y="685"/>
                  </a:cubicBezTo>
                  <a:cubicBezTo>
                    <a:pt x="745" y="686"/>
                    <a:pt x="745" y="687"/>
                    <a:pt x="744" y="687"/>
                  </a:cubicBezTo>
                  <a:cubicBezTo>
                    <a:pt x="742" y="689"/>
                    <a:pt x="740" y="691"/>
                    <a:pt x="738" y="693"/>
                  </a:cubicBezTo>
                  <a:cubicBezTo>
                    <a:pt x="736" y="695"/>
                    <a:pt x="734" y="697"/>
                    <a:pt x="733" y="699"/>
                  </a:cubicBezTo>
                  <a:cubicBezTo>
                    <a:pt x="730" y="701"/>
                    <a:pt x="728" y="703"/>
                    <a:pt x="725" y="705"/>
                  </a:cubicBezTo>
                  <a:cubicBezTo>
                    <a:pt x="724" y="707"/>
                    <a:pt x="723" y="708"/>
                    <a:pt x="721" y="709"/>
                  </a:cubicBezTo>
                  <a:cubicBezTo>
                    <a:pt x="718" y="712"/>
                    <a:pt x="716" y="714"/>
                    <a:pt x="713" y="716"/>
                  </a:cubicBezTo>
                  <a:cubicBezTo>
                    <a:pt x="712" y="717"/>
                    <a:pt x="711" y="718"/>
                    <a:pt x="709" y="719"/>
                  </a:cubicBezTo>
                  <a:cubicBezTo>
                    <a:pt x="706" y="721"/>
                    <a:pt x="703" y="723"/>
                    <a:pt x="700" y="726"/>
                  </a:cubicBezTo>
                  <a:cubicBezTo>
                    <a:pt x="699" y="726"/>
                    <a:pt x="699" y="727"/>
                    <a:pt x="698" y="727"/>
                  </a:cubicBezTo>
                  <a:cubicBezTo>
                    <a:pt x="695" y="730"/>
                    <a:pt x="691" y="732"/>
                    <a:pt x="688" y="734"/>
                  </a:cubicBezTo>
                  <a:cubicBezTo>
                    <a:pt x="687" y="735"/>
                    <a:pt x="687" y="735"/>
                    <a:pt x="687" y="735"/>
                  </a:cubicBezTo>
                  <a:cubicBezTo>
                    <a:pt x="680" y="739"/>
                    <a:pt x="672" y="744"/>
                    <a:pt x="664" y="748"/>
                  </a:cubicBezTo>
                  <a:cubicBezTo>
                    <a:pt x="648" y="751"/>
                    <a:pt x="632" y="754"/>
                    <a:pt x="615" y="757"/>
                  </a:cubicBezTo>
                  <a:cubicBezTo>
                    <a:pt x="612" y="757"/>
                    <a:pt x="609" y="758"/>
                    <a:pt x="606" y="758"/>
                  </a:cubicBezTo>
                  <a:cubicBezTo>
                    <a:pt x="602" y="759"/>
                    <a:pt x="598" y="759"/>
                    <a:pt x="594" y="760"/>
                  </a:cubicBezTo>
                  <a:cubicBezTo>
                    <a:pt x="588" y="761"/>
                    <a:pt x="583" y="762"/>
                    <a:pt x="577" y="762"/>
                  </a:cubicBezTo>
                  <a:cubicBezTo>
                    <a:pt x="573" y="763"/>
                    <a:pt x="569" y="763"/>
                    <a:pt x="565" y="763"/>
                  </a:cubicBezTo>
                  <a:cubicBezTo>
                    <a:pt x="562" y="764"/>
                    <a:pt x="558" y="764"/>
                    <a:pt x="555" y="765"/>
                  </a:cubicBezTo>
                  <a:moveTo>
                    <a:pt x="750" y="683"/>
                  </a:moveTo>
                  <a:cubicBezTo>
                    <a:pt x="751" y="682"/>
                    <a:pt x="751" y="681"/>
                    <a:pt x="752" y="680"/>
                  </a:cubicBezTo>
                  <a:cubicBezTo>
                    <a:pt x="754" y="678"/>
                    <a:pt x="755" y="677"/>
                    <a:pt x="757" y="675"/>
                  </a:cubicBezTo>
                  <a:cubicBezTo>
                    <a:pt x="758" y="673"/>
                    <a:pt x="760" y="672"/>
                    <a:pt x="761" y="670"/>
                  </a:cubicBezTo>
                  <a:cubicBezTo>
                    <a:pt x="763" y="671"/>
                    <a:pt x="765" y="672"/>
                    <a:pt x="767" y="672"/>
                  </a:cubicBezTo>
                  <a:cubicBezTo>
                    <a:pt x="768" y="672"/>
                    <a:pt x="769" y="672"/>
                    <a:pt x="769" y="672"/>
                  </a:cubicBezTo>
                  <a:cubicBezTo>
                    <a:pt x="768" y="673"/>
                    <a:pt x="766" y="673"/>
                    <a:pt x="764" y="674"/>
                  </a:cubicBezTo>
                  <a:cubicBezTo>
                    <a:pt x="760" y="677"/>
                    <a:pt x="756" y="679"/>
                    <a:pt x="753" y="681"/>
                  </a:cubicBezTo>
                  <a:cubicBezTo>
                    <a:pt x="752" y="682"/>
                    <a:pt x="751" y="682"/>
                    <a:pt x="750" y="683"/>
                  </a:cubicBezTo>
                  <a:moveTo>
                    <a:pt x="774" y="669"/>
                  </a:moveTo>
                  <a:cubicBezTo>
                    <a:pt x="775" y="668"/>
                    <a:pt x="776" y="667"/>
                    <a:pt x="776" y="665"/>
                  </a:cubicBezTo>
                  <a:cubicBezTo>
                    <a:pt x="777" y="666"/>
                    <a:pt x="777" y="666"/>
                    <a:pt x="777" y="666"/>
                  </a:cubicBezTo>
                  <a:cubicBezTo>
                    <a:pt x="778" y="666"/>
                    <a:pt x="778" y="666"/>
                    <a:pt x="779" y="666"/>
                  </a:cubicBezTo>
                  <a:cubicBezTo>
                    <a:pt x="779" y="666"/>
                    <a:pt x="779" y="666"/>
                    <a:pt x="779" y="666"/>
                  </a:cubicBezTo>
                  <a:cubicBezTo>
                    <a:pt x="777" y="667"/>
                    <a:pt x="776" y="668"/>
                    <a:pt x="774" y="669"/>
                  </a:cubicBezTo>
                  <a:moveTo>
                    <a:pt x="595" y="528"/>
                  </a:moveTo>
                  <a:cubicBezTo>
                    <a:pt x="593" y="528"/>
                    <a:pt x="593" y="528"/>
                    <a:pt x="593" y="528"/>
                  </a:cubicBezTo>
                  <a:cubicBezTo>
                    <a:pt x="590" y="530"/>
                    <a:pt x="586" y="531"/>
                    <a:pt x="582" y="533"/>
                  </a:cubicBezTo>
                  <a:cubicBezTo>
                    <a:pt x="577" y="535"/>
                    <a:pt x="571" y="537"/>
                    <a:pt x="566" y="539"/>
                  </a:cubicBezTo>
                  <a:cubicBezTo>
                    <a:pt x="565" y="538"/>
                    <a:pt x="565" y="538"/>
                    <a:pt x="565" y="538"/>
                  </a:cubicBezTo>
                  <a:cubicBezTo>
                    <a:pt x="562" y="535"/>
                    <a:pt x="558" y="532"/>
                    <a:pt x="555" y="528"/>
                  </a:cubicBezTo>
                  <a:cubicBezTo>
                    <a:pt x="553" y="528"/>
                    <a:pt x="553" y="528"/>
                    <a:pt x="553" y="528"/>
                  </a:cubicBezTo>
                  <a:cubicBezTo>
                    <a:pt x="557" y="532"/>
                    <a:pt x="561" y="535"/>
                    <a:pt x="565" y="539"/>
                  </a:cubicBezTo>
                  <a:cubicBezTo>
                    <a:pt x="561" y="540"/>
                    <a:pt x="557" y="542"/>
                    <a:pt x="553" y="543"/>
                  </a:cubicBezTo>
                  <a:cubicBezTo>
                    <a:pt x="546" y="545"/>
                    <a:pt x="538" y="548"/>
                    <a:pt x="531" y="551"/>
                  </a:cubicBezTo>
                  <a:cubicBezTo>
                    <a:pt x="530" y="551"/>
                    <a:pt x="530" y="551"/>
                    <a:pt x="530" y="551"/>
                  </a:cubicBezTo>
                  <a:cubicBezTo>
                    <a:pt x="530" y="552"/>
                    <a:pt x="530" y="552"/>
                    <a:pt x="530" y="552"/>
                  </a:cubicBezTo>
                  <a:cubicBezTo>
                    <a:pt x="532" y="551"/>
                    <a:pt x="534" y="551"/>
                    <a:pt x="536" y="550"/>
                  </a:cubicBezTo>
                  <a:cubicBezTo>
                    <a:pt x="545" y="547"/>
                    <a:pt x="554" y="543"/>
                    <a:pt x="563" y="540"/>
                  </a:cubicBezTo>
                  <a:cubicBezTo>
                    <a:pt x="564" y="540"/>
                    <a:pt x="565" y="540"/>
                    <a:pt x="565" y="539"/>
                  </a:cubicBezTo>
                  <a:cubicBezTo>
                    <a:pt x="573" y="546"/>
                    <a:pt x="581" y="553"/>
                    <a:pt x="588" y="559"/>
                  </a:cubicBezTo>
                  <a:cubicBezTo>
                    <a:pt x="589" y="560"/>
                    <a:pt x="589" y="560"/>
                    <a:pt x="590" y="561"/>
                  </a:cubicBezTo>
                  <a:cubicBezTo>
                    <a:pt x="595" y="565"/>
                    <a:pt x="600" y="569"/>
                    <a:pt x="605" y="573"/>
                  </a:cubicBezTo>
                  <a:cubicBezTo>
                    <a:pt x="606" y="574"/>
                    <a:pt x="607" y="575"/>
                    <a:pt x="608" y="576"/>
                  </a:cubicBezTo>
                  <a:cubicBezTo>
                    <a:pt x="613" y="580"/>
                    <a:pt x="618" y="583"/>
                    <a:pt x="622" y="587"/>
                  </a:cubicBezTo>
                  <a:cubicBezTo>
                    <a:pt x="623" y="588"/>
                    <a:pt x="625" y="588"/>
                    <a:pt x="626" y="589"/>
                  </a:cubicBezTo>
                  <a:cubicBezTo>
                    <a:pt x="630" y="593"/>
                    <a:pt x="635" y="596"/>
                    <a:pt x="639" y="599"/>
                  </a:cubicBezTo>
                  <a:cubicBezTo>
                    <a:pt x="640" y="600"/>
                    <a:pt x="642" y="601"/>
                    <a:pt x="643" y="602"/>
                  </a:cubicBezTo>
                  <a:cubicBezTo>
                    <a:pt x="645" y="603"/>
                    <a:pt x="646" y="603"/>
                    <a:pt x="647" y="604"/>
                  </a:cubicBezTo>
                  <a:cubicBezTo>
                    <a:pt x="646" y="604"/>
                    <a:pt x="644" y="604"/>
                    <a:pt x="643" y="604"/>
                  </a:cubicBezTo>
                  <a:cubicBezTo>
                    <a:pt x="643" y="605"/>
                    <a:pt x="642" y="605"/>
                    <a:pt x="642" y="605"/>
                  </a:cubicBezTo>
                  <a:cubicBezTo>
                    <a:pt x="627" y="606"/>
                    <a:pt x="612" y="606"/>
                    <a:pt x="597" y="607"/>
                  </a:cubicBezTo>
                  <a:cubicBezTo>
                    <a:pt x="585" y="607"/>
                    <a:pt x="574" y="607"/>
                    <a:pt x="563" y="607"/>
                  </a:cubicBezTo>
                  <a:cubicBezTo>
                    <a:pt x="552" y="607"/>
                    <a:pt x="541" y="607"/>
                    <a:pt x="530" y="607"/>
                  </a:cubicBezTo>
                  <a:cubicBezTo>
                    <a:pt x="530" y="608"/>
                    <a:pt x="530" y="608"/>
                    <a:pt x="530" y="608"/>
                  </a:cubicBezTo>
                  <a:cubicBezTo>
                    <a:pt x="541" y="608"/>
                    <a:pt x="552" y="608"/>
                    <a:pt x="563" y="608"/>
                  </a:cubicBezTo>
                  <a:cubicBezTo>
                    <a:pt x="571" y="608"/>
                    <a:pt x="580" y="608"/>
                    <a:pt x="589" y="608"/>
                  </a:cubicBezTo>
                  <a:cubicBezTo>
                    <a:pt x="592" y="608"/>
                    <a:pt x="595" y="607"/>
                    <a:pt x="598" y="607"/>
                  </a:cubicBezTo>
                  <a:cubicBezTo>
                    <a:pt x="604" y="607"/>
                    <a:pt x="610" y="607"/>
                    <a:pt x="615" y="607"/>
                  </a:cubicBezTo>
                  <a:cubicBezTo>
                    <a:pt x="619" y="607"/>
                    <a:pt x="622" y="606"/>
                    <a:pt x="626" y="606"/>
                  </a:cubicBezTo>
                  <a:cubicBezTo>
                    <a:pt x="631" y="606"/>
                    <a:pt x="636" y="606"/>
                    <a:pt x="642" y="605"/>
                  </a:cubicBezTo>
                  <a:cubicBezTo>
                    <a:pt x="644" y="605"/>
                    <a:pt x="646" y="605"/>
                    <a:pt x="648" y="605"/>
                  </a:cubicBezTo>
                  <a:cubicBezTo>
                    <a:pt x="650" y="607"/>
                    <a:pt x="653" y="608"/>
                    <a:pt x="655" y="610"/>
                  </a:cubicBezTo>
                  <a:cubicBezTo>
                    <a:pt x="657" y="611"/>
                    <a:pt x="659" y="612"/>
                    <a:pt x="660" y="613"/>
                  </a:cubicBezTo>
                  <a:cubicBezTo>
                    <a:pt x="664" y="615"/>
                    <a:pt x="668" y="618"/>
                    <a:pt x="672" y="620"/>
                  </a:cubicBezTo>
                  <a:cubicBezTo>
                    <a:pt x="673" y="621"/>
                    <a:pt x="675" y="622"/>
                    <a:pt x="677" y="623"/>
                  </a:cubicBezTo>
                  <a:cubicBezTo>
                    <a:pt x="680" y="625"/>
                    <a:pt x="684" y="627"/>
                    <a:pt x="688" y="629"/>
                  </a:cubicBezTo>
                  <a:cubicBezTo>
                    <a:pt x="690" y="630"/>
                    <a:pt x="692" y="631"/>
                    <a:pt x="693" y="632"/>
                  </a:cubicBezTo>
                  <a:cubicBezTo>
                    <a:pt x="697" y="634"/>
                    <a:pt x="700" y="636"/>
                    <a:pt x="704" y="638"/>
                  </a:cubicBezTo>
                  <a:cubicBezTo>
                    <a:pt x="706" y="639"/>
                    <a:pt x="708" y="640"/>
                    <a:pt x="710" y="641"/>
                  </a:cubicBezTo>
                  <a:cubicBezTo>
                    <a:pt x="713" y="642"/>
                    <a:pt x="716" y="644"/>
                    <a:pt x="720" y="645"/>
                  </a:cubicBezTo>
                  <a:cubicBezTo>
                    <a:pt x="722" y="646"/>
                    <a:pt x="724" y="647"/>
                    <a:pt x="726" y="648"/>
                  </a:cubicBezTo>
                  <a:cubicBezTo>
                    <a:pt x="729" y="649"/>
                    <a:pt x="732" y="651"/>
                    <a:pt x="735" y="652"/>
                  </a:cubicBezTo>
                  <a:cubicBezTo>
                    <a:pt x="737" y="653"/>
                    <a:pt x="740" y="653"/>
                    <a:pt x="742" y="654"/>
                  </a:cubicBezTo>
                  <a:cubicBezTo>
                    <a:pt x="745" y="655"/>
                    <a:pt x="748" y="656"/>
                    <a:pt x="751" y="657"/>
                  </a:cubicBezTo>
                  <a:cubicBezTo>
                    <a:pt x="753" y="658"/>
                    <a:pt x="755" y="659"/>
                    <a:pt x="758" y="660"/>
                  </a:cubicBezTo>
                  <a:cubicBezTo>
                    <a:pt x="758" y="660"/>
                    <a:pt x="758" y="660"/>
                    <a:pt x="758" y="660"/>
                  </a:cubicBezTo>
                  <a:cubicBezTo>
                    <a:pt x="757" y="660"/>
                    <a:pt x="757" y="661"/>
                    <a:pt x="757" y="662"/>
                  </a:cubicBezTo>
                  <a:cubicBezTo>
                    <a:pt x="757" y="663"/>
                    <a:pt x="757" y="663"/>
                    <a:pt x="757" y="663"/>
                  </a:cubicBezTo>
                  <a:cubicBezTo>
                    <a:pt x="755" y="664"/>
                    <a:pt x="753" y="664"/>
                    <a:pt x="751" y="665"/>
                  </a:cubicBezTo>
                  <a:cubicBezTo>
                    <a:pt x="748" y="665"/>
                    <a:pt x="745" y="666"/>
                    <a:pt x="741" y="666"/>
                  </a:cubicBezTo>
                  <a:cubicBezTo>
                    <a:pt x="736" y="667"/>
                    <a:pt x="732" y="668"/>
                    <a:pt x="727" y="669"/>
                  </a:cubicBezTo>
                  <a:cubicBezTo>
                    <a:pt x="723" y="669"/>
                    <a:pt x="719" y="670"/>
                    <a:pt x="716" y="671"/>
                  </a:cubicBezTo>
                  <a:cubicBezTo>
                    <a:pt x="711" y="671"/>
                    <a:pt x="706" y="672"/>
                    <a:pt x="702" y="672"/>
                  </a:cubicBezTo>
                  <a:cubicBezTo>
                    <a:pt x="698" y="673"/>
                    <a:pt x="694" y="674"/>
                    <a:pt x="690" y="674"/>
                  </a:cubicBezTo>
                  <a:cubicBezTo>
                    <a:pt x="685" y="675"/>
                    <a:pt x="681" y="675"/>
                    <a:pt x="676" y="676"/>
                  </a:cubicBezTo>
                  <a:cubicBezTo>
                    <a:pt x="672" y="676"/>
                    <a:pt x="668" y="676"/>
                    <a:pt x="664" y="677"/>
                  </a:cubicBezTo>
                  <a:cubicBezTo>
                    <a:pt x="659" y="677"/>
                    <a:pt x="655" y="678"/>
                    <a:pt x="650" y="678"/>
                  </a:cubicBezTo>
                  <a:cubicBezTo>
                    <a:pt x="646" y="678"/>
                    <a:pt x="642" y="679"/>
                    <a:pt x="638" y="679"/>
                  </a:cubicBezTo>
                  <a:cubicBezTo>
                    <a:pt x="633" y="679"/>
                    <a:pt x="628" y="680"/>
                    <a:pt x="623" y="680"/>
                  </a:cubicBezTo>
                  <a:cubicBezTo>
                    <a:pt x="620" y="680"/>
                    <a:pt x="616" y="680"/>
                    <a:pt x="612" y="681"/>
                  </a:cubicBezTo>
                  <a:cubicBezTo>
                    <a:pt x="607" y="681"/>
                    <a:pt x="601" y="681"/>
                    <a:pt x="596" y="681"/>
                  </a:cubicBezTo>
                  <a:cubicBezTo>
                    <a:pt x="593" y="681"/>
                    <a:pt x="589" y="682"/>
                    <a:pt x="586" y="682"/>
                  </a:cubicBezTo>
                  <a:cubicBezTo>
                    <a:pt x="577" y="682"/>
                    <a:pt x="568" y="682"/>
                    <a:pt x="560" y="682"/>
                  </a:cubicBezTo>
                  <a:cubicBezTo>
                    <a:pt x="550" y="682"/>
                    <a:pt x="540" y="682"/>
                    <a:pt x="530" y="682"/>
                  </a:cubicBezTo>
                  <a:cubicBezTo>
                    <a:pt x="530" y="682"/>
                    <a:pt x="530" y="682"/>
                    <a:pt x="530" y="682"/>
                  </a:cubicBezTo>
                  <a:cubicBezTo>
                    <a:pt x="540" y="683"/>
                    <a:pt x="550" y="683"/>
                    <a:pt x="560" y="683"/>
                  </a:cubicBezTo>
                  <a:cubicBezTo>
                    <a:pt x="568" y="683"/>
                    <a:pt x="577" y="683"/>
                    <a:pt x="586" y="682"/>
                  </a:cubicBezTo>
                  <a:cubicBezTo>
                    <a:pt x="589" y="682"/>
                    <a:pt x="592" y="682"/>
                    <a:pt x="595" y="682"/>
                  </a:cubicBezTo>
                  <a:cubicBezTo>
                    <a:pt x="601" y="682"/>
                    <a:pt x="606" y="682"/>
                    <a:pt x="612" y="682"/>
                  </a:cubicBezTo>
                  <a:cubicBezTo>
                    <a:pt x="616" y="681"/>
                    <a:pt x="619" y="681"/>
                    <a:pt x="623" y="681"/>
                  </a:cubicBezTo>
                  <a:cubicBezTo>
                    <a:pt x="628" y="681"/>
                    <a:pt x="633" y="680"/>
                    <a:pt x="638" y="680"/>
                  </a:cubicBezTo>
                  <a:cubicBezTo>
                    <a:pt x="642" y="680"/>
                    <a:pt x="646" y="679"/>
                    <a:pt x="650" y="679"/>
                  </a:cubicBezTo>
                  <a:cubicBezTo>
                    <a:pt x="654" y="679"/>
                    <a:pt x="659" y="678"/>
                    <a:pt x="664" y="678"/>
                  </a:cubicBezTo>
                  <a:cubicBezTo>
                    <a:pt x="668" y="677"/>
                    <a:pt x="672" y="677"/>
                    <a:pt x="676" y="676"/>
                  </a:cubicBezTo>
                  <a:cubicBezTo>
                    <a:pt x="680" y="676"/>
                    <a:pt x="685" y="676"/>
                    <a:pt x="689" y="675"/>
                  </a:cubicBezTo>
                  <a:cubicBezTo>
                    <a:pt x="694" y="674"/>
                    <a:pt x="698" y="674"/>
                    <a:pt x="702" y="673"/>
                  </a:cubicBezTo>
                  <a:cubicBezTo>
                    <a:pt x="706" y="673"/>
                    <a:pt x="710" y="672"/>
                    <a:pt x="715" y="672"/>
                  </a:cubicBezTo>
                  <a:cubicBezTo>
                    <a:pt x="719" y="671"/>
                    <a:pt x="723" y="670"/>
                    <a:pt x="727" y="670"/>
                  </a:cubicBezTo>
                  <a:cubicBezTo>
                    <a:pt x="731" y="669"/>
                    <a:pt x="736" y="668"/>
                    <a:pt x="740" y="667"/>
                  </a:cubicBezTo>
                  <a:cubicBezTo>
                    <a:pt x="744" y="667"/>
                    <a:pt x="748" y="666"/>
                    <a:pt x="752" y="665"/>
                  </a:cubicBezTo>
                  <a:cubicBezTo>
                    <a:pt x="754" y="665"/>
                    <a:pt x="756" y="665"/>
                    <a:pt x="758" y="664"/>
                  </a:cubicBezTo>
                  <a:cubicBezTo>
                    <a:pt x="758" y="665"/>
                    <a:pt x="758" y="665"/>
                    <a:pt x="758" y="665"/>
                  </a:cubicBezTo>
                  <a:cubicBezTo>
                    <a:pt x="756" y="666"/>
                    <a:pt x="754" y="667"/>
                    <a:pt x="751" y="668"/>
                  </a:cubicBezTo>
                  <a:cubicBezTo>
                    <a:pt x="748" y="670"/>
                    <a:pt x="744" y="671"/>
                    <a:pt x="741" y="673"/>
                  </a:cubicBezTo>
                  <a:cubicBezTo>
                    <a:pt x="736" y="674"/>
                    <a:pt x="732" y="676"/>
                    <a:pt x="727" y="678"/>
                  </a:cubicBezTo>
                  <a:cubicBezTo>
                    <a:pt x="724" y="679"/>
                    <a:pt x="720" y="681"/>
                    <a:pt x="717" y="682"/>
                  </a:cubicBezTo>
                  <a:cubicBezTo>
                    <a:pt x="712" y="684"/>
                    <a:pt x="708" y="685"/>
                    <a:pt x="703" y="687"/>
                  </a:cubicBezTo>
                  <a:cubicBezTo>
                    <a:pt x="699" y="689"/>
                    <a:pt x="696" y="690"/>
                    <a:pt x="692" y="691"/>
                  </a:cubicBezTo>
                  <a:cubicBezTo>
                    <a:pt x="688" y="693"/>
                    <a:pt x="683" y="694"/>
                    <a:pt x="679" y="696"/>
                  </a:cubicBezTo>
                  <a:cubicBezTo>
                    <a:pt x="675" y="697"/>
                    <a:pt x="671" y="698"/>
                    <a:pt x="668" y="700"/>
                  </a:cubicBezTo>
                  <a:cubicBezTo>
                    <a:pt x="663" y="701"/>
                    <a:pt x="659" y="703"/>
                    <a:pt x="654" y="704"/>
                  </a:cubicBezTo>
                  <a:cubicBezTo>
                    <a:pt x="651" y="705"/>
                    <a:pt x="647" y="707"/>
                    <a:pt x="643" y="708"/>
                  </a:cubicBezTo>
                  <a:cubicBezTo>
                    <a:pt x="639" y="709"/>
                    <a:pt x="634" y="710"/>
                    <a:pt x="630" y="712"/>
                  </a:cubicBezTo>
                  <a:cubicBezTo>
                    <a:pt x="626" y="713"/>
                    <a:pt x="622" y="714"/>
                    <a:pt x="618" y="715"/>
                  </a:cubicBezTo>
                  <a:cubicBezTo>
                    <a:pt x="614" y="716"/>
                    <a:pt x="610" y="717"/>
                    <a:pt x="606" y="719"/>
                  </a:cubicBezTo>
                  <a:cubicBezTo>
                    <a:pt x="602" y="720"/>
                    <a:pt x="598" y="721"/>
                    <a:pt x="593" y="722"/>
                  </a:cubicBezTo>
                  <a:cubicBezTo>
                    <a:pt x="589" y="723"/>
                    <a:pt x="585" y="724"/>
                    <a:pt x="581" y="725"/>
                  </a:cubicBezTo>
                  <a:cubicBezTo>
                    <a:pt x="577" y="726"/>
                    <a:pt x="573" y="727"/>
                    <a:pt x="569" y="728"/>
                  </a:cubicBezTo>
                  <a:cubicBezTo>
                    <a:pt x="565" y="729"/>
                    <a:pt x="561" y="730"/>
                    <a:pt x="556" y="731"/>
                  </a:cubicBezTo>
                  <a:cubicBezTo>
                    <a:pt x="552" y="732"/>
                    <a:pt x="548" y="733"/>
                    <a:pt x="544" y="734"/>
                  </a:cubicBezTo>
                  <a:cubicBezTo>
                    <a:pt x="540" y="735"/>
                    <a:pt x="536" y="736"/>
                    <a:pt x="532" y="736"/>
                  </a:cubicBezTo>
                  <a:cubicBezTo>
                    <a:pt x="531" y="737"/>
                    <a:pt x="531" y="737"/>
                    <a:pt x="530" y="737"/>
                  </a:cubicBezTo>
                  <a:cubicBezTo>
                    <a:pt x="530" y="738"/>
                    <a:pt x="530" y="738"/>
                    <a:pt x="530" y="738"/>
                  </a:cubicBezTo>
                  <a:cubicBezTo>
                    <a:pt x="534" y="737"/>
                    <a:pt x="539" y="736"/>
                    <a:pt x="544" y="735"/>
                  </a:cubicBezTo>
                  <a:cubicBezTo>
                    <a:pt x="544" y="735"/>
                    <a:pt x="544" y="735"/>
                    <a:pt x="545" y="735"/>
                  </a:cubicBezTo>
                  <a:cubicBezTo>
                    <a:pt x="553" y="733"/>
                    <a:pt x="561" y="731"/>
                    <a:pt x="570" y="729"/>
                  </a:cubicBezTo>
                  <a:cubicBezTo>
                    <a:pt x="572" y="728"/>
                    <a:pt x="575" y="728"/>
                    <a:pt x="578" y="727"/>
                  </a:cubicBezTo>
                  <a:cubicBezTo>
                    <a:pt x="583" y="725"/>
                    <a:pt x="589" y="724"/>
                    <a:pt x="594" y="723"/>
                  </a:cubicBezTo>
                  <a:cubicBezTo>
                    <a:pt x="598" y="722"/>
                    <a:pt x="601" y="721"/>
                    <a:pt x="605" y="720"/>
                  </a:cubicBezTo>
                  <a:cubicBezTo>
                    <a:pt x="610" y="718"/>
                    <a:pt x="614" y="717"/>
                    <a:pt x="619" y="716"/>
                  </a:cubicBezTo>
                  <a:cubicBezTo>
                    <a:pt x="623" y="715"/>
                    <a:pt x="627" y="713"/>
                    <a:pt x="631" y="712"/>
                  </a:cubicBezTo>
                  <a:cubicBezTo>
                    <a:pt x="635" y="711"/>
                    <a:pt x="640" y="710"/>
                    <a:pt x="644" y="708"/>
                  </a:cubicBezTo>
                  <a:cubicBezTo>
                    <a:pt x="648" y="707"/>
                    <a:pt x="652" y="706"/>
                    <a:pt x="656" y="705"/>
                  </a:cubicBezTo>
                  <a:cubicBezTo>
                    <a:pt x="660" y="703"/>
                    <a:pt x="664" y="702"/>
                    <a:pt x="669" y="700"/>
                  </a:cubicBezTo>
                  <a:cubicBezTo>
                    <a:pt x="673" y="699"/>
                    <a:pt x="677" y="698"/>
                    <a:pt x="681" y="696"/>
                  </a:cubicBezTo>
                  <a:cubicBezTo>
                    <a:pt x="685" y="695"/>
                    <a:pt x="689" y="693"/>
                    <a:pt x="693" y="692"/>
                  </a:cubicBezTo>
                  <a:cubicBezTo>
                    <a:pt x="697" y="690"/>
                    <a:pt x="701" y="689"/>
                    <a:pt x="705" y="687"/>
                  </a:cubicBezTo>
                  <a:cubicBezTo>
                    <a:pt x="709" y="686"/>
                    <a:pt x="714" y="684"/>
                    <a:pt x="718" y="683"/>
                  </a:cubicBezTo>
                  <a:cubicBezTo>
                    <a:pt x="722" y="681"/>
                    <a:pt x="726" y="680"/>
                    <a:pt x="730" y="678"/>
                  </a:cubicBezTo>
                  <a:cubicBezTo>
                    <a:pt x="734" y="676"/>
                    <a:pt x="738" y="675"/>
                    <a:pt x="742" y="673"/>
                  </a:cubicBezTo>
                  <a:cubicBezTo>
                    <a:pt x="746" y="671"/>
                    <a:pt x="750" y="670"/>
                    <a:pt x="754" y="668"/>
                  </a:cubicBezTo>
                  <a:cubicBezTo>
                    <a:pt x="755" y="667"/>
                    <a:pt x="757" y="667"/>
                    <a:pt x="758" y="666"/>
                  </a:cubicBezTo>
                  <a:cubicBezTo>
                    <a:pt x="759" y="667"/>
                    <a:pt x="760" y="668"/>
                    <a:pt x="760" y="669"/>
                  </a:cubicBezTo>
                  <a:cubicBezTo>
                    <a:pt x="759" y="671"/>
                    <a:pt x="757" y="673"/>
                    <a:pt x="756" y="675"/>
                  </a:cubicBezTo>
                  <a:cubicBezTo>
                    <a:pt x="755" y="676"/>
                    <a:pt x="754" y="677"/>
                    <a:pt x="753" y="678"/>
                  </a:cubicBezTo>
                  <a:cubicBezTo>
                    <a:pt x="751" y="680"/>
                    <a:pt x="749" y="682"/>
                    <a:pt x="747" y="684"/>
                  </a:cubicBezTo>
                  <a:cubicBezTo>
                    <a:pt x="744" y="686"/>
                    <a:pt x="741" y="687"/>
                    <a:pt x="738" y="689"/>
                  </a:cubicBezTo>
                  <a:cubicBezTo>
                    <a:pt x="734" y="691"/>
                    <a:pt x="730" y="693"/>
                    <a:pt x="727" y="695"/>
                  </a:cubicBezTo>
                  <a:cubicBezTo>
                    <a:pt x="722" y="698"/>
                    <a:pt x="717" y="700"/>
                    <a:pt x="712" y="702"/>
                  </a:cubicBezTo>
                  <a:cubicBezTo>
                    <a:pt x="708" y="704"/>
                    <a:pt x="704" y="706"/>
                    <a:pt x="701" y="708"/>
                  </a:cubicBezTo>
                  <a:cubicBezTo>
                    <a:pt x="696" y="710"/>
                    <a:pt x="691" y="712"/>
                    <a:pt x="686" y="715"/>
                  </a:cubicBezTo>
                  <a:cubicBezTo>
                    <a:pt x="682" y="716"/>
                    <a:pt x="678" y="718"/>
                    <a:pt x="675" y="720"/>
                  </a:cubicBezTo>
                  <a:cubicBezTo>
                    <a:pt x="670" y="722"/>
                    <a:pt x="665" y="724"/>
                    <a:pt x="660" y="726"/>
                  </a:cubicBezTo>
                  <a:cubicBezTo>
                    <a:pt x="656" y="728"/>
                    <a:pt x="653" y="729"/>
                    <a:pt x="649" y="731"/>
                  </a:cubicBezTo>
                  <a:cubicBezTo>
                    <a:pt x="644" y="733"/>
                    <a:pt x="639" y="735"/>
                    <a:pt x="634" y="737"/>
                  </a:cubicBezTo>
                  <a:cubicBezTo>
                    <a:pt x="630" y="738"/>
                    <a:pt x="626" y="740"/>
                    <a:pt x="623" y="741"/>
                  </a:cubicBezTo>
                  <a:cubicBezTo>
                    <a:pt x="617" y="743"/>
                    <a:pt x="612" y="745"/>
                    <a:pt x="606" y="747"/>
                  </a:cubicBezTo>
                  <a:cubicBezTo>
                    <a:pt x="603" y="748"/>
                    <a:pt x="600" y="749"/>
                    <a:pt x="597" y="750"/>
                  </a:cubicBezTo>
                  <a:cubicBezTo>
                    <a:pt x="590" y="753"/>
                    <a:pt x="583" y="755"/>
                    <a:pt x="576" y="757"/>
                  </a:cubicBezTo>
                  <a:cubicBezTo>
                    <a:pt x="573" y="758"/>
                    <a:pt x="570" y="759"/>
                    <a:pt x="566" y="760"/>
                  </a:cubicBezTo>
                  <a:cubicBezTo>
                    <a:pt x="562" y="761"/>
                    <a:pt x="558" y="762"/>
                    <a:pt x="554" y="763"/>
                  </a:cubicBezTo>
                  <a:cubicBezTo>
                    <a:pt x="553" y="759"/>
                    <a:pt x="549" y="756"/>
                    <a:pt x="545" y="756"/>
                  </a:cubicBezTo>
                  <a:cubicBezTo>
                    <a:pt x="541" y="756"/>
                    <a:pt x="537" y="759"/>
                    <a:pt x="536" y="762"/>
                  </a:cubicBezTo>
                  <a:cubicBezTo>
                    <a:pt x="534" y="761"/>
                    <a:pt x="532" y="760"/>
                    <a:pt x="530" y="760"/>
                  </a:cubicBezTo>
                  <a:cubicBezTo>
                    <a:pt x="530" y="760"/>
                    <a:pt x="530" y="760"/>
                    <a:pt x="530" y="760"/>
                  </a:cubicBezTo>
                  <a:cubicBezTo>
                    <a:pt x="531" y="761"/>
                    <a:pt x="532" y="762"/>
                    <a:pt x="534" y="762"/>
                  </a:cubicBezTo>
                  <a:cubicBezTo>
                    <a:pt x="534" y="763"/>
                    <a:pt x="535" y="763"/>
                    <a:pt x="536" y="763"/>
                  </a:cubicBezTo>
                  <a:cubicBezTo>
                    <a:pt x="535" y="764"/>
                    <a:pt x="535" y="765"/>
                    <a:pt x="535" y="766"/>
                  </a:cubicBezTo>
                  <a:cubicBezTo>
                    <a:pt x="535" y="767"/>
                    <a:pt x="535" y="767"/>
                    <a:pt x="535" y="767"/>
                  </a:cubicBezTo>
                  <a:cubicBezTo>
                    <a:pt x="533" y="768"/>
                    <a:pt x="532" y="768"/>
                    <a:pt x="530" y="769"/>
                  </a:cubicBezTo>
                  <a:cubicBezTo>
                    <a:pt x="530" y="769"/>
                    <a:pt x="530" y="769"/>
                    <a:pt x="530" y="769"/>
                  </a:cubicBezTo>
                  <a:cubicBezTo>
                    <a:pt x="532" y="769"/>
                    <a:pt x="534" y="769"/>
                    <a:pt x="536" y="768"/>
                  </a:cubicBezTo>
                  <a:cubicBezTo>
                    <a:pt x="536" y="769"/>
                    <a:pt x="536" y="769"/>
                    <a:pt x="536" y="770"/>
                  </a:cubicBezTo>
                  <a:cubicBezTo>
                    <a:pt x="535" y="770"/>
                    <a:pt x="535" y="771"/>
                    <a:pt x="534" y="771"/>
                  </a:cubicBezTo>
                  <a:cubicBezTo>
                    <a:pt x="533" y="771"/>
                    <a:pt x="531" y="772"/>
                    <a:pt x="530" y="773"/>
                  </a:cubicBezTo>
                  <a:cubicBezTo>
                    <a:pt x="530" y="774"/>
                    <a:pt x="530" y="774"/>
                    <a:pt x="530" y="774"/>
                  </a:cubicBezTo>
                  <a:cubicBezTo>
                    <a:pt x="532" y="773"/>
                    <a:pt x="534" y="772"/>
                    <a:pt x="536" y="771"/>
                  </a:cubicBezTo>
                  <a:cubicBezTo>
                    <a:pt x="536" y="771"/>
                    <a:pt x="536" y="771"/>
                    <a:pt x="536" y="771"/>
                  </a:cubicBezTo>
                  <a:cubicBezTo>
                    <a:pt x="538" y="774"/>
                    <a:pt x="541" y="776"/>
                    <a:pt x="545" y="776"/>
                  </a:cubicBezTo>
                  <a:cubicBezTo>
                    <a:pt x="550" y="776"/>
                    <a:pt x="553" y="773"/>
                    <a:pt x="554" y="769"/>
                  </a:cubicBezTo>
                  <a:cubicBezTo>
                    <a:pt x="555" y="769"/>
                    <a:pt x="556" y="769"/>
                    <a:pt x="557" y="769"/>
                  </a:cubicBezTo>
                  <a:cubicBezTo>
                    <a:pt x="558" y="769"/>
                    <a:pt x="560" y="770"/>
                    <a:pt x="562" y="770"/>
                  </a:cubicBezTo>
                  <a:cubicBezTo>
                    <a:pt x="563" y="770"/>
                    <a:pt x="564" y="770"/>
                    <a:pt x="565" y="770"/>
                  </a:cubicBezTo>
                  <a:cubicBezTo>
                    <a:pt x="567" y="770"/>
                    <a:pt x="569" y="771"/>
                    <a:pt x="571" y="771"/>
                  </a:cubicBezTo>
                  <a:cubicBezTo>
                    <a:pt x="574" y="771"/>
                    <a:pt x="577" y="771"/>
                    <a:pt x="580" y="771"/>
                  </a:cubicBezTo>
                  <a:cubicBezTo>
                    <a:pt x="584" y="771"/>
                    <a:pt x="588" y="771"/>
                    <a:pt x="592" y="771"/>
                  </a:cubicBezTo>
                  <a:cubicBezTo>
                    <a:pt x="592" y="770"/>
                    <a:pt x="593" y="770"/>
                    <a:pt x="594" y="770"/>
                  </a:cubicBezTo>
                  <a:cubicBezTo>
                    <a:pt x="597" y="770"/>
                    <a:pt x="600" y="770"/>
                    <a:pt x="604" y="769"/>
                  </a:cubicBezTo>
                  <a:cubicBezTo>
                    <a:pt x="604" y="769"/>
                    <a:pt x="605" y="769"/>
                    <a:pt x="605" y="769"/>
                  </a:cubicBezTo>
                  <a:cubicBezTo>
                    <a:pt x="609" y="768"/>
                    <a:pt x="612" y="768"/>
                    <a:pt x="616" y="767"/>
                  </a:cubicBezTo>
                  <a:cubicBezTo>
                    <a:pt x="617" y="767"/>
                    <a:pt x="617" y="767"/>
                    <a:pt x="617" y="767"/>
                  </a:cubicBezTo>
                  <a:cubicBezTo>
                    <a:pt x="621" y="766"/>
                    <a:pt x="625" y="765"/>
                    <a:pt x="629" y="763"/>
                  </a:cubicBezTo>
                  <a:cubicBezTo>
                    <a:pt x="629" y="763"/>
                    <a:pt x="629" y="763"/>
                    <a:pt x="629" y="763"/>
                  </a:cubicBezTo>
                  <a:cubicBezTo>
                    <a:pt x="641" y="760"/>
                    <a:pt x="653" y="755"/>
                    <a:pt x="665" y="749"/>
                  </a:cubicBezTo>
                  <a:cubicBezTo>
                    <a:pt x="670" y="748"/>
                    <a:pt x="676" y="746"/>
                    <a:pt x="681" y="745"/>
                  </a:cubicBezTo>
                  <a:cubicBezTo>
                    <a:pt x="684" y="744"/>
                    <a:pt x="687" y="744"/>
                    <a:pt x="690" y="743"/>
                  </a:cubicBezTo>
                  <a:cubicBezTo>
                    <a:pt x="697" y="741"/>
                    <a:pt x="704" y="740"/>
                    <a:pt x="712" y="738"/>
                  </a:cubicBezTo>
                  <a:cubicBezTo>
                    <a:pt x="714" y="737"/>
                    <a:pt x="716" y="737"/>
                    <a:pt x="719" y="736"/>
                  </a:cubicBezTo>
                  <a:cubicBezTo>
                    <a:pt x="727" y="734"/>
                    <a:pt x="734" y="732"/>
                    <a:pt x="742" y="730"/>
                  </a:cubicBezTo>
                  <a:cubicBezTo>
                    <a:pt x="743" y="729"/>
                    <a:pt x="745" y="729"/>
                    <a:pt x="746" y="729"/>
                  </a:cubicBezTo>
                  <a:cubicBezTo>
                    <a:pt x="762" y="724"/>
                    <a:pt x="778" y="719"/>
                    <a:pt x="794" y="714"/>
                  </a:cubicBezTo>
                  <a:cubicBezTo>
                    <a:pt x="794" y="713"/>
                    <a:pt x="794" y="713"/>
                    <a:pt x="794" y="713"/>
                  </a:cubicBezTo>
                  <a:cubicBezTo>
                    <a:pt x="788" y="715"/>
                    <a:pt x="781" y="717"/>
                    <a:pt x="774" y="719"/>
                  </a:cubicBezTo>
                  <a:cubicBezTo>
                    <a:pt x="774" y="720"/>
                    <a:pt x="773" y="720"/>
                    <a:pt x="772" y="720"/>
                  </a:cubicBezTo>
                  <a:cubicBezTo>
                    <a:pt x="764" y="722"/>
                    <a:pt x="756" y="725"/>
                    <a:pt x="748" y="727"/>
                  </a:cubicBezTo>
                  <a:cubicBezTo>
                    <a:pt x="747" y="728"/>
                    <a:pt x="745" y="728"/>
                    <a:pt x="744" y="728"/>
                  </a:cubicBezTo>
                  <a:cubicBezTo>
                    <a:pt x="736" y="731"/>
                    <a:pt x="728" y="733"/>
                    <a:pt x="721" y="735"/>
                  </a:cubicBezTo>
                  <a:cubicBezTo>
                    <a:pt x="719" y="735"/>
                    <a:pt x="716" y="736"/>
                    <a:pt x="714" y="736"/>
                  </a:cubicBezTo>
                  <a:cubicBezTo>
                    <a:pt x="707" y="738"/>
                    <a:pt x="700" y="740"/>
                    <a:pt x="692" y="742"/>
                  </a:cubicBezTo>
                  <a:cubicBezTo>
                    <a:pt x="690" y="742"/>
                    <a:pt x="687" y="743"/>
                    <a:pt x="685" y="743"/>
                  </a:cubicBezTo>
                  <a:cubicBezTo>
                    <a:pt x="679" y="745"/>
                    <a:pt x="674" y="746"/>
                    <a:pt x="668" y="747"/>
                  </a:cubicBezTo>
                  <a:cubicBezTo>
                    <a:pt x="669" y="746"/>
                    <a:pt x="671" y="745"/>
                    <a:pt x="672" y="745"/>
                  </a:cubicBezTo>
                  <a:cubicBezTo>
                    <a:pt x="674" y="743"/>
                    <a:pt x="676" y="742"/>
                    <a:pt x="678" y="741"/>
                  </a:cubicBezTo>
                  <a:cubicBezTo>
                    <a:pt x="679" y="741"/>
                    <a:pt x="679" y="741"/>
                    <a:pt x="680" y="740"/>
                  </a:cubicBezTo>
                  <a:cubicBezTo>
                    <a:pt x="682" y="739"/>
                    <a:pt x="683" y="738"/>
                    <a:pt x="685" y="737"/>
                  </a:cubicBezTo>
                  <a:cubicBezTo>
                    <a:pt x="687" y="736"/>
                    <a:pt x="690" y="734"/>
                    <a:pt x="692" y="732"/>
                  </a:cubicBezTo>
                  <a:cubicBezTo>
                    <a:pt x="694" y="731"/>
                    <a:pt x="696" y="730"/>
                    <a:pt x="698" y="728"/>
                  </a:cubicBezTo>
                  <a:cubicBezTo>
                    <a:pt x="700" y="727"/>
                    <a:pt x="702" y="725"/>
                    <a:pt x="704" y="724"/>
                  </a:cubicBezTo>
                  <a:cubicBezTo>
                    <a:pt x="706" y="722"/>
                    <a:pt x="709" y="721"/>
                    <a:pt x="711" y="719"/>
                  </a:cubicBezTo>
                  <a:cubicBezTo>
                    <a:pt x="713" y="717"/>
                    <a:pt x="714" y="716"/>
                    <a:pt x="716" y="714"/>
                  </a:cubicBezTo>
                  <a:cubicBezTo>
                    <a:pt x="718" y="713"/>
                    <a:pt x="721" y="711"/>
                    <a:pt x="723" y="709"/>
                  </a:cubicBezTo>
                  <a:cubicBezTo>
                    <a:pt x="725" y="707"/>
                    <a:pt x="726" y="706"/>
                    <a:pt x="728" y="704"/>
                  </a:cubicBezTo>
                  <a:cubicBezTo>
                    <a:pt x="730" y="702"/>
                    <a:pt x="732" y="700"/>
                    <a:pt x="734" y="698"/>
                  </a:cubicBezTo>
                  <a:cubicBezTo>
                    <a:pt x="736" y="696"/>
                    <a:pt x="738" y="695"/>
                    <a:pt x="740" y="693"/>
                  </a:cubicBezTo>
                  <a:cubicBezTo>
                    <a:pt x="742" y="691"/>
                    <a:pt x="744" y="689"/>
                    <a:pt x="746" y="687"/>
                  </a:cubicBezTo>
                  <a:cubicBezTo>
                    <a:pt x="747" y="686"/>
                    <a:pt x="748" y="685"/>
                    <a:pt x="748" y="684"/>
                  </a:cubicBezTo>
                  <a:cubicBezTo>
                    <a:pt x="752" y="682"/>
                    <a:pt x="756" y="680"/>
                    <a:pt x="760" y="678"/>
                  </a:cubicBezTo>
                  <a:cubicBezTo>
                    <a:pt x="766" y="674"/>
                    <a:pt x="773" y="670"/>
                    <a:pt x="780" y="666"/>
                  </a:cubicBezTo>
                  <a:cubicBezTo>
                    <a:pt x="781" y="667"/>
                    <a:pt x="783" y="668"/>
                    <a:pt x="785" y="668"/>
                  </a:cubicBezTo>
                  <a:cubicBezTo>
                    <a:pt x="788" y="669"/>
                    <a:pt x="791" y="670"/>
                    <a:pt x="794" y="670"/>
                  </a:cubicBezTo>
                  <a:cubicBezTo>
                    <a:pt x="794" y="670"/>
                    <a:pt x="794" y="670"/>
                    <a:pt x="794" y="670"/>
                  </a:cubicBezTo>
                  <a:cubicBezTo>
                    <a:pt x="792" y="669"/>
                    <a:pt x="789" y="668"/>
                    <a:pt x="786" y="668"/>
                  </a:cubicBezTo>
                  <a:cubicBezTo>
                    <a:pt x="784" y="667"/>
                    <a:pt x="782" y="666"/>
                    <a:pt x="781" y="666"/>
                  </a:cubicBezTo>
                  <a:cubicBezTo>
                    <a:pt x="782" y="665"/>
                    <a:pt x="784" y="664"/>
                    <a:pt x="785" y="663"/>
                  </a:cubicBezTo>
                  <a:cubicBezTo>
                    <a:pt x="787" y="662"/>
                    <a:pt x="789" y="661"/>
                    <a:pt x="791" y="660"/>
                  </a:cubicBezTo>
                  <a:cubicBezTo>
                    <a:pt x="792" y="659"/>
                    <a:pt x="793" y="658"/>
                    <a:pt x="794" y="658"/>
                  </a:cubicBezTo>
                  <a:cubicBezTo>
                    <a:pt x="794" y="657"/>
                    <a:pt x="794" y="657"/>
                    <a:pt x="794" y="657"/>
                  </a:cubicBezTo>
                  <a:cubicBezTo>
                    <a:pt x="793" y="657"/>
                    <a:pt x="792" y="658"/>
                    <a:pt x="790" y="659"/>
                  </a:cubicBezTo>
                  <a:cubicBezTo>
                    <a:pt x="787" y="661"/>
                    <a:pt x="783" y="663"/>
                    <a:pt x="780" y="666"/>
                  </a:cubicBezTo>
                  <a:cubicBezTo>
                    <a:pt x="779" y="665"/>
                    <a:pt x="778" y="665"/>
                    <a:pt x="778" y="665"/>
                  </a:cubicBezTo>
                  <a:cubicBezTo>
                    <a:pt x="777" y="665"/>
                    <a:pt x="777" y="665"/>
                    <a:pt x="777" y="665"/>
                  </a:cubicBezTo>
                  <a:cubicBezTo>
                    <a:pt x="777" y="664"/>
                    <a:pt x="777" y="663"/>
                    <a:pt x="777" y="662"/>
                  </a:cubicBezTo>
                  <a:cubicBezTo>
                    <a:pt x="777" y="661"/>
                    <a:pt x="777" y="660"/>
                    <a:pt x="776" y="659"/>
                  </a:cubicBezTo>
                  <a:cubicBezTo>
                    <a:pt x="780" y="658"/>
                    <a:pt x="783" y="657"/>
                    <a:pt x="786" y="655"/>
                  </a:cubicBezTo>
                  <a:cubicBezTo>
                    <a:pt x="789" y="654"/>
                    <a:pt x="792" y="653"/>
                    <a:pt x="794" y="652"/>
                  </a:cubicBezTo>
                  <a:cubicBezTo>
                    <a:pt x="794" y="651"/>
                    <a:pt x="794" y="651"/>
                    <a:pt x="794" y="651"/>
                  </a:cubicBezTo>
                  <a:cubicBezTo>
                    <a:pt x="790" y="653"/>
                    <a:pt x="787" y="654"/>
                    <a:pt x="783" y="656"/>
                  </a:cubicBezTo>
                  <a:cubicBezTo>
                    <a:pt x="780" y="657"/>
                    <a:pt x="778" y="657"/>
                    <a:pt x="776" y="658"/>
                  </a:cubicBezTo>
                  <a:cubicBezTo>
                    <a:pt x="776" y="657"/>
                    <a:pt x="775" y="657"/>
                    <a:pt x="775" y="656"/>
                  </a:cubicBezTo>
                  <a:cubicBezTo>
                    <a:pt x="775" y="656"/>
                    <a:pt x="776" y="656"/>
                    <a:pt x="776" y="655"/>
                  </a:cubicBezTo>
                  <a:cubicBezTo>
                    <a:pt x="779" y="653"/>
                    <a:pt x="781" y="651"/>
                    <a:pt x="784" y="649"/>
                  </a:cubicBezTo>
                  <a:cubicBezTo>
                    <a:pt x="787" y="647"/>
                    <a:pt x="789" y="645"/>
                    <a:pt x="792" y="643"/>
                  </a:cubicBezTo>
                  <a:cubicBezTo>
                    <a:pt x="793" y="642"/>
                    <a:pt x="794" y="641"/>
                    <a:pt x="794" y="641"/>
                  </a:cubicBezTo>
                  <a:cubicBezTo>
                    <a:pt x="794" y="639"/>
                    <a:pt x="794" y="639"/>
                    <a:pt x="794" y="639"/>
                  </a:cubicBezTo>
                  <a:cubicBezTo>
                    <a:pt x="794" y="640"/>
                    <a:pt x="793" y="641"/>
                    <a:pt x="792" y="641"/>
                  </a:cubicBezTo>
                  <a:cubicBezTo>
                    <a:pt x="790" y="644"/>
                    <a:pt x="787" y="646"/>
                    <a:pt x="784" y="648"/>
                  </a:cubicBezTo>
                  <a:cubicBezTo>
                    <a:pt x="782" y="650"/>
                    <a:pt x="779" y="652"/>
                    <a:pt x="777" y="654"/>
                  </a:cubicBezTo>
                  <a:cubicBezTo>
                    <a:pt x="776" y="654"/>
                    <a:pt x="775" y="655"/>
                    <a:pt x="775" y="656"/>
                  </a:cubicBezTo>
                  <a:cubicBezTo>
                    <a:pt x="774" y="655"/>
                    <a:pt x="774" y="655"/>
                    <a:pt x="774" y="655"/>
                  </a:cubicBezTo>
                  <a:cubicBezTo>
                    <a:pt x="775" y="653"/>
                    <a:pt x="777" y="651"/>
                    <a:pt x="778" y="649"/>
                  </a:cubicBezTo>
                  <a:cubicBezTo>
                    <a:pt x="781" y="646"/>
                    <a:pt x="784" y="643"/>
                    <a:pt x="786" y="639"/>
                  </a:cubicBezTo>
                  <a:cubicBezTo>
                    <a:pt x="789" y="636"/>
                    <a:pt x="792" y="632"/>
                    <a:pt x="794" y="628"/>
                  </a:cubicBezTo>
                  <a:cubicBezTo>
                    <a:pt x="794" y="627"/>
                    <a:pt x="794" y="627"/>
                    <a:pt x="794" y="627"/>
                  </a:cubicBezTo>
                  <a:cubicBezTo>
                    <a:pt x="792" y="630"/>
                    <a:pt x="790" y="633"/>
                    <a:pt x="788" y="636"/>
                  </a:cubicBezTo>
                  <a:cubicBezTo>
                    <a:pt x="787" y="637"/>
                    <a:pt x="786" y="639"/>
                    <a:pt x="785" y="640"/>
                  </a:cubicBezTo>
                  <a:cubicBezTo>
                    <a:pt x="781" y="645"/>
                    <a:pt x="777" y="649"/>
                    <a:pt x="773" y="654"/>
                  </a:cubicBezTo>
                  <a:cubicBezTo>
                    <a:pt x="773" y="654"/>
                    <a:pt x="773" y="654"/>
                    <a:pt x="773" y="654"/>
                  </a:cubicBezTo>
                  <a:cubicBezTo>
                    <a:pt x="771" y="653"/>
                    <a:pt x="769" y="652"/>
                    <a:pt x="767" y="652"/>
                  </a:cubicBezTo>
                  <a:cubicBezTo>
                    <a:pt x="763" y="652"/>
                    <a:pt x="759" y="655"/>
                    <a:pt x="758" y="659"/>
                  </a:cubicBezTo>
                  <a:cubicBezTo>
                    <a:pt x="756" y="658"/>
                    <a:pt x="754" y="658"/>
                    <a:pt x="752" y="657"/>
                  </a:cubicBezTo>
                  <a:cubicBezTo>
                    <a:pt x="751" y="657"/>
                    <a:pt x="750" y="656"/>
                    <a:pt x="749" y="656"/>
                  </a:cubicBezTo>
                  <a:cubicBezTo>
                    <a:pt x="745" y="654"/>
                    <a:pt x="740" y="653"/>
                    <a:pt x="736" y="651"/>
                  </a:cubicBezTo>
                  <a:cubicBezTo>
                    <a:pt x="735" y="651"/>
                    <a:pt x="734" y="650"/>
                    <a:pt x="732" y="650"/>
                  </a:cubicBezTo>
                  <a:cubicBezTo>
                    <a:pt x="728" y="648"/>
                    <a:pt x="724" y="646"/>
                    <a:pt x="720" y="645"/>
                  </a:cubicBezTo>
                  <a:cubicBezTo>
                    <a:pt x="719" y="644"/>
                    <a:pt x="717" y="643"/>
                    <a:pt x="715" y="642"/>
                  </a:cubicBezTo>
                  <a:cubicBezTo>
                    <a:pt x="712" y="641"/>
                    <a:pt x="708" y="639"/>
                    <a:pt x="704" y="637"/>
                  </a:cubicBezTo>
                  <a:cubicBezTo>
                    <a:pt x="699" y="635"/>
                    <a:pt x="694" y="632"/>
                    <a:pt x="688" y="629"/>
                  </a:cubicBezTo>
                  <a:cubicBezTo>
                    <a:pt x="688" y="628"/>
                    <a:pt x="688" y="628"/>
                    <a:pt x="688" y="628"/>
                  </a:cubicBezTo>
                  <a:cubicBezTo>
                    <a:pt x="683" y="626"/>
                    <a:pt x="677" y="623"/>
                    <a:pt x="672" y="620"/>
                  </a:cubicBezTo>
                  <a:cubicBezTo>
                    <a:pt x="671" y="619"/>
                    <a:pt x="670" y="618"/>
                    <a:pt x="668" y="617"/>
                  </a:cubicBezTo>
                  <a:cubicBezTo>
                    <a:pt x="664" y="615"/>
                    <a:pt x="660" y="612"/>
                    <a:pt x="656" y="609"/>
                  </a:cubicBezTo>
                  <a:cubicBezTo>
                    <a:pt x="655" y="608"/>
                    <a:pt x="653" y="607"/>
                    <a:pt x="652" y="606"/>
                  </a:cubicBezTo>
                  <a:cubicBezTo>
                    <a:pt x="651" y="606"/>
                    <a:pt x="650" y="605"/>
                    <a:pt x="649" y="605"/>
                  </a:cubicBezTo>
                  <a:cubicBezTo>
                    <a:pt x="650" y="605"/>
                    <a:pt x="651" y="605"/>
                    <a:pt x="652" y="605"/>
                  </a:cubicBezTo>
                  <a:cubicBezTo>
                    <a:pt x="657" y="604"/>
                    <a:pt x="663" y="604"/>
                    <a:pt x="668" y="603"/>
                  </a:cubicBezTo>
                  <a:cubicBezTo>
                    <a:pt x="671" y="603"/>
                    <a:pt x="675" y="603"/>
                    <a:pt x="679" y="602"/>
                  </a:cubicBezTo>
                  <a:cubicBezTo>
                    <a:pt x="684" y="602"/>
                    <a:pt x="689" y="601"/>
                    <a:pt x="693" y="601"/>
                  </a:cubicBezTo>
                  <a:cubicBezTo>
                    <a:pt x="697" y="601"/>
                    <a:pt x="701" y="600"/>
                    <a:pt x="705" y="600"/>
                  </a:cubicBezTo>
                  <a:cubicBezTo>
                    <a:pt x="710" y="599"/>
                    <a:pt x="714" y="599"/>
                    <a:pt x="719" y="598"/>
                  </a:cubicBezTo>
                  <a:cubicBezTo>
                    <a:pt x="723" y="597"/>
                    <a:pt x="727" y="597"/>
                    <a:pt x="730" y="596"/>
                  </a:cubicBezTo>
                  <a:cubicBezTo>
                    <a:pt x="735" y="596"/>
                    <a:pt x="739" y="595"/>
                    <a:pt x="744" y="594"/>
                  </a:cubicBezTo>
                  <a:cubicBezTo>
                    <a:pt x="748" y="594"/>
                    <a:pt x="752" y="593"/>
                    <a:pt x="756" y="592"/>
                  </a:cubicBezTo>
                  <a:cubicBezTo>
                    <a:pt x="760" y="592"/>
                    <a:pt x="765" y="591"/>
                    <a:pt x="769" y="590"/>
                  </a:cubicBezTo>
                  <a:cubicBezTo>
                    <a:pt x="773" y="589"/>
                    <a:pt x="777" y="589"/>
                    <a:pt x="781" y="588"/>
                  </a:cubicBezTo>
                  <a:cubicBezTo>
                    <a:pt x="785" y="587"/>
                    <a:pt x="789" y="586"/>
                    <a:pt x="794" y="585"/>
                  </a:cubicBezTo>
                  <a:cubicBezTo>
                    <a:pt x="794" y="585"/>
                    <a:pt x="794" y="585"/>
                    <a:pt x="794" y="585"/>
                  </a:cubicBezTo>
                  <a:cubicBezTo>
                    <a:pt x="794" y="584"/>
                    <a:pt x="794" y="584"/>
                    <a:pt x="794" y="584"/>
                  </a:cubicBezTo>
                  <a:cubicBezTo>
                    <a:pt x="747" y="594"/>
                    <a:pt x="698" y="601"/>
                    <a:pt x="648" y="604"/>
                  </a:cubicBezTo>
                  <a:cubicBezTo>
                    <a:pt x="645" y="602"/>
                    <a:pt x="642" y="600"/>
                    <a:pt x="639" y="598"/>
                  </a:cubicBezTo>
                  <a:cubicBezTo>
                    <a:pt x="638" y="597"/>
                    <a:pt x="637" y="596"/>
                    <a:pt x="635" y="595"/>
                  </a:cubicBezTo>
                  <a:cubicBezTo>
                    <a:pt x="631" y="592"/>
                    <a:pt x="627" y="589"/>
                    <a:pt x="623" y="586"/>
                  </a:cubicBezTo>
                  <a:cubicBezTo>
                    <a:pt x="621" y="585"/>
                    <a:pt x="620" y="584"/>
                    <a:pt x="618" y="582"/>
                  </a:cubicBezTo>
                  <a:cubicBezTo>
                    <a:pt x="614" y="579"/>
                    <a:pt x="610" y="576"/>
                    <a:pt x="606" y="573"/>
                  </a:cubicBezTo>
                  <a:cubicBezTo>
                    <a:pt x="604" y="572"/>
                    <a:pt x="602" y="570"/>
                    <a:pt x="600" y="568"/>
                  </a:cubicBezTo>
                  <a:cubicBezTo>
                    <a:pt x="597" y="565"/>
                    <a:pt x="593" y="562"/>
                    <a:pt x="589" y="559"/>
                  </a:cubicBezTo>
                  <a:cubicBezTo>
                    <a:pt x="587" y="557"/>
                    <a:pt x="585" y="556"/>
                    <a:pt x="583" y="554"/>
                  </a:cubicBezTo>
                  <a:cubicBezTo>
                    <a:pt x="579" y="551"/>
                    <a:pt x="575" y="547"/>
                    <a:pt x="572" y="544"/>
                  </a:cubicBezTo>
                  <a:cubicBezTo>
                    <a:pt x="570" y="542"/>
                    <a:pt x="568" y="541"/>
                    <a:pt x="566" y="539"/>
                  </a:cubicBezTo>
                  <a:cubicBezTo>
                    <a:pt x="574" y="536"/>
                    <a:pt x="581" y="534"/>
                    <a:pt x="589" y="531"/>
                  </a:cubicBezTo>
                  <a:cubicBezTo>
                    <a:pt x="591" y="530"/>
                    <a:pt x="593" y="529"/>
                    <a:pt x="595" y="528"/>
                  </a:cubicBezTo>
                  <a:moveTo>
                    <a:pt x="354" y="264"/>
                  </a:moveTo>
                  <a:cubicBezTo>
                    <a:pt x="353" y="264"/>
                    <a:pt x="353" y="264"/>
                    <a:pt x="353" y="264"/>
                  </a:cubicBezTo>
                  <a:cubicBezTo>
                    <a:pt x="358" y="272"/>
                    <a:pt x="363" y="280"/>
                    <a:pt x="368" y="288"/>
                  </a:cubicBezTo>
                  <a:cubicBezTo>
                    <a:pt x="368" y="288"/>
                    <a:pt x="368" y="288"/>
                    <a:pt x="368" y="288"/>
                  </a:cubicBezTo>
                  <a:cubicBezTo>
                    <a:pt x="374" y="297"/>
                    <a:pt x="380" y="307"/>
                    <a:pt x="387" y="316"/>
                  </a:cubicBezTo>
                  <a:cubicBezTo>
                    <a:pt x="387" y="317"/>
                    <a:pt x="387" y="317"/>
                    <a:pt x="388" y="318"/>
                  </a:cubicBezTo>
                  <a:cubicBezTo>
                    <a:pt x="393" y="327"/>
                    <a:pt x="399" y="335"/>
                    <a:pt x="405" y="344"/>
                  </a:cubicBezTo>
                  <a:cubicBezTo>
                    <a:pt x="406" y="346"/>
                    <a:pt x="408" y="348"/>
                    <a:pt x="409" y="350"/>
                  </a:cubicBezTo>
                  <a:cubicBezTo>
                    <a:pt x="412" y="354"/>
                    <a:pt x="415" y="359"/>
                    <a:pt x="418" y="363"/>
                  </a:cubicBezTo>
                  <a:cubicBezTo>
                    <a:pt x="367" y="368"/>
                    <a:pt x="315" y="372"/>
                    <a:pt x="264" y="373"/>
                  </a:cubicBezTo>
                  <a:cubicBezTo>
                    <a:pt x="264" y="374"/>
                    <a:pt x="264" y="374"/>
                    <a:pt x="264" y="374"/>
                  </a:cubicBezTo>
                  <a:cubicBezTo>
                    <a:pt x="315" y="372"/>
                    <a:pt x="367" y="369"/>
                    <a:pt x="419" y="364"/>
                  </a:cubicBezTo>
                  <a:cubicBezTo>
                    <a:pt x="420" y="366"/>
                    <a:pt x="422" y="369"/>
                    <a:pt x="424" y="371"/>
                  </a:cubicBezTo>
                  <a:cubicBezTo>
                    <a:pt x="425" y="373"/>
                    <a:pt x="427" y="376"/>
                    <a:pt x="428" y="378"/>
                  </a:cubicBezTo>
                  <a:cubicBezTo>
                    <a:pt x="431" y="382"/>
                    <a:pt x="434" y="385"/>
                    <a:pt x="436" y="389"/>
                  </a:cubicBezTo>
                  <a:cubicBezTo>
                    <a:pt x="408" y="390"/>
                    <a:pt x="379" y="391"/>
                    <a:pt x="350" y="391"/>
                  </a:cubicBezTo>
                  <a:cubicBezTo>
                    <a:pt x="337" y="391"/>
                    <a:pt x="324" y="391"/>
                    <a:pt x="310" y="391"/>
                  </a:cubicBezTo>
                  <a:cubicBezTo>
                    <a:pt x="306" y="391"/>
                    <a:pt x="302" y="391"/>
                    <a:pt x="297" y="390"/>
                  </a:cubicBezTo>
                  <a:cubicBezTo>
                    <a:pt x="288" y="390"/>
                    <a:pt x="280" y="390"/>
                    <a:pt x="271" y="390"/>
                  </a:cubicBezTo>
                  <a:cubicBezTo>
                    <a:pt x="269" y="389"/>
                    <a:pt x="266" y="389"/>
                    <a:pt x="264" y="389"/>
                  </a:cubicBezTo>
                  <a:cubicBezTo>
                    <a:pt x="264" y="390"/>
                    <a:pt x="264" y="390"/>
                    <a:pt x="264" y="390"/>
                  </a:cubicBezTo>
                  <a:cubicBezTo>
                    <a:pt x="266" y="390"/>
                    <a:pt x="268" y="390"/>
                    <a:pt x="269" y="390"/>
                  </a:cubicBezTo>
                  <a:cubicBezTo>
                    <a:pt x="278" y="391"/>
                    <a:pt x="287" y="391"/>
                    <a:pt x="296" y="391"/>
                  </a:cubicBezTo>
                  <a:cubicBezTo>
                    <a:pt x="300" y="391"/>
                    <a:pt x="305" y="392"/>
                    <a:pt x="310" y="392"/>
                  </a:cubicBezTo>
                  <a:cubicBezTo>
                    <a:pt x="323" y="392"/>
                    <a:pt x="337" y="392"/>
                    <a:pt x="350" y="392"/>
                  </a:cubicBezTo>
                  <a:cubicBezTo>
                    <a:pt x="379" y="392"/>
                    <a:pt x="408" y="391"/>
                    <a:pt x="437" y="390"/>
                  </a:cubicBezTo>
                  <a:cubicBezTo>
                    <a:pt x="439" y="392"/>
                    <a:pt x="440" y="395"/>
                    <a:pt x="442" y="398"/>
                  </a:cubicBezTo>
                  <a:cubicBezTo>
                    <a:pt x="445" y="401"/>
                    <a:pt x="447" y="405"/>
                    <a:pt x="450" y="408"/>
                  </a:cubicBezTo>
                  <a:cubicBezTo>
                    <a:pt x="454" y="413"/>
                    <a:pt x="457" y="419"/>
                    <a:pt x="461" y="424"/>
                  </a:cubicBezTo>
                  <a:cubicBezTo>
                    <a:pt x="465" y="429"/>
                    <a:pt x="468" y="433"/>
                    <a:pt x="472" y="438"/>
                  </a:cubicBezTo>
                  <a:cubicBezTo>
                    <a:pt x="474" y="442"/>
                    <a:pt x="477" y="446"/>
                    <a:pt x="480" y="449"/>
                  </a:cubicBezTo>
                  <a:cubicBezTo>
                    <a:pt x="484" y="455"/>
                    <a:pt x="489" y="461"/>
                    <a:pt x="493" y="466"/>
                  </a:cubicBezTo>
                  <a:cubicBezTo>
                    <a:pt x="494" y="467"/>
                    <a:pt x="494" y="467"/>
                    <a:pt x="494" y="467"/>
                  </a:cubicBezTo>
                  <a:cubicBezTo>
                    <a:pt x="491" y="469"/>
                    <a:pt x="490" y="471"/>
                    <a:pt x="490" y="474"/>
                  </a:cubicBezTo>
                  <a:cubicBezTo>
                    <a:pt x="490" y="476"/>
                    <a:pt x="490" y="477"/>
                    <a:pt x="491" y="479"/>
                  </a:cubicBezTo>
                  <a:cubicBezTo>
                    <a:pt x="486" y="482"/>
                    <a:pt x="480" y="485"/>
                    <a:pt x="475" y="487"/>
                  </a:cubicBezTo>
                  <a:cubicBezTo>
                    <a:pt x="473" y="489"/>
                    <a:pt x="471" y="490"/>
                    <a:pt x="469" y="491"/>
                  </a:cubicBezTo>
                  <a:cubicBezTo>
                    <a:pt x="463" y="494"/>
                    <a:pt x="457" y="497"/>
                    <a:pt x="451" y="500"/>
                  </a:cubicBezTo>
                  <a:cubicBezTo>
                    <a:pt x="448" y="501"/>
                    <a:pt x="446" y="503"/>
                    <a:pt x="443" y="504"/>
                  </a:cubicBezTo>
                  <a:cubicBezTo>
                    <a:pt x="438" y="507"/>
                    <a:pt x="432" y="509"/>
                    <a:pt x="427" y="512"/>
                  </a:cubicBezTo>
                  <a:cubicBezTo>
                    <a:pt x="424" y="513"/>
                    <a:pt x="422" y="514"/>
                    <a:pt x="419" y="516"/>
                  </a:cubicBezTo>
                  <a:cubicBezTo>
                    <a:pt x="414" y="518"/>
                    <a:pt x="408" y="521"/>
                    <a:pt x="403" y="523"/>
                  </a:cubicBezTo>
                  <a:cubicBezTo>
                    <a:pt x="400" y="524"/>
                    <a:pt x="397" y="526"/>
                    <a:pt x="395" y="527"/>
                  </a:cubicBezTo>
                  <a:cubicBezTo>
                    <a:pt x="393" y="527"/>
                    <a:pt x="392" y="528"/>
                    <a:pt x="391" y="528"/>
                  </a:cubicBezTo>
                  <a:cubicBezTo>
                    <a:pt x="393" y="528"/>
                    <a:pt x="393" y="528"/>
                    <a:pt x="393" y="528"/>
                  </a:cubicBezTo>
                  <a:cubicBezTo>
                    <a:pt x="397" y="527"/>
                    <a:pt x="400" y="526"/>
                    <a:pt x="403" y="524"/>
                  </a:cubicBezTo>
                  <a:cubicBezTo>
                    <a:pt x="407" y="523"/>
                    <a:pt x="410" y="521"/>
                    <a:pt x="414" y="519"/>
                  </a:cubicBezTo>
                  <a:cubicBezTo>
                    <a:pt x="418" y="517"/>
                    <a:pt x="423" y="515"/>
                    <a:pt x="427" y="513"/>
                  </a:cubicBezTo>
                  <a:cubicBezTo>
                    <a:pt x="431" y="511"/>
                    <a:pt x="434" y="509"/>
                    <a:pt x="438" y="508"/>
                  </a:cubicBezTo>
                  <a:cubicBezTo>
                    <a:pt x="442" y="505"/>
                    <a:pt x="447" y="503"/>
                    <a:pt x="451" y="501"/>
                  </a:cubicBezTo>
                  <a:cubicBezTo>
                    <a:pt x="454" y="499"/>
                    <a:pt x="458" y="497"/>
                    <a:pt x="461" y="496"/>
                  </a:cubicBezTo>
                  <a:cubicBezTo>
                    <a:pt x="466" y="493"/>
                    <a:pt x="471" y="491"/>
                    <a:pt x="475" y="488"/>
                  </a:cubicBezTo>
                  <a:cubicBezTo>
                    <a:pt x="479" y="487"/>
                    <a:pt x="482" y="485"/>
                    <a:pt x="486" y="483"/>
                  </a:cubicBezTo>
                  <a:cubicBezTo>
                    <a:pt x="488" y="482"/>
                    <a:pt x="490" y="481"/>
                    <a:pt x="491" y="479"/>
                  </a:cubicBezTo>
                  <a:cubicBezTo>
                    <a:pt x="492" y="480"/>
                    <a:pt x="492" y="481"/>
                    <a:pt x="493" y="482"/>
                  </a:cubicBezTo>
                  <a:cubicBezTo>
                    <a:pt x="493" y="482"/>
                    <a:pt x="492" y="482"/>
                    <a:pt x="492" y="483"/>
                  </a:cubicBezTo>
                  <a:cubicBezTo>
                    <a:pt x="489" y="486"/>
                    <a:pt x="487" y="489"/>
                    <a:pt x="484" y="493"/>
                  </a:cubicBezTo>
                  <a:cubicBezTo>
                    <a:pt x="482" y="495"/>
                    <a:pt x="479" y="498"/>
                    <a:pt x="477" y="500"/>
                  </a:cubicBezTo>
                  <a:cubicBezTo>
                    <a:pt x="474" y="503"/>
                    <a:pt x="472" y="507"/>
                    <a:pt x="469" y="510"/>
                  </a:cubicBezTo>
                  <a:cubicBezTo>
                    <a:pt x="467" y="512"/>
                    <a:pt x="465" y="514"/>
                    <a:pt x="462" y="517"/>
                  </a:cubicBezTo>
                  <a:cubicBezTo>
                    <a:pt x="460" y="520"/>
                    <a:pt x="457" y="523"/>
                    <a:pt x="454" y="526"/>
                  </a:cubicBezTo>
                  <a:cubicBezTo>
                    <a:pt x="453" y="527"/>
                    <a:pt x="453" y="528"/>
                    <a:pt x="452" y="528"/>
                  </a:cubicBezTo>
                  <a:cubicBezTo>
                    <a:pt x="453" y="528"/>
                    <a:pt x="453" y="528"/>
                    <a:pt x="453" y="528"/>
                  </a:cubicBezTo>
                  <a:cubicBezTo>
                    <a:pt x="454" y="528"/>
                    <a:pt x="454" y="527"/>
                    <a:pt x="455" y="526"/>
                  </a:cubicBezTo>
                  <a:cubicBezTo>
                    <a:pt x="457" y="524"/>
                    <a:pt x="459" y="522"/>
                    <a:pt x="461" y="519"/>
                  </a:cubicBezTo>
                  <a:cubicBezTo>
                    <a:pt x="464" y="516"/>
                    <a:pt x="467" y="513"/>
                    <a:pt x="470" y="510"/>
                  </a:cubicBezTo>
                  <a:cubicBezTo>
                    <a:pt x="472" y="508"/>
                    <a:pt x="474" y="505"/>
                    <a:pt x="476" y="503"/>
                  </a:cubicBezTo>
                  <a:cubicBezTo>
                    <a:pt x="479" y="500"/>
                    <a:pt x="482" y="496"/>
                    <a:pt x="485" y="493"/>
                  </a:cubicBezTo>
                  <a:cubicBezTo>
                    <a:pt x="487" y="491"/>
                    <a:pt x="488" y="489"/>
                    <a:pt x="490" y="486"/>
                  </a:cubicBezTo>
                  <a:cubicBezTo>
                    <a:pt x="491" y="485"/>
                    <a:pt x="493" y="484"/>
                    <a:pt x="494" y="482"/>
                  </a:cubicBezTo>
                  <a:cubicBezTo>
                    <a:pt x="495" y="483"/>
                    <a:pt x="496" y="483"/>
                    <a:pt x="496" y="484"/>
                  </a:cubicBezTo>
                  <a:cubicBezTo>
                    <a:pt x="496" y="486"/>
                    <a:pt x="495" y="488"/>
                    <a:pt x="494" y="491"/>
                  </a:cubicBezTo>
                  <a:cubicBezTo>
                    <a:pt x="493" y="495"/>
                    <a:pt x="491" y="501"/>
                    <a:pt x="490" y="505"/>
                  </a:cubicBezTo>
                  <a:cubicBezTo>
                    <a:pt x="488" y="511"/>
                    <a:pt x="486" y="516"/>
                    <a:pt x="485" y="521"/>
                  </a:cubicBezTo>
                  <a:cubicBezTo>
                    <a:pt x="484" y="523"/>
                    <a:pt x="483" y="526"/>
                    <a:pt x="482" y="528"/>
                  </a:cubicBezTo>
                  <a:cubicBezTo>
                    <a:pt x="483" y="528"/>
                    <a:pt x="483" y="528"/>
                    <a:pt x="483" y="528"/>
                  </a:cubicBezTo>
                  <a:cubicBezTo>
                    <a:pt x="486" y="521"/>
                    <a:pt x="488" y="513"/>
                    <a:pt x="491" y="505"/>
                  </a:cubicBezTo>
                  <a:cubicBezTo>
                    <a:pt x="491" y="503"/>
                    <a:pt x="492" y="502"/>
                    <a:pt x="492" y="500"/>
                  </a:cubicBezTo>
                  <a:cubicBezTo>
                    <a:pt x="494" y="495"/>
                    <a:pt x="496" y="489"/>
                    <a:pt x="497" y="484"/>
                  </a:cubicBezTo>
                  <a:cubicBezTo>
                    <a:pt x="498" y="484"/>
                    <a:pt x="499" y="484"/>
                    <a:pt x="500" y="484"/>
                  </a:cubicBezTo>
                  <a:cubicBezTo>
                    <a:pt x="502" y="484"/>
                    <a:pt x="505" y="483"/>
                    <a:pt x="506" y="482"/>
                  </a:cubicBezTo>
                  <a:cubicBezTo>
                    <a:pt x="509" y="484"/>
                    <a:pt x="511" y="486"/>
                    <a:pt x="513" y="489"/>
                  </a:cubicBezTo>
                  <a:cubicBezTo>
                    <a:pt x="515" y="490"/>
                    <a:pt x="516" y="492"/>
                    <a:pt x="518" y="494"/>
                  </a:cubicBezTo>
                  <a:cubicBezTo>
                    <a:pt x="522" y="498"/>
                    <a:pt x="526" y="502"/>
                    <a:pt x="530" y="506"/>
                  </a:cubicBezTo>
                  <a:cubicBezTo>
                    <a:pt x="530" y="504"/>
                    <a:pt x="530" y="504"/>
                    <a:pt x="530" y="504"/>
                  </a:cubicBezTo>
                  <a:cubicBezTo>
                    <a:pt x="530" y="504"/>
                    <a:pt x="530" y="504"/>
                    <a:pt x="529" y="504"/>
                  </a:cubicBezTo>
                  <a:cubicBezTo>
                    <a:pt x="526" y="501"/>
                    <a:pt x="522" y="497"/>
                    <a:pt x="519" y="493"/>
                  </a:cubicBezTo>
                  <a:cubicBezTo>
                    <a:pt x="516" y="491"/>
                    <a:pt x="514" y="488"/>
                    <a:pt x="511" y="486"/>
                  </a:cubicBezTo>
                  <a:cubicBezTo>
                    <a:pt x="510" y="484"/>
                    <a:pt x="508" y="483"/>
                    <a:pt x="507" y="481"/>
                  </a:cubicBezTo>
                  <a:cubicBezTo>
                    <a:pt x="508" y="480"/>
                    <a:pt x="509" y="478"/>
                    <a:pt x="510" y="475"/>
                  </a:cubicBezTo>
                  <a:cubicBezTo>
                    <a:pt x="516" y="476"/>
                    <a:pt x="523" y="476"/>
                    <a:pt x="530" y="476"/>
                  </a:cubicBezTo>
                  <a:cubicBezTo>
                    <a:pt x="530" y="475"/>
                    <a:pt x="530" y="475"/>
                    <a:pt x="530" y="475"/>
                  </a:cubicBezTo>
                  <a:cubicBezTo>
                    <a:pt x="526" y="475"/>
                    <a:pt x="522" y="475"/>
                    <a:pt x="518" y="475"/>
                  </a:cubicBezTo>
                  <a:cubicBezTo>
                    <a:pt x="515" y="475"/>
                    <a:pt x="513" y="474"/>
                    <a:pt x="510" y="474"/>
                  </a:cubicBezTo>
                  <a:cubicBezTo>
                    <a:pt x="510" y="471"/>
                    <a:pt x="508" y="468"/>
                    <a:pt x="505" y="466"/>
                  </a:cubicBezTo>
                  <a:cubicBezTo>
                    <a:pt x="505" y="465"/>
                    <a:pt x="506" y="464"/>
                    <a:pt x="506" y="463"/>
                  </a:cubicBezTo>
                  <a:cubicBezTo>
                    <a:pt x="509" y="459"/>
                    <a:pt x="511" y="454"/>
                    <a:pt x="514" y="450"/>
                  </a:cubicBezTo>
                  <a:cubicBezTo>
                    <a:pt x="515" y="446"/>
                    <a:pt x="517" y="442"/>
                    <a:pt x="519" y="439"/>
                  </a:cubicBezTo>
                  <a:cubicBezTo>
                    <a:pt x="522" y="434"/>
                    <a:pt x="524" y="429"/>
                    <a:pt x="527" y="424"/>
                  </a:cubicBezTo>
                  <a:cubicBezTo>
                    <a:pt x="528" y="422"/>
                    <a:pt x="529" y="420"/>
                    <a:pt x="530" y="418"/>
                  </a:cubicBezTo>
                  <a:cubicBezTo>
                    <a:pt x="530" y="416"/>
                    <a:pt x="530" y="416"/>
                    <a:pt x="530" y="416"/>
                  </a:cubicBezTo>
                  <a:cubicBezTo>
                    <a:pt x="528" y="419"/>
                    <a:pt x="527" y="421"/>
                    <a:pt x="526" y="424"/>
                  </a:cubicBezTo>
                  <a:cubicBezTo>
                    <a:pt x="523" y="430"/>
                    <a:pt x="520" y="435"/>
                    <a:pt x="517" y="441"/>
                  </a:cubicBezTo>
                  <a:cubicBezTo>
                    <a:pt x="516" y="443"/>
                    <a:pt x="514" y="446"/>
                    <a:pt x="513" y="449"/>
                  </a:cubicBezTo>
                  <a:cubicBezTo>
                    <a:pt x="510" y="455"/>
                    <a:pt x="507" y="460"/>
                    <a:pt x="504" y="465"/>
                  </a:cubicBezTo>
                  <a:cubicBezTo>
                    <a:pt x="504" y="465"/>
                    <a:pt x="504" y="465"/>
                    <a:pt x="504" y="465"/>
                  </a:cubicBezTo>
                  <a:cubicBezTo>
                    <a:pt x="503" y="465"/>
                    <a:pt x="501" y="464"/>
                    <a:pt x="500" y="464"/>
                  </a:cubicBezTo>
                  <a:cubicBezTo>
                    <a:pt x="498" y="464"/>
                    <a:pt x="496" y="465"/>
                    <a:pt x="494" y="466"/>
                  </a:cubicBezTo>
                  <a:cubicBezTo>
                    <a:pt x="491" y="462"/>
                    <a:pt x="487" y="458"/>
                    <a:pt x="484" y="453"/>
                  </a:cubicBezTo>
                  <a:cubicBezTo>
                    <a:pt x="483" y="452"/>
                    <a:pt x="482" y="450"/>
                    <a:pt x="481" y="449"/>
                  </a:cubicBezTo>
                  <a:cubicBezTo>
                    <a:pt x="477" y="443"/>
                    <a:pt x="472" y="437"/>
                    <a:pt x="468" y="432"/>
                  </a:cubicBezTo>
                  <a:cubicBezTo>
                    <a:pt x="466" y="429"/>
                    <a:pt x="464" y="426"/>
                    <a:pt x="462" y="423"/>
                  </a:cubicBezTo>
                  <a:cubicBezTo>
                    <a:pt x="458" y="419"/>
                    <a:pt x="455" y="414"/>
                    <a:pt x="452" y="409"/>
                  </a:cubicBezTo>
                  <a:cubicBezTo>
                    <a:pt x="449" y="405"/>
                    <a:pt x="446" y="401"/>
                    <a:pt x="443" y="397"/>
                  </a:cubicBezTo>
                  <a:cubicBezTo>
                    <a:pt x="441" y="395"/>
                    <a:pt x="439" y="392"/>
                    <a:pt x="438" y="390"/>
                  </a:cubicBezTo>
                  <a:cubicBezTo>
                    <a:pt x="469" y="388"/>
                    <a:pt x="499" y="386"/>
                    <a:pt x="530" y="383"/>
                  </a:cubicBezTo>
                  <a:cubicBezTo>
                    <a:pt x="530" y="382"/>
                    <a:pt x="530" y="382"/>
                    <a:pt x="530" y="382"/>
                  </a:cubicBezTo>
                  <a:cubicBezTo>
                    <a:pt x="499" y="385"/>
                    <a:pt x="468" y="387"/>
                    <a:pt x="437" y="389"/>
                  </a:cubicBezTo>
                  <a:cubicBezTo>
                    <a:pt x="437" y="388"/>
                    <a:pt x="436" y="387"/>
                    <a:pt x="435" y="386"/>
                  </a:cubicBezTo>
                  <a:cubicBezTo>
                    <a:pt x="431" y="381"/>
                    <a:pt x="428" y="376"/>
                    <a:pt x="424" y="370"/>
                  </a:cubicBezTo>
                  <a:cubicBezTo>
                    <a:pt x="423" y="368"/>
                    <a:pt x="421" y="366"/>
                    <a:pt x="420" y="364"/>
                  </a:cubicBezTo>
                  <a:cubicBezTo>
                    <a:pt x="419" y="364"/>
                    <a:pt x="419" y="364"/>
                    <a:pt x="419" y="364"/>
                  </a:cubicBezTo>
                  <a:cubicBezTo>
                    <a:pt x="456" y="360"/>
                    <a:pt x="493" y="355"/>
                    <a:pt x="530" y="349"/>
                  </a:cubicBezTo>
                  <a:cubicBezTo>
                    <a:pt x="530" y="348"/>
                    <a:pt x="530" y="348"/>
                    <a:pt x="530" y="348"/>
                  </a:cubicBezTo>
                  <a:cubicBezTo>
                    <a:pt x="493" y="354"/>
                    <a:pt x="456" y="359"/>
                    <a:pt x="419" y="363"/>
                  </a:cubicBezTo>
                  <a:cubicBezTo>
                    <a:pt x="414" y="356"/>
                    <a:pt x="410" y="350"/>
                    <a:pt x="405" y="343"/>
                  </a:cubicBezTo>
                  <a:cubicBezTo>
                    <a:pt x="405" y="342"/>
                    <a:pt x="405" y="342"/>
                    <a:pt x="405" y="342"/>
                  </a:cubicBezTo>
                  <a:cubicBezTo>
                    <a:pt x="388" y="317"/>
                    <a:pt x="371" y="290"/>
                    <a:pt x="354" y="264"/>
                  </a:cubicBezTo>
                  <a:moveTo>
                    <a:pt x="130" y="0"/>
                  </a:moveTo>
                  <a:cubicBezTo>
                    <a:pt x="129" y="0"/>
                    <a:pt x="129" y="0"/>
                    <a:pt x="129" y="0"/>
                  </a:cubicBezTo>
                  <a:cubicBezTo>
                    <a:pt x="130" y="11"/>
                    <a:pt x="130" y="23"/>
                    <a:pt x="131" y="35"/>
                  </a:cubicBezTo>
                  <a:cubicBezTo>
                    <a:pt x="131" y="38"/>
                    <a:pt x="131" y="41"/>
                    <a:pt x="131" y="44"/>
                  </a:cubicBezTo>
                  <a:cubicBezTo>
                    <a:pt x="131" y="60"/>
                    <a:pt x="132" y="75"/>
                    <a:pt x="132" y="90"/>
                  </a:cubicBezTo>
                  <a:cubicBezTo>
                    <a:pt x="132" y="92"/>
                    <a:pt x="132" y="94"/>
                    <a:pt x="133" y="96"/>
                  </a:cubicBezTo>
                  <a:cubicBezTo>
                    <a:pt x="133" y="129"/>
                    <a:pt x="134" y="162"/>
                    <a:pt x="134" y="194"/>
                  </a:cubicBezTo>
                  <a:cubicBezTo>
                    <a:pt x="134" y="195"/>
                    <a:pt x="134" y="197"/>
                    <a:pt x="134" y="198"/>
                  </a:cubicBezTo>
                  <a:cubicBezTo>
                    <a:pt x="135" y="220"/>
                    <a:pt x="135" y="242"/>
                    <a:pt x="135" y="264"/>
                  </a:cubicBezTo>
                  <a:cubicBezTo>
                    <a:pt x="136" y="264"/>
                    <a:pt x="136" y="264"/>
                    <a:pt x="136" y="264"/>
                  </a:cubicBezTo>
                  <a:cubicBezTo>
                    <a:pt x="136" y="226"/>
                    <a:pt x="135" y="187"/>
                    <a:pt x="135" y="148"/>
                  </a:cubicBezTo>
                  <a:cubicBezTo>
                    <a:pt x="135" y="147"/>
                    <a:pt x="135" y="146"/>
                    <a:pt x="134" y="146"/>
                  </a:cubicBezTo>
                  <a:cubicBezTo>
                    <a:pt x="134" y="129"/>
                    <a:pt x="134" y="113"/>
                    <a:pt x="133" y="96"/>
                  </a:cubicBezTo>
                  <a:cubicBezTo>
                    <a:pt x="133" y="93"/>
                    <a:pt x="133" y="91"/>
                    <a:pt x="133" y="88"/>
                  </a:cubicBezTo>
                  <a:cubicBezTo>
                    <a:pt x="133" y="73"/>
                    <a:pt x="132" y="59"/>
                    <a:pt x="132" y="44"/>
                  </a:cubicBezTo>
                  <a:cubicBezTo>
                    <a:pt x="132" y="39"/>
                    <a:pt x="131" y="34"/>
                    <a:pt x="131" y="29"/>
                  </a:cubicBezTo>
                  <a:cubicBezTo>
                    <a:pt x="131" y="19"/>
                    <a:pt x="131" y="9"/>
                    <a:pt x="130" y="0"/>
                  </a:cubicBezTo>
                  <a:moveTo>
                    <a:pt x="194" y="0"/>
                  </a:moveTo>
                  <a:cubicBezTo>
                    <a:pt x="193" y="0"/>
                    <a:pt x="193" y="0"/>
                    <a:pt x="193" y="0"/>
                  </a:cubicBezTo>
                  <a:cubicBezTo>
                    <a:pt x="196" y="6"/>
                    <a:pt x="200" y="12"/>
                    <a:pt x="204" y="18"/>
                  </a:cubicBezTo>
                  <a:cubicBezTo>
                    <a:pt x="216" y="39"/>
                    <a:pt x="228" y="60"/>
                    <a:pt x="240" y="80"/>
                  </a:cubicBezTo>
                  <a:cubicBezTo>
                    <a:pt x="241" y="81"/>
                    <a:pt x="242" y="82"/>
                    <a:pt x="242" y="83"/>
                  </a:cubicBezTo>
                  <a:cubicBezTo>
                    <a:pt x="250" y="95"/>
                    <a:pt x="257" y="108"/>
                    <a:pt x="264" y="120"/>
                  </a:cubicBezTo>
                  <a:cubicBezTo>
                    <a:pt x="264" y="118"/>
                    <a:pt x="264" y="118"/>
                    <a:pt x="264" y="118"/>
                  </a:cubicBezTo>
                  <a:cubicBezTo>
                    <a:pt x="244" y="85"/>
                    <a:pt x="224" y="52"/>
                    <a:pt x="204" y="18"/>
                  </a:cubicBezTo>
                  <a:cubicBezTo>
                    <a:pt x="201" y="12"/>
                    <a:pt x="197" y="6"/>
                    <a:pt x="194" y="0"/>
                  </a:cubicBezTo>
                  <a:moveTo>
                    <a:pt x="696" y="0"/>
                  </a:moveTo>
                  <a:cubicBezTo>
                    <a:pt x="695" y="0"/>
                    <a:pt x="695" y="0"/>
                    <a:pt x="695" y="0"/>
                  </a:cubicBezTo>
                  <a:cubicBezTo>
                    <a:pt x="694" y="2"/>
                    <a:pt x="693" y="5"/>
                    <a:pt x="692" y="8"/>
                  </a:cubicBezTo>
                  <a:cubicBezTo>
                    <a:pt x="690" y="16"/>
                    <a:pt x="687" y="23"/>
                    <a:pt x="685" y="31"/>
                  </a:cubicBezTo>
                  <a:cubicBezTo>
                    <a:pt x="683" y="36"/>
                    <a:pt x="681" y="42"/>
                    <a:pt x="679" y="47"/>
                  </a:cubicBezTo>
                  <a:cubicBezTo>
                    <a:pt x="676" y="56"/>
                    <a:pt x="673" y="64"/>
                    <a:pt x="670" y="73"/>
                  </a:cubicBezTo>
                  <a:cubicBezTo>
                    <a:pt x="669" y="77"/>
                    <a:pt x="668" y="81"/>
                    <a:pt x="666" y="84"/>
                  </a:cubicBezTo>
                  <a:cubicBezTo>
                    <a:pt x="663" y="93"/>
                    <a:pt x="660" y="102"/>
                    <a:pt x="657" y="110"/>
                  </a:cubicBezTo>
                  <a:cubicBezTo>
                    <a:pt x="656" y="113"/>
                    <a:pt x="655" y="117"/>
                    <a:pt x="654" y="120"/>
                  </a:cubicBezTo>
                  <a:cubicBezTo>
                    <a:pt x="645" y="144"/>
                    <a:pt x="637" y="167"/>
                    <a:pt x="628" y="189"/>
                  </a:cubicBezTo>
                  <a:cubicBezTo>
                    <a:pt x="626" y="194"/>
                    <a:pt x="624" y="199"/>
                    <a:pt x="622" y="204"/>
                  </a:cubicBezTo>
                  <a:cubicBezTo>
                    <a:pt x="620" y="210"/>
                    <a:pt x="618" y="216"/>
                    <a:pt x="615" y="222"/>
                  </a:cubicBezTo>
                  <a:cubicBezTo>
                    <a:pt x="613" y="228"/>
                    <a:pt x="611" y="234"/>
                    <a:pt x="609" y="239"/>
                  </a:cubicBezTo>
                  <a:cubicBezTo>
                    <a:pt x="607" y="244"/>
                    <a:pt x="605" y="249"/>
                    <a:pt x="603" y="254"/>
                  </a:cubicBezTo>
                  <a:cubicBezTo>
                    <a:pt x="601" y="257"/>
                    <a:pt x="600" y="260"/>
                    <a:pt x="599" y="264"/>
                  </a:cubicBezTo>
                  <a:cubicBezTo>
                    <a:pt x="600" y="264"/>
                    <a:pt x="600" y="264"/>
                    <a:pt x="600" y="264"/>
                  </a:cubicBezTo>
                  <a:cubicBezTo>
                    <a:pt x="605" y="250"/>
                    <a:pt x="611" y="237"/>
                    <a:pt x="616" y="223"/>
                  </a:cubicBezTo>
                  <a:cubicBezTo>
                    <a:pt x="616" y="222"/>
                    <a:pt x="616" y="222"/>
                    <a:pt x="617" y="221"/>
                  </a:cubicBezTo>
                  <a:cubicBezTo>
                    <a:pt x="621" y="211"/>
                    <a:pt x="625" y="201"/>
                    <a:pt x="629" y="190"/>
                  </a:cubicBezTo>
                  <a:cubicBezTo>
                    <a:pt x="629" y="188"/>
                    <a:pt x="630" y="187"/>
                    <a:pt x="631" y="185"/>
                  </a:cubicBezTo>
                  <a:cubicBezTo>
                    <a:pt x="634" y="176"/>
                    <a:pt x="638" y="166"/>
                    <a:pt x="642" y="156"/>
                  </a:cubicBezTo>
                  <a:cubicBezTo>
                    <a:pt x="642" y="155"/>
                    <a:pt x="642" y="154"/>
                    <a:pt x="643" y="152"/>
                  </a:cubicBezTo>
                  <a:cubicBezTo>
                    <a:pt x="647" y="142"/>
                    <a:pt x="650" y="132"/>
                    <a:pt x="654" y="121"/>
                  </a:cubicBezTo>
                  <a:cubicBezTo>
                    <a:pt x="655" y="120"/>
                    <a:pt x="655" y="119"/>
                    <a:pt x="655" y="118"/>
                  </a:cubicBezTo>
                  <a:cubicBezTo>
                    <a:pt x="669" y="81"/>
                    <a:pt x="682" y="41"/>
                    <a:pt x="6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7">
              <a:extLst>
                <a:ext uri="{FF2B5EF4-FFF2-40B4-BE49-F238E27FC236}">
                  <a16:creationId xmlns:a16="http://schemas.microsoft.com/office/drawing/2014/main" id="{33092841-FB9C-026C-AFFB-0395E84DFED1}"/>
                </a:ext>
              </a:extLst>
            </p:cNvPr>
            <p:cNvSpPr>
              <a:spLocks noEditPoints="1"/>
            </p:cNvSpPr>
            <p:nvPr/>
          </p:nvSpPr>
          <p:spPr bwMode="auto">
            <a:xfrm>
              <a:off x="15765463" y="7231063"/>
              <a:ext cx="454025" cy="450850"/>
            </a:xfrm>
            <a:custGeom>
              <a:avLst/>
              <a:gdLst>
                <a:gd name="T0" fmla="*/ 151 w 266"/>
                <a:gd name="T1" fmla="*/ 260 h 265"/>
                <a:gd name="T2" fmla="*/ 141 w 266"/>
                <a:gd name="T3" fmla="*/ 257 h 265"/>
                <a:gd name="T4" fmla="*/ 113 w 266"/>
                <a:gd name="T5" fmla="*/ 236 h 265"/>
                <a:gd name="T6" fmla="*/ 95 w 266"/>
                <a:gd name="T7" fmla="*/ 231 h 265"/>
                <a:gd name="T8" fmla="*/ 71 w 266"/>
                <a:gd name="T9" fmla="*/ 244 h 265"/>
                <a:gd name="T10" fmla="*/ 119 w 266"/>
                <a:gd name="T11" fmla="*/ 238 h 265"/>
                <a:gd name="T12" fmla="*/ 159 w 266"/>
                <a:gd name="T13" fmla="*/ 242 h 265"/>
                <a:gd name="T14" fmla="*/ 129 w 266"/>
                <a:gd name="T15" fmla="*/ 200 h 265"/>
                <a:gd name="T16" fmla="*/ 150 w 266"/>
                <a:gd name="T17" fmla="*/ 225 h 265"/>
                <a:gd name="T18" fmla="*/ 116 w 266"/>
                <a:gd name="T19" fmla="*/ 208 h 265"/>
                <a:gd name="T20" fmla="*/ 133 w 266"/>
                <a:gd name="T21" fmla="*/ 177 h 265"/>
                <a:gd name="T22" fmla="*/ 111 w 266"/>
                <a:gd name="T23" fmla="*/ 223 h 265"/>
                <a:gd name="T24" fmla="*/ 12 w 266"/>
                <a:gd name="T25" fmla="*/ 166 h 265"/>
                <a:gd name="T26" fmla="*/ 129 w 266"/>
                <a:gd name="T27" fmla="*/ 172 h 265"/>
                <a:gd name="T28" fmla="*/ 109 w 266"/>
                <a:gd name="T29" fmla="*/ 222 h 265"/>
                <a:gd name="T30" fmla="*/ 150 w 266"/>
                <a:gd name="T31" fmla="*/ 151 h 265"/>
                <a:gd name="T32" fmla="*/ 89 w 266"/>
                <a:gd name="T33" fmla="*/ 152 h 265"/>
                <a:gd name="T34" fmla="*/ 34 w 266"/>
                <a:gd name="T35" fmla="*/ 157 h 265"/>
                <a:gd name="T36" fmla="*/ 200 w 266"/>
                <a:gd name="T37" fmla="*/ 184 h 265"/>
                <a:gd name="T38" fmla="*/ 156 w 266"/>
                <a:gd name="T39" fmla="*/ 226 h 265"/>
                <a:gd name="T40" fmla="*/ 139 w 266"/>
                <a:gd name="T41" fmla="*/ 184 h 265"/>
                <a:gd name="T42" fmla="*/ 145 w 266"/>
                <a:gd name="T43" fmla="*/ 153 h 265"/>
                <a:gd name="T44" fmla="*/ 43 w 266"/>
                <a:gd name="T45" fmla="*/ 127 h 265"/>
                <a:gd name="T46" fmla="*/ 112 w 266"/>
                <a:gd name="T47" fmla="*/ 76 h 265"/>
                <a:gd name="T48" fmla="*/ 125 w 266"/>
                <a:gd name="T49" fmla="*/ 135 h 265"/>
                <a:gd name="T50" fmla="*/ 123 w 266"/>
                <a:gd name="T51" fmla="*/ 84 h 265"/>
                <a:gd name="T52" fmla="*/ 136 w 266"/>
                <a:gd name="T53" fmla="*/ 148 h 265"/>
                <a:gd name="T54" fmla="*/ 120 w 266"/>
                <a:gd name="T55" fmla="*/ 78 h 265"/>
                <a:gd name="T56" fmla="*/ 122 w 266"/>
                <a:gd name="T57" fmla="*/ 64 h 265"/>
                <a:gd name="T58" fmla="*/ 144 w 266"/>
                <a:gd name="T59" fmla="*/ 59 h 265"/>
                <a:gd name="T60" fmla="*/ 51 w 266"/>
                <a:gd name="T61" fmla="*/ 53 h 265"/>
                <a:gd name="T62" fmla="*/ 78 w 266"/>
                <a:gd name="T63" fmla="*/ 50 h 265"/>
                <a:gd name="T64" fmla="*/ 184 w 266"/>
                <a:gd name="T65" fmla="*/ 48 h 265"/>
                <a:gd name="T66" fmla="*/ 188 w 266"/>
                <a:gd name="T67" fmla="*/ 0 h 265"/>
                <a:gd name="T68" fmla="*/ 112 w 266"/>
                <a:gd name="T69" fmla="*/ 56 h 265"/>
                <a:gd name="T70" fmla="*/ 127 w 266"/>
                <a:gd name="T71" fmla="*/ 0 h 265"/>
                <a:gd name="T72" fmla="*/ 4 w 266"/>
                <a:gd name="T73" fmla="*/ 10 h 265"/>
                <a:gd name="T74" fmla="*/ 0 w 266"/>
                <a:gd name="T75" fmla="*/ 42 h 265"/>
                <a:gd name="T76" fmla="*/ 81 w 266"/>
                <a:gd name="T77" fmla="*/ 60 h 265"/>
                <a:gd name="T78" fmla="*/ 1 w 266"/>
                <a:gd name="T79" fmla="*/ 82 h 265"/>
                <a:gd name="T80" fmla="*/ 110 w 266"/>
                <a:gd name="T81" fmla="*/ 75 h 265"/>
                <a:gd name="T82" fmla="*/ 6 w 266"/>
                <a:gd name="T83" fmla="*/ 148 h 265"/>
                <a:gd name="T84" fmla="*/ 65 w 266"/>
                <a:gd name="T85" fmla="*/ 208 h 265"/>
                <a:gd name="T86" fmla="*/ 12 w 266"/>
                <a:gd name="T87" fmla="*/ 232 h 265"/>
                <a:gd name="T88" fmla="*/ 11 w 266"/>
                <a:gd name="T89" fmla="*/ 233 h 265"/>
                <a:gd name="T90" fmla="*/ 135 w 266"/>
                <a:gd name="T91" fmla="*/ 257 h 265"/>
                <a:gd name="T92" fmla="*/ 0 w 266"/>
                <a:gd name="T93" fmla="*/ 256 h 265"/>
                <a:gd name="T94" fmla="*/ 142 w 266"/>
                <a:gd name="T95" fmla="*/ 259 h 265"/>
                <a:gd name="T96" fmla="*/ 200 w 266"/>
                <a:gd name="T97" fmla="*/ 258 h 265"/>
                <a:gd name="T98" fmla="*/ 262 w 266"/>
                <a:gd name="T99" fmla="*/ 247 h 265"/>
                <a:gd name="T100" fmla="*/ 231 w 266"/>
                <a:gd name="T101" fmla="*/ 255 h 265"/>
                <a:gd name="T102" fmla="*/ 197 w 266"/>
                <a:gd name="T103" fmla="*/ 252 h 265"/>
                <a:gd name="T104" fmla="*/ 199 w 266"/>
                <a:gd name="T105" fmla="*/ 251 h 265"/>
                <a:gd name="T106" fmla="*/ 173 w 266"/>
                <a:gd name="T107" fmla="*/ 225 h 265"/>
                <a:gd name="T108" fmla="*/ 259 w 266"/>
                <a:gd name="T109" fmla="*/ 229 h 265"/>
                <a:gd name="T110" fmla="*/ 236 w 266"/>
                <a:gd name="T111" fmla="*/ 215 h 265"/>
                <a:gd name="T112" fmla="*/ 172 w 266"/>
                <a:gd name="T113" fmla="*/ 148 h 265"/>
                <a:gd name="T114" fmla="*/ 215 w 266"/>
                <a:gd name="T115" fmla="*/ 151 h 265"/>
                <a:gd name="T116" fmla="*/ 191 w 266"/>
                <a:gd name="T117" fmla="*/ 75 h 265"/>
                <a:gd name="T118" fmla="*/ 198 w 266"/>
                <a:gd name="T119" fmla="*/ 58 h 265"/>
                <a:gd name="T120" fmla="*/ 219 w 266"/>
                <a:gd name="T121"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6" h="265">
                  <a:moveTo>
                    <a:pt x="151" y="260"/>
                  </a:moveTo>
                  <a:cubicBezTo>
                    <a:pt x="150" y="260"/>
                    <a:pt x="148" y="260"/>
                    <a:pt x="146" y="259"/>
                  </a:cubicBezTo>
                  <a:cubicBezTo>
                    <a:pt x="145" y="259"/>
                    <a:pt x="145" y="259"/>
                    <a:pt x="144" y="259"/>
                  </a:cubicBezTo>
                  <a:cubicBezTo>
                    <a:pt x="143" y="259"/>
                    <a:pt x="142" y="259"/>
                    <a:pt x="141" y="258"/>
                  </a:cubicBezTo>
                  <a:cubicBezTo>
                    <a:pt x="142" y="258"/>
                    <a:pt x="143" y="258"/>
                    <a:pt x="144" y="258"/>
                  </a:cubicBezTo>
                  <a:cubicBezTo>
                    <a:pt x="149" y="257"/>
                    <a:pt x="155" y="257"/>
                    <a:pt x="160" y="256"/>
                  </a:cubicBezTo>
                  <a:cubicBezTo>
                    <a:pt x="160" y="257"/>
                    <a:pt x="160" y="258"/>
                    <a:pt x="160" y="259"/>
                  </a:cubicBezTo>
                  <a:cubicBezTo>
                    <a:pt x="160" y="259"/>
                    <a:pt x="160" y="259"/>
                    <a:pt x="160" y="259"/>
                  </a:cubicBezTo>
                  <a:cubicBezTo>
                    <a:pt x="159" y="259"/>
                    <a:pt x="159" y="259"/>
                    <a:pt x="158" y="259"/>
                  </a:cubicBezTo>
                  <a:cubicBezTo>
                    <a:pt x="157" y="259"/>
                    <a:pt x="157" y="260"/>
                    <a:pt x="156" y="260"/>
                  </a:cubicBezTo>
                  <a:cubicBezTo>
                    <a:pt x="154" y="260"/>
                    <a:pt x="153" y="260"/>
                    <a:pt x="151" y="260"/>
                  </a:cubicBezTo>
                  <a:moveTo>
                    <a:pt x="139" y="258"/>
                  </a:moveTo>
                  <a:cubicBezTo>
                    <a:pt x="138" y="257"/>
                    <a:pt x="138" y="257"/>
                    <a:pt x="137" y="257"/>
                  </a:cubicBezTo>
                  <a:cubicBezTo>
                    <a:pt x="135" y="256"/>
                    <a:pt x="133" y="255"/>
                    <a:pt x="131" y="254"/>
                  </a:cubicBezTo>
                  <a:cubicBezTo>
                    <a:pt x="130" y="254"/>
                    <a:pt x="129" y="253"/>
                    <a:pt x="129" y="253"/>
                  </a:cubicBezTo>
                  <a:cubicBezTo>
                    <a:pt x="128" y="252"/>
                    <a:pt x="128" y="252"/>
                    <a:pt x="128" y="252"/>
                  </a:cubicBezTo>
                  <a:cubicBezTo>
                    <a:pt x="130" y="252"/>
                    <a:pt x="132" y="253"/>
                    <a:pt x="134" y="253"/>
                  </a:cubicBezTo>
                  <a:cubicBezTo>
                    <a:pt x="139" y="253"/>
                    <a:pt x="144" y="253"/>
                    <a:pt x="149" y="254"/>
                  </a:cubicBezTo>
                  <a:cubicBezTo>
                    <a:pt x="152" y="254"/>
                    <a:pt x="156" y="254"/>
                    <a:pt x="160" y="254"/>
                  </a:cubicBezTo>
                  <a:cubicBezTo>
                    <a:pt x="160" y="255"/>
                    <a:pt x="160" y="255"/>
                    <a:pt x="160" y="255"/>
                  </a:cubicBezTo>
                  <a:cubicBezTo>
                    <a:pt x="160" y="255"/>
                    <a:pt x="160" y="255"/>
                    <a:pt x="160" y="255"/>
                  </a:cubicBezTo>
                  <a:cubicBezTo>
                    <a:pt x="153" y="256"/>
                    <a:pt x="147" y="257"/>
                    <a:pt x="141" y="257"/>
                  </a:cubicBezTo>
                  <a:cubicBezTo>
                    <a:pt x="140" y="257"/>
                    <a:pt x="139" y="257"/>
                    <a:pt x="139" y="258"/>
                  </a:cubicBezTo>
                  <a:moveTo>
                    <a:pt x="160" y="254"/>
                  </a:moveTo>
                  <a:cubicBezTo>
                    <a:pt x="157" y="253"/>
                    <a:pt x="155" y="253"/>
                    <a:pt x="152" y="253"/>
                  </a:cubicBezTo>
                  <a:cubicBezTo>
                    <a:pt x="147" y="253"/>
                    <a:pt x="142" y="253"/>
                    <a:pt x="137" y="252"/>
                  </a:cubicBezTo>
                  <a:cubicBezTo>
                    <a:pt x="133" y="252"/>
                    <a:pt x="130" y="251"/>
                    <a:pt x="126" y="251"/>
                  </a:cubicBezTo>
                  <a:cubicBezTo>
                    <a:pt x="125" y="250"/>
                    <a:pt x="123" y="249"/>
                    <a:pt x="122" y="248"/>
                  </a:cubicBezTo>
                  <a:cubicBezTo>
                    <a:pt x="121" y="247"/>
                    <a:pt x="120" y="247"/>
                    <a:pt x="119" y="246"/>
                  </a:cubicBezTo>
                  <a:cubicBezTo>
                    <a:pt x="118" y="244"/>
                    <a:pt x="116" y="243"/>
                    <a:pt x="114" y="241"/>
                  </a:cubicBezTo>
                  <a:cubicBezTo>
                    <a:pt x="113" y="240"/>
                    <a:pt x="113" y="240"/>
                    <a:pt x="112" y="239"/>
                  </a:cubicBezTo>
                  <a:cubicBezTo>
                    <a:pt x="111" y="238"/>
                    <a:pt x="111" y="238"/>
                    <a:pt x="111" y="238"/>
                  </a:cubicBezTo>
                  <a:cubicBezTo>
                    <a:pt x="112" y="237"/>
                    <a:pt x="113" y="237"/>
                    <a:pt x="113" y="236"/>
                  </a:cubicBezTo>
                  <a:cubicBezTo>
                    <a:pt x="115" y="237"/>
                    <a:pt x="117" y="238"/>
                    <a:pt x="119" y="239"/>
                  </a:cubicBezTo>
                  <a:cubicBezTo>
                    <a:pt x="121" y="240"/>
                    <a:pt x="122" y="240"/>
                    <a:pt x="124" y="241"/>
                  </a:cubicBezTo>
                  <a:cubicBezTo>
                    <a:pt x="127" y="242"/>
                    <a:pt x="130" y="244"/>
                    <a:pt x="133" y="245"/>
                  </a:cubicBezTo>
                  <a:cubicBezTo>
                    <a:pt x="135" y="246"/>
                    <a:pt x="136" y="246"/>
                    <a:pt x="137" y="247"/>
                  </a:cubicBezTo>
                  <a:cubicBezTo>
                    <a:pt x="142" y="249"/>
                    <a:pt x="147" y="250"/>
                    <a:pt x="151" y="252"/>
                  </a:cubicBezTo>
                  <a:cubicBezTo>
                    <a:pt x="152" y="252"/>
                    <a:pt x="153" y="252"/>
                    <a:pt x="153" y="252"/>
                  </a:cubicBezTo>
                  <a:cubicBezTo>
                    <a:pt x="155" y="253"/>
                    <a:pt x="157" y="253"/>
                    <a:pt x="160" y="254"/>
                  </a:cubicBezTo>
                  <a:moveTo>
                    <a:pt x="38" y="233"/>
                  </a:moveTo>
                  <a:cubicBezTo>
                    <a:pt x="49" y="233"/>
                    <a:pt x="60" y="233"/>
                    <a:pt x="72" y="233"/>
                  </a:cubicBezTo>
                  <a:cubicBezTo>
                    <a:pt x="74" y="232"/>
                    <a:pt x="76" y="232"/>
                    <a:pt x="78" y="232"/>
                  </a:cubicBezTo>
                  <a:cubicBezTo>
                    <a:pt x="84" y="232"/>
                    <a:pt x="90" y="232"/>
                    <a:pt x="95" y="231"/>
                  </a:cubicBezTo>
                  <a:cubicBezTo>
                    <a:pt x="96" y="236"/>
                    <a:pt x="100" y="240"/>
                    <a:pt x="105" y="240"/>
                  </a:cubicBezTo>
                  <a:cubicBezTo>
                    <a:pt x="107" y="240"/>
                    <a:pt x="109" y="240"/>
                    <a:pt x="111" y="238"/>
                  </a:cubicBezTo>
                  <a:cubicBezTo>
                    <a:pt x="111" y="239"/>
                    <a:pt x="111" y="239"/>
                    <a:pt x="111" y="239"/>
                  </a:cubicBezTo>
                  <a:cubicBezTo>
                    <a:pt x="112" y="240"/>
                    <a:pt x="112" y="240"/>
                    <a:pt x="113" y="241"/>
                  </a:cubicBezTo>
                  <a:cubicBezTo>
                    <a:pt x="115" y="243"/>
                    <a:pt x="116" y="244"/>
                    <a:pt x="118" y="246"/>
                  </a:cubicBezTo>
                  <a:cubicBezTo>
                    <a:pt x="119" y="247"/>
                    <a:pt x="120" y="247"/>
                    <a:pt x="120" y="248"/>
                  </a:cubicBezTo>
                  <a:cubicBezTo>
                    <a:pt x="122" y="249"/>
                    <a:pt x="123" y="250"/>
                    <a:pt x="124" y="251"/>
                  </a:cubicBezTo>
                  <a:cubicBezTo>
                    <a:pt x="123" y="251"/>
                    <a:pt x="121" y="251"/>
                    <a:pt x="120" y="250"/>
                  </a:cubicBezTo>
                  <a:cubicBezTo>
                    <a:pt x="114" y="250"/>
                    <a:pt x="109" y="249"/>
                    <a:pt x="104" y="249"/>
                  </a:cubicBezTo>
                  <a:cubicBezTo>
                    <a:pt x="98" y="248"/>
                    <a:pt x="92" y="247"/>
                    <a:pt x="86" y="246"/>
                  </a:cubicBezTo>
                  <a:cubicBezTo>
                    <a:pt x="81" y="245"/>
                    <a:pt x="76" y="245"/>
                    <a:pt x="71" y="244"/>
                  </a:cubicBezTo>
                  <a:cubicBezTo>
                    <a:pt x="64" y="243"/>
                    <a:pt x="58" y="242"/>
                    <a:pt x="51" y="240"/>
                  </a:cubicBezTo>
                  <a:cubicBezTo>
                    <a:pt x="47" y="240"/>
                    <a:pt x="43" y="239"/>
                    <a:pt x="38" y="238"/>
                  </a:cubicBezTo>
                  <a:cubicBezTo>
                    <a:pt x="31" y="236"/>
                    <a:pt x="23" y="235"/>
                    <a:pt x="15" y="233"/>
                  </a:cubicBezTo>
                  <a:cubicBezTo>
                    <a:pt x="23" y="233"/>
                    <a:pt x="30" y="233"/>
                    <a:pt x="38" y="233"/>
                  </a:cubicBezTo>
                  <a:moveTo>
                    <a:pt x="160" y="253"/>
                  </a:moveTo>
                  <a:cubicBezTo>
                    <a:pt x="158" y="252"/>
                    <a:pt x="155" y="252"/>
                    <a:pt x="153" y="251"/>
                  </a:cubicBezTo>
                  <a:cubicBezTo>
                    <a:pt x="152" y="251"/>
                    <a:pt x="152" y="251"/>
                    <a:pt x="152" y="251"/>
                  </a:cubicBezTo>
                  <a:cubicBezTo>
                    <a:pt x="147" y="249"/>
                    <a:pt x="142" y="248"/>
                    <a:pt x="138" y="246"/>
                  </a:cubicBezTo>
                  <a:cubicBezTo>
                    <a:pt x="136" y="245"/>
                    <a:pt x="135" y="245"/>
                    <a:pt x="133" y="244"/>
                  </a:cubicBezTo>
                  <a:cubicBezTo>
                    <a:pt x="130" y="243"/>
                    <a:pt x="126" y="241"/>
                    <a:pt x="123" y="240"/>
                  </a:cubicBezTo>
                  <a:cubicBezTo>
                    <a:pt x="122" y="239"/>
                    <a:pt x="120" y="239"/>
                    <a:pt x="119" y="238"/>
                  </a:cubicBezTo>
                  <a:cubicBezTo>
                    <a:pt x="117" y="237"/>
                    <a:pt x="116" y="236"/>
                    <a:pt x="114" y="235"/>
                  </a:cubicBezTo>
                  <a:cubicBezTo>
                    <a:pt x="115" y="234"/>
                    <a:pt x="115" y="232"/>
                    <a:pt x="115" y="231"/>
                  </a:cubicBezTo>
                  <a:cubicBezTo>
                    <a:pt x="115" y="230"/>
                    <a:pt x="115" y="230"/>
                    <a:pt x="115" y="230"/>
                  </a:cubicBezTo>
                  <a:cubicBezTo>
                    <a:pt x="118" y="230"/>
                    <a:pt x="120" y="230"/>
                    <a:pt x="123" y="230"/>
                  </a:cubicBezTo>
                  <a:cubicBezTo>
                    <a:pt x="125" y="230"/>
                    <a:pt x="128" y="229"/>
                    <a:pt x="131" y="229"/>
                  </a:cubicBezTo>
                  <a:cubicBezTo>
                    <a:pt x="136" y="229"/>
                    <a:pt x="142" y="228"/>
                    <a:pt x="148" y="228"/>
                  </a:cubicBezTo>
                  <a:cubicBezTo>
                    <a:pt x="149" y="227"/>
                    <a:pt x="150" y="227"/>
                    <a:pt x="151" y="227"/>
                  </a:cubicBezTo>
                  <a:cubicBezTo>
                    <a:pt x="151" y="228"/>
                    <a:pt x="151" y="229"/>
                    <a:pt x="152" y="229"/>
                  </a:cubicBezTo>
                  <a:cubicBezTo>
                    <a:pt x="152" y="231"/>
                    <a:pt x="153" y="232"/>
                    <a:pt x="154" y="234"/>
                  </a:cubicBezTo>
                  <a:cubicBezTo>
                    <a:pt x="155" y="235"/>
                    <a:pt x="155" y="236"/>
                    <a:pt x="156" y="238"/>
                  </a:cubicBezTo>
                  <a:cubicBezTo>
                    <a:pt x="157" y="239"/>
                    <a:pt x="158" y="240"/>
                    <a:pt x="159" y="242"/>
                  </a:cubicBezTo>
                  <a:cubicBezTo>
                    <a:pt x="159" y="243"/>
                    <a:pt x="160" y="244"/>
                    <a:pt x="161" y="245"/>
                  </a:cubicBezTo>
                  <a:cubicBezTo>
                    <a:pt x="162" y="246"/>
                    <a:pt x="162" y="247"/>
                    <a:pt x="163" y="247"/>
                  </a:cubicBezTo>
                  <a:cubicBezTo>
                    <a:pt x="161" y="249"/>
                    <a:pt x="160" y="251"/>
                    <a:pt x="160" y="253"/>
                  </a:cubicBezTo>
                  <a:moveTo>
                    <a:pt x="115" y="229"/>
                  </a:moveTo>
                  <a:cubicBezTo>
                    <a:pt x="114" y="227"/>
                    <a:pt x="114" y="225"/>
                    <a:pt x="112" y="223"/>
                  </a:cubicBezTo>
                  <a:cubicBezTo>
                    <a:pt x="112" y="223"/>
                    <a:pt x="112" y="223"/>
                    <a:pt x="112" y="223"/>
                  </a:cubicBezTo>
                  <a:cubicBezTo>
                    <a:pt x="114" y="221"/>
                    <a:pt x="115" y="220"/>
                    <a:pt x="116" y="218"/>
                  </a:cubicBezTo>
                  <a:cubicBezTo>
                    <a:pt x="117" y="217"/>
                    <a:pt x="118" y="216"/>
                    <a:pt x="119" y="214"/>
                  </a:cubicBezTo>
                  <a:cubicBezTo>
                    <a:pt x="120" y="213"/>
                    <a:pt x="121" y="211"/>
                    <a:pt x="123" y="209"/>
                  </a:cubicBezTo>
                  <a:cubicBezTo>
                    <a:pt x="124" y="208"/>
                    <a:pt x="125" y="207"/>
                    <a:pt x="126" y="205"/>
                  </a:cubicBezTo>
                  <a:cubicBezTo>
                    <a:pt x="127" y="203"/>
                    <a:pt x="128" y="201"/>
                    <a:pt x="129" y="200"/>
                  </a:cubicBezTo>
                  <a:cubicBezTo>
                    <a:pt x="130" y="198"/>
                    <a:pt x="131" y="197"/>
                    <a:pt x="132" y="195"/>
                  </a:cubicBezTo>
                  <a:cubicBezTo>
                    <a:pt x="133" y="193"/>
                    <a:pt x="135" y="191"/>
                    <a:pt x="136" y="189"/>
                  </a:cubicBezTo>
                  <a:cubicBezTo>
                    <a:pt x="136" y="189"/>
                    <a:pt x="136" y="188"/>
                    <a:pt x="136" y="188"/>
                  </a:cubicBezTo>
                  <a:cubicBezTo>
                    <a:pt x="137" y="188"/>
                    <a:pt x="137" y="188"/>
                    <a:pt x="137" y="188"/>
                  </a:cubicBezTo>
                  <a:cubicBezTo>
                    <a:pt x="137" y="190"/>
                    <a:pt x="138" y="192"/>
                    <a:pt x="138" y="194"/>
                  </a:cubicBezTo>
                  <a:cubicBezTo>
                    <a:pt x="139" y="196"/>
                    <a:pt x="139" y="198"/>
                    <a:pt x="140" y="199"/>
                  </a:cubicBezTo>
                  <a:cubicBezTo>
                    <a:pt x="141" y="201"/>
                    <a:pt x="141" y="203"/>
                    <a:pt x="142" y="205"/>
                  </a:cubicBezTo>
                  <a:cubicBezTo>
                    <a:pt x="142" y="207"/>
                    <a:pt x="143" y="208"/>
                    <a:pt x="144" y="210"/>
                  </a:cubicBezTo>
                  <a:cubicBezTo>
                    <a:pt x="144" y="212"/>
                    <a:pt x="145" y="214"/>
                    <a:pt x="146" y="215"/>
                  </a:cubicBezTo>
                  <a:cubicBezTo>
                    <a:pt x="146" y="217"/>
                    <a:pt x="147" y="219"/>
                    <a:pt x="148" y="220"/>
                  </a:cubicBezTo>
                  <a:cubicBezTo>
                    <a:pt x="148" y="222"/>
                    <a:pt x="149" y="223"/>
                    <a:pt x="150" y="225"/>
                  </a:cubicBezTo>
                  <a:cubicBezTo>
                    <a:pt x="150" y="226"/>
                    <a:pt x="150" y="226"/>
                    <a:pt x="150" y="227"/>
                  </a:cubicBezTo>
                  <a:cubicBezTo>
                    <a:pt x="147" y="227"/>
                    <a:pt x="144" y="227"/>
                    <a:pt x="141" y="227"/>
                  </a:cubicBezTo>
                  <a:cubicBezTo>
                    <a:pt x="138" y="228"/>
                    <a:pt x="134" y="228"/>
                    <a:pt x="131" y="228"/>
                  </a:cubicBezTo>
                  <a:cubicBezTo>
                    <a:pt x="126" y="229"/>
                    <a:pt x="121" y="229"/>
                    <a:pt x="117" y="229"/>
                  </a:cubicBezTo>
                  <a:cubicBezTo>
                    <a:pt x="116" y="229"/>
                    <a:pt x="115" y="229"/>
                    <a:pt x="115" y="229"/>
                  </a:cubicBezTo>
                  <a:moveTo>
                    <a:pt x="111" y="223"/>
                  </a:moveTo>
                  <a:cubicBezTo>
                    <a:pt x="111" y="223"/>
                    <a:pt x="110" y="222"/>
                    <a:pt x="110" y="222"/>
                  </a:cubicBezTo>
                  <a:cubicBezTo>
                    <a:pt x="111" y="221"/>
                    <a:pt x="111" y="220"/>
                    <a:pt x="112" y="219"/>
                  </a:cubicBezTo>
                  <a:cubicBezTo>
                    <a:pt x="112" y="218"/>
                    <a:pt x="113" y="217"/>
                    <a:pt x="113" y="216"/>
                  </a:cubicBezTo>
                  <a:cubicBezTo>
                    <a:pt x="114" y="214"/>
                    <a:pt x="114" y="213"/>
                    <a:pt x="115" y="212"/>
                  </a:cubicBezTo>
                  <a:cubicBezTo>
                    <a:pt x="115" y="210"/>
                    <a:pt x="116" y="209"/>
                    <a:pt x="116" y="208"/>
                  </a:cubicBezTo>
                  <a:cubicBezTo>
                    <a:pt x="117" y="207"/>
                    <a:pt x="118" y="205"/>
                    <a:pt x="118" y="204"/>
                  </a:cubicBezTo>
                  <a:cubicBezTo>
                    <a:pt x="119" y="203"/>
                    <a:pt x="119" y="201"/>
                    <a:pt x="120" y="200"/>
                  </a:cubicBezTo>
                  <a:cubicBezTo>
                    <a:pt x="120" y="198"/>
                    <a:pt x="121" y="197"/>
                    <a:pt x="122" y="195"/>
                  </a:cubicBezTo>
                  <a:cubicBezTo>
                    <a:pt x="122" y="194"/>
                    <a:pt x="123" y="193"/>
                    <a:pt x="123" y="191"/>
                  </a:cubicBezTo>
                  <a:cubicBezTo>
                    <a:pt x="124" y="190"/>
                    <a:pt x="124" y="188"/>
                    <a:pt x="125" y="186"/>
                  </a:cubicBezTo>
                  <a:cubicBezTo>
                    <a:pt x="125" y="185"/>
                    <a:pt x="126" y="183"/>
                    <a:pt x="126" y="182"/>
                  </a:cubicBezTo>
                  <a:cubicBezTo>
                    <a:pt x="127" y="180"/>
                    <a:pt x="128" y="178"/>
                    <a:pt x="128" y="176"/>
                  </a:cubicBezTo>
                  <a:cubicBezTo>
                    <a:pt x="129" y="175"/>
                    <a:pt x="129" y="173"/>
                    <a:pt x="130" y="172"/>
                  </a:cubicBezTo>
                  <a:cubicBezTo>
                    <a:pt x="130" y="172"/>
                    <a:pt x="130" y="171"/>
                    <a:pt x="130" y="171"/>
                  </a:cubicBezTo>
                  <a:cubicBezTo>
                    <a:pt x="131" y="171"/>
                    <a:pt x="131" y="171"/>
                    <a:pt x="132" y="171"/>
                  </a:cubicBezTo>
                  <a:cubicBezTo>
                    <a:pt x="132" y="173"/>
                    <a:pt x="133" y="175"/>
                    <a:pt x="133" y="177"/>
                  </a:cubicBezTo>
                  <a:cubicBezTo>
                    <a:pt x="134" y="178"/>
                    <a:pt x="134" y="180"/>
                    <a:pt x="135" y="182"/>
                  </a:cubicBezTo>
                  <a:cubicBezTo>
                    <a:pt x="135" y="183"/>
                    <a:pt x="136" y="185"/>
                    <a:pt x="136" y="187"/>
                  </a:cubicBezTo>
                  <a:cubicBezTo>
                    <a:pt x="136" y="187"/>
                    <a:pt x="136" y="187"/>
                    <a:pt x="136" y="187"/>
                  </a:cubicBezTo>
                  <a:cubicBezTo>
                    <a:pt x="135" y="189"/>
                    <a:pt x="133" y="192"/>
                    <a:pt x="132" y="194"/>
                  </a:cubicBezTo>
                  <a:cubicBezTo>
                    <a:pt x="131" y="195"/>
                    <a:pt x="130" y="197"/>
                    <a:pt x="129" y="198"/>
                  </a:cubicBezTo>
                  <a:cubicBezTo>
                    <a:pt x="128" y="200"/>
                    <a:pt x="127" y="202"/>
                    <a:pt x="125" y="204"/>
                  </a:cubicBezTo>
                  <a:cubicBezTo>
                    <a:pt x="124" y="205"/>
                    <a:pt x="123" y="207"/>
                    <a:pt x="123" y="208"/>
                  </a:cubicBezTo>
                  <a:cubicBezTo>
                    <a:pt x="121" y="210"/>
                    <a:pt x="120" y="211"/>
                    <a:pt x="119" y="213"/>
                  </a:cubicBezTo>
                  <a:cubicBezTo>
                    <a:pt x="118" y="214"/>
                    <a:pt x="117" y="216"/>
                    <a:pt x="116" y="217"/>
                  </a:cubicBezTo>
                  <a:cubicBezTo>
                    <a:pt x="115" y="218"/>
                    <a:pt x="114" y="220"/>
                    <a:pt x="113" y="221"/>
                  </a:cubicBezTo>
                  <a:cubicBezTo>
                    <a:pt x="112" y="222"/>
                    <a:pt x="112" y="222"/>
                    <a:pt x="111" y="223"/>
                  </a:cubicBezTo>
                  <a:moveTo>
                    <a:pt x="97" y="226"/>
                  </a:moveTo>
                  <a:cubicBezTo>
                    <a:pt x="95" y="225"/>
                    <a:pt x="94" y="224"/>
                    <a:pt x="92" y="223"/>
                  </a:cubicBezTo>
                  <a:cubicBezTo>
                    <a:pt x="90" y="222"/>
                    <a:pt x="88" y="221"/>
                    <a:pt x="87" y="220"/>
                  </a:cubicBezTo>
                  <a:cubicBezTo>
                    <a:pt x="77" y="214"/>
                    <a:pt x="67" y="208"/>
                    <a:pt x="56" y="201"/>
                  </a:cubicBezTo>
                  <a:cubicBezTo>
                    <a:pt x="55" y="200"/>
                    <a:pt x="54" y="199"/>
                    <a:pt x="52" y="198"/>
                  </a:cubicBezTo>
                  <a:cubicBezTo>
                    <a:pt x="49" y="196"/>
                    <a:pt x="46" y="194"/>
                    <a:pt x="43" y="191"/>
                  </a:cubicBezTo>
                  <a:cubicBezTo>
                    <a:pt x="42" y="190"/>
                    <a:pt x="40" y="189"/>
                    <a:pt x="39" y="188"/>
                  </a:cubicBezTo>
                  <a:cubicBezTo>
                    <a:pt x="36" y="186"/>
                    <a:pt x="33" y="184"/>
                    <a:pt x="30" y="181"/>
                  </a:cubicBezTo>
                  <a:cubicBezTo>
                    <a:pt x="29" y="180"/>
                    <a:pt x="27" y="179"/>
                    <a:pt x="26" y="177"/>
                  </a:cubicBezTo>
                  <a:cubicBezTo>
                    <a:pt x="23" y="175"/>
                    <a:pt x="20" y="172"/>
                    <a:pt x="17" y="170"/>
                  </a:cubicBezTo>
                  <a:cubicBezTo>
                    <a:pt x="15" y="169"/>
                    <a:pt x="14" y="167"/>
                    <a:pt x="12" y="166"/>
                  </a:cubicBezTo>
                  <a:cubicBezTo>
                    <a:pt x="10" y="164"/>
                    <a:pt x="7" y="162"/>
                    <a:pt x="5" y="160"/>
                  </a:cubicBezTo>
                  <a:cubicBezTo>
                    <a:pt x="6" y="158"/>
                    <a:pt x="7" y="157"/>
                    <a:pt x="7" y="155"/>
                  </a:cubicBezTo>
                  <a:cubicBezTo>
                    <a:pt x="9" y="155"/>
                    <a:pt x="11" y="155"/>
                    <a:pt x="13" y="155"/>
                  </a:cubicBezTo>
                  <a:cubicBezTo>
                    <a:pt x="19" y="156"/>
                    <a:pt x="25" y="157"/>
                    <a:pt x="32" y="157"/>
                  </a:cubicBezTo>
                  <a:cubicBezTo>
                    <a:pt x="39" y="158"/>
                    <a:pt x="46" y="158"/>
                    <a:pt x="52" y="159"/>
                  </a:cubicBezTo>
                  <a:cubicBezTo>
                    <a:pt x="57" y="159"/>
                    <a:pt x="61" y="159"/>
                    <a:pt x="65" y="160"/>
                  </a:cubicBezTo>
                  <a:cubicBezTo>
                    <a:pt x="76" y="160"/>
                    <a:pt x="88" y="161"/>
                    <a:pt x="99" y="161"/>
                  </a:cubicBezTo>
                  <a:cubicBezTo>
                    <a:pt x="101" y="161"/>
                    <a:pt x="104" y="161"/>
                    <a:pt x="106" y="161"/>
                  </a:cubicBezTo>
                  <a:cubicBezTo>
                    <a:pt x="112" y="161"/>
                    <a:pt x="117" y="161"/>
                    <a:pt x="123" y="162"/>
                  </a:cubicBezTo>
                  <a:cubicBezTo>
                    <a:pt x="123" y="166"/>
                    <a:pt x="125" y="169"/>
                    <a:pt x="129" y="171"/>
                  </a:cubicBezTo>
                  <a:cubicBezTo>
                    <a:pt x="129" y="171"/>
                    <a:pt x="129" y="172"/>
                    <a:pt x="129" y="172"/>
                  </a:cubicBezTo>
                  <a:cubicBezTo>
                    <a:pt x="128" y="175"/>
                    <a:pt x="127" y="177"/>
                    <a:pt x="126" y="179"/>
                  </a:cubicBezTo>
                  <a:cubicBezTo>
                    <a:pt x="126" y="180"/>
                    <a:pt x="126" y="181"/>
                    <a:pt x="125" y="182"/>
                  </a:cubicBezTo>
                  <a:cubicBezTo>
                    <a:pt x="124" y="185"/>
                    <a:pt x="124" y="187"/>
                    <a:pt x="123" y="189"/>
                  </a:cubicBezTo>
                  <a:cubicBezTo>
                    <a:pt x="123" y="190"/>
                    <a:pt x="122" y="191"/>
                    <a:pt x="122" y="192"/>
                  </a:cubicBezTo>
                  <a:cubicBezTo>
                    <a:pt x="121" y="195"/>
                    <a:pt x="120" y="198"/>
                    <a:pt x="119" y="201"/>
                  </a:cubicBezTo>
                  <a:cubicBezTo>
                    <a:pt x="118" y="202"/>
                    <a:pt x="118" y="203"/>
                    <a:pt x="117" y="204"/>
                  </a:cubicBezTo>
                  <a:cubicBezTo>
                    <a:pt x="117" y="205"/>
                    <a:pt x="116" y="207"/>
                    <a:pt x="115" y="209"/>
                  </a:cubicBezTo>
                  <a:cubicBezTo>
                    <a:pt x="114" y="211"/>
                    <a:pt x="114" y="212"/>
                    <a:pt x="113" y="214"/>
                  </a:cubicBezTo>
                  <a:cubicBezTo>
                    <a:pt x="113" y="215"/>
                    <a:pt x="112" y="216"/>
                    <a:pt x="112" y="216"/>
                  </a:cubicBezTo>
                  <a:cubicBezTo>
                    <a:pt x="111" y="218"/>
                    <a:pt x="110" y="220"/>
                    <a:pt x="109" y="221"/>
                  </a:cubicBezTo>
                  <a:cubicBezTo>
                    <a:pt x="109" y="222"/>
                    <a:pt x="109" y="222"/>
                    <a:pt x="109" y="222"/>
                  </a:cubicBezTo>
                  <a:cubicBezTo>
                    <a:pt x="108" y="221"/>
                    <a:pt x="107" y="221"/>
                    <a:pt x="105" y="221"/>
                  </a:cubicBezTo>
                  <a:cubicBezTo>
                    <a:pt x="101" y="221"/>
                    <a:pt x="98" y="223"/>
                    <a:pt x="97" y="226"/>
                  </a:cubicBezTo>
                  <a:moveTo>
                    <a:pt x="137" y="186"/>
                  </a:moveTo>
                  <a:cubicBezTo>
                    <a:pt x="136" y="185"/>
                    <a:pt x="136" y="183"/>
                    <a:pt x="136" y="182"/>
                  </a:cubicBezTo>
                  <a:cubicBezTo>
                    <a:pt x="135" y="180"/>
                    <a:pt x="135" y="178"/>
                    <a:pt x="134" y="176"/>
                  </a:cubicBezTo>
                  <a:cubicBezTo>
                    <a:pt x="134" y="174"/>
                    <a:pt x="133" y="173"/>
                    <a:pt x="133" y="171"/>
                  </a:cubicBezTo>
                  <a:cubicBezTo>
                    <a:pt x="138" y="171"/>
                    <a:pt x="142" y="167"/>
                    <a:pt x="142" y="161"/>
                  </a:cubicBezTo>
                  <a:cubicBezTo>
                    <a:pt x="142" y="160"/>
                    <a:pt x="142" y="158"/>
                    <a:pt x="141" y="157"/>
                  </a:cubicBezTo>
                  <a:cubicBezTo>
                    <a:pt x="143" y="156"/>
                    <a:pt x="144" y="155"/>
                    <a:pt x="146" y="154"/>
                  </a:cubicBezTo>
                  <a:cubicBezTo>
                    <a:pt x="147" y="153"/>
                    <a:pt x="148" y="153"/>
                    <a:pt x="148" y="152"/>
                  </a:cubicBezTo>
                  <a:cubicBezTo>
                    <a:pt x="149" y="152"/>
                    <a:pt x="149" y="152"/>
                    <a:pt x="150" y="151"/>
                  </a:cubicBezTo>
                  <a:cubicBezTo>
                    <a:pt x="150" y="153"/>
                    <a:pt x="152" y="154"/>
                    <a:pt x="153" y="155"/>
                  </a:cubicBezTo>
                  <a:cubicBezTo>
                    <a:pt x="153" y="155"/>
                    <a:pt x="153" y="156"/>
                    <a:pt x="152" y="156"/>
                  </a:cubicBezTo>
                  <a:cubicBezTo>
                    <a:pt x="152" y="157"/>
                    <a:pt x="151" y="158"/>
                    <a:pt x="151" y="160"/>
                  </a:cubicBezTo>
                  <a:cubicBezTo>
                    <a:pt x="149" y="164"/>
                    <a:pt x="146" y="168"/>
                    <a:pt x="144" y="172"/>
                  </a:cubicBezTo>
                  <a:cubicBezTo>
                    <a:pt x="144" y="173"/>
                    <a:pt x="144" y="173"/>
                    <a:pt x="143" y="174"/>
                  </a:cubicBezTo>
                  <a:cubicBezTo>
                    <a:pt x="142" y="177"/>
                    <a:pt x="140" y="180"/>
                    <a:pt x="138" y="183"/>
                  </a:cubicBezTo>
                  <a:cubicBezTo>
                    <a:pt x="138" y="184"/>
                    <a:pt x="137" y="185"/>
                    <a:pt x="137" y="186"/>
                  </a:cubicBezTo>
                  <a:moveTo>
                    <a:pt x="22" y="154"/>
                  </a:moveTo>
                  <a:cubicBezTo>
                    <a:pt x="33" y="154"/>
                    <a:pt x="44" y="154"/>
                    <a:pt x="55" y="154"/>
                  </a:cubicBezTo>
                  <a:cubicBezTo>
                    <a:pt x="59" y="153"/>
                    <a:pt x="63" y="153"/>
                    <a:pt x="67" y="153"/>
                  </a:cubicBezTo>
                  <a:cubicBezTo>
                    <a:pt x="74" y="153"/>
                    <a:pt x="81" y="153"/>
                    <a:pt x="89" y="152"/>
                  </a:cubicBezTo>
                  <a:cubicBezTo>
                    <a:pt x="94" y="152"/>
                    <a:pt x="98" y="151"/>
                    <a:pt x="103" y="151"/>
                  </a:cubicBezTo>
                  <a:cubicBezTo>
                    <a:pt x="110" y="151"/>
                    <a:pt x="116" y="150"/>
                    <a:pt x="123" y="150"/>
                  </a:cubicBezTo>
                  <a:cubicBezTo>
                    <a:pt x="124" y="150"/>
                    <a:pt x="126" y="149"/>
                    <a:pt x="127" y="149"/>
                  </a:cubicBezTo>
                  <a:cubicBezTo>
                    <a:pt x="127" y="150"/>
                    <a:pt x="127" y="151"/>
                    <a:pt x="128" y="152"/>
                  </a:cubicBezTo>
                  <a:cubicBezTo>
                    <a:pt x="128" y="153"/>
                    <a:pt x="128" y="153"/>
                    <a:pt x="128" y="153"/>
                  </a:cubicBezTo>
                  <a:cubicBezTo>
                    <a:pt x="125" y="154"/>
                    <a:pt x="123" y="157"/>
                    <a:pt x="123" y="161"/>
                  </a:cubicBezTo>
                  <a:cubicBezTo>
                    <a:pt x="115" y="161"/>
                    <a:pt x="108" y="160"/>
                    <a:pt x="100" y="160"/>
                  </a:cubicBezTo>
                  <a:cubicBezTo>
                    <a:pt x="96" y="160"/>
                    <a:pt x="92" y="160"/>
                    <a:pt x="88" y="160"/>
                  </a:cubicBezTo>
                  <a:cubicBezTo>
                    <a:pt x="81" y="160"/>
                    <a:pt x="74" y="159"/>
                    <a:pt x="67" y="159"/>
                  </a:cubicBezTo>
                  <a:cubicBezTo>
                    <a:pt x="63" y="159"/>
                    <a:pt x="59" y="158"/>
                    <a:pt x="54" y="158"/>
                  </a:cubicBezTo>
                  <a:cubicBezTo>
                    <a:pt x="48" y="158"/>
                    <a:pt x="41" y="157"/>
                    <a:pt x="34" y="157"/>
                  </a:cubicBezTo>
                  <a:cubicBezTo>
                    <a:pt x="30" y="156"/>
                    <a:pt x="26" y="156"/>
                    <a:pt x="21" y="155"/>
                  </a:cubicBezTo>
                  <a:cubicBezTo>
                    <a:pt x="17" y="155"/>
                    <a:pt x="12" y="154"/>
                    <a:pt x="8" y="154"/>
                  </a:cubicBezTo>
                  <a:cubicBezTo>
                    <a:pt x="12" y="154"/>
                    <a:pt x="17" y="154"/>
                    <a:pt x="22" y="154"/>
                  </a:cubicBezTo>
                  <a:moveTo>
                    <a:pt x="158" y="156"/>
                  </a:moveTo>
                  <a:cubicBezTo>
                    <a:pt x="162" y="156"/>
                    <a:pt x="166" y="152"/>
                    <a:pt x="167" y="148"/>
                  </a:cubicBezTo>
                  <a:cubicBezTo>
                    <a:pt x="169" y="151"/>
                    <a:pt x="171" y="153"/>
                    <a:pt x="173" y="155"/>
                  </a:cubicBezTo>
                  <a:cubicBezTo>
                    <a:pt x="174" y="156"/>
                    <a:pt x="174" y="157"/>
                    <a:pt x="175" y="158"/>
                  </a:cubicBezTo>
                  <a:cubicBezTo>
                    <a:pt x="179" y="162"/>
                    <a:pt x="182" y="166"/>
                    <a:pt x="186" y="170"/>
                  </a:cubicBezTo>
                  <a:cubicBezTo>
                    <a:pt x="186" y="170"/>
                    <a:pt x="186" y="170"/>
                    <a:pt x="186" y="170"/>
                  </a:cubicBezTo>
                  <a:cubicBezTo>
                    <a:pt x="189" y="174"/>
                    <a:pt x="193" y="178"/>
                    <a:pt x="196" y="181"/>
                  </a:cubicBezTo>
                  <a:cubicBezTo>
                    <a:pt x="197" y="182"/>
                    <a:pt x="198" y="183"/>
                    <a:pt x="200" y="184"/>
                  </a:cubicBezTo>
                  <a:cubicBezTo>
                    <a:pt x="202" y="187"/>
                    <a:pt x="204" y="189"/>
                    <a:pt x="207" y="191"/>
                  </a:cubicBezTo>
                  <a:cubicBezTo>
                    <a:pt x="208" y="193"/>
                    <a:pt x="209" y="194"/>
                    <a:pt x="211" y="195"/>
                  </a:cubicBezTo>
                  <a:cubicBezTo>
                    <a:pt x="213" y="197"/>
                    <a:pt x="215" y="199"/>
                    <a:pt x="217" y="201"/>
                  </a:cubicBezTo>
                  <a:cubicBezTo>
                    <a:pt x="219" y="202"/>
                    <a:pt x="220" y="203"/>
                    <a:pt x="222" y="205"/>
                  </a:cubicBezTo>
                  <a:cubicBezTo>
                    <a:pt x="224" y="206"/>
                    <a:pt x="226" y="208"/>
                    <a:pt x="228" y="209"/>
                  </a:cubicBezTo>
                  <a:cubicBezTo>
                    <a:pt x="229" y="211"/>
                    <a:pt x="231" y="212"/>
                    <a:pt x="232" y="213"/>
                  </a:cubicBezTo>
                  <a:cubicBezTo>
                    <a:pt x="233" y="213"/>
                    <a:pt x="234" y="214"/>
                    <a:pt x="235" y="215"/>
                  </a:cubicBezTo>
                  <a:cubicBezTo>
                    <a:pt x="234" y="215"/>
                    <a:pt x="232" y="215"/>
                    <a:pt x="230" y="216"/>
                  </a:cubicBezTo>
                  <a:cubicBezTo>
                    <a:pt x="227" y="216"/>
                    <a:pt x="224" y="217"/>
                    <a:pt x="220" y="217"/>
                  </a:cubicBezTo>
                  <a:cubicBezTo>
                    <a:pt x="202" y="220"/>
                    <a:pt x="183" y="223"/>
                    <a:pt x="164" y="225"/>
                  </a:cubicBezTo>
                  <a:cubicBezTo>
                    <a:pt x="161" y="225"/>
                    <a:pt x="158" y="226"/>
                    <a:pt x="156" y="226"/>
                  </a:cubicBezTo>
                  <a:cubicBezTo>
                    <a:pt x="154" y="226"/>
                    <a:pt x="153" y="226"/>
                    <a:pt x="151" y="226"/>
                  </a:cubicBezTo>
                  <a:cubicBezTo>
                    <a:pt x="151" y="226"/>
                    <a:pt x="151" y="226"/>
                    <a:pt x="151" y="225"/>
                  </a:cubicBezTo>
                  <a:cubicBezTo>
                    <a:pt x="150" y="224"/>
                    <a:pt x="150" y="223"/>
                    <a:pt x="149" y="222"/>
                  </a:cubicBezTo>
                  <a:cubicBezTo>
                    <a:pt x="148" y="220"/>
                    <a:pt x="147" y="218"/>
                    <a:pt x="147" y="216"/>
                  </a:cubicBezTo>
                  <a:cubicBezTo>
                    <a:pt x="146" y="214"/>
                    <a:pt x="145" y="213"/>
                    <a:pt x="145" y="211"/>
                  </a:cubicBezTo>
                  <a:cubicBezTo>
                    <a:pt x="144" y="209"/>
                    <a:pt x="143" y="207"/>
                    <a:pt x="143" y="205"/>
                  </a:cubicBezTo>
                  <a:cubicBezTo>
                    <a:pt x="142" y="203"/>
                    <a:pt x="142" y="202"/>
                    <a:pt x="141" y="200"/>
                  </a:cubicBezTo>
                  <a:cubicBezTo>
                    <a:pt x="140" y="198"/>
                    <a:pt x="140" y="196"/>
                    <a:pt x="139" y="194"/>
                  </a:cubicBezTo>
                  <a:cubicBezTo>
                    <a:pt x="139" y="192"/>
                    <a:pt x="138" y="190"/>
                    <a:pt x="137" y="188"/>
                  </a:cubicBezTo>
                  <a:cubicBezTo>
                    <a:pt x="137" y="188"/>
                    <a:pt x="137" y="187"/>
                    <a:pt x="137" y="187"/>
                  </a:cubicBezTo>
                  <a:cubicBezTo>
                    <a:pt x="138" y="186"/>
                    <a:pt x="138" y="185"/>
                    <a:pt x="139" y="184"/>
                  </a:cubicBezTo>
                  <a:cubicBezTo>
                    <a:pt x="140" y="182"/>
                    <a:pt x="141" y="180"/>
                    <a:pt x="142" y="177"/>
                  </a:cubicBezTo>
                  <a:cubicBezTo>
                    <a:pt x="143" y="176"/>
                    <a:pt x="144" y="174"/>
                    <a:pt x="145" y="172"/>
                  </a:cubicBezTo>
                  <a:cubicBezTo>
                    <a:pt x="147" y="170"/>
                    <a:pt x="148" y="167"/>
                    <a:pt x="149" y="164"/>
                  </a:cubicBezTo>
                  <a:cubicBezTo>
                    <a:pt x="151" y="161"/>
                    <a:pt x="152" y="158"/>
                    <a:pt x="154" y="155"/>
                  </a:cubicBezTo>
                  <a:cubicBezTo>
                    <a:pt x="155" y="156"/>
                    <a:pt x="156" y="156"/>
                    <a:pt x="158" y="156"/>
                  </a:cubicBezTo>
                  <a:moveTo>
                    <a:pt x="128" y="152"/>
                  </a:moveTo>
                  <a:cubicBezTo>
                    <a:pt x="128" y="151"/>
                    <a:pt x="128" y="150"/>
                    <a:pt x="128" y="149"/>
                  </a:cubicBezTo>
                  <a:cubicBezTo>
                    <a:pt x="132" y="149"/>
                    <a:pt x="136" y="148"/>
                    <a:pt x="140" y="148"/>
                  </a:cubicBezTo>
                  <a:cubicBezTo>
                    <a:pt x="142" y="148"/>
                    <a:pt x="145" y="148"/>
                    <a:pt x="148" y="147"/>
                  </a:cubicBezTo>
                  <a:cubicBezTo>
                    <a:pt x="148" y="149"/>
                    <a:pt x="148" y="150"/>
                    <a:pt x="149" y="151"/>
                  </a:cubicBezTo>
                  <a:cubicBezTo>
                    <a:pt x="148" y="152"/>
                    <a:pt x="146" y="152"/>
                    <a:pt x="145" y="153"/>
                  </a:cubicBezTo>
                  <a:cubicBezTo>
                    <a:pt x="144" y="154"/>
                    <a:pt x="142" y="155"/>
                    <a:pt x="141" y="156"/>
                  </a:cubicBezTo>
                  <a:cubicBezTo>
                    <a:pt x="139" y="153"/>
                    <a:pt x="136" y="151"/>
                    <a:pt x="132" y="151"/>
                  </a:cubicBezTo>
                  <a:cubicBezTo>
                    <a:pt x="131" y="151"/>
                    <a:pt x="130" y="152"/>
                    <a:pt x="128" y="152"/>
                  </a:cubicBezTo>
                  <a:moveTo>
                    <a:pt x="22" y="153"/>
                  </a:moveTo>
                  <a:cubicBezTo>
                    <a:pt x="17" y="153"/>
                    <a:pt x="12" y="153"/>
                    <a:pt x="7" y="153"/>
                  </a:cubicBezTo>
                  <a:cubicBezTo>
                    <a:pt x="7" y="152"/>
                    <a:pt x="7" y="150"/>
                    <a:pt x="6" y="149"/>
                  </a:cubicBezTo>
                  <a:cubicBezTo>
                    <a:pt x="9" y="148"/>
                    <a:pt x="11" y="147"/>
                    <a:pt x="13" y="145"/>
                  </a:cubicBezTo>
                  <a:cubicBezTo>
                    <a:pt x="15" y="144"/>
                    <a:pt x="17" y="143"/>
                    <a:pt x="19" y="142"/>
                  </a:cubicBezTo>
                  <a:cubicBezTo>
                    <a:pt x="22" y="140"/>
                    <a:pt x="25" y="138"/>
                    <a:pt x="28" y="136"/>
                  </a:cubicBezTo>
                  <a:cubicBezTo>
                    <a:pt x="30" y="135"/>
                    <a:pt x="32" y="134"/>
                    <a:pt x="34" y="133"/>
                  </a:cubicBezTo>
                  <a:cubicBezTo>
                    <a:pt x="37" y="131"/>
                    <a:pt x="40" y="129"/>
                    <a:pt x="43" y="127"/>
                  </a:cubicBezTo>
                  <a:cubicBezTo>
                    <a:pt x="45" y="126"/>
                    <a:pt x="47" y="124"/>
                    <a:pt x="49" y="123"/>
                  </a:cubicBezTo>
                  <a:cubicBezTo>
                    <a:pt x="52" y="121"/>
                    <a:pt x="55" y="119"/>
                    <a:pt x="58" y="117"/>
                  </a:cubicBezTo>
                  <a:cubicBezTo>
                    <a:pt x="60" y="116"/>
                    <a:pt x="61" y="114"/>
                    <a:pt x="63" y="113"/>
                  </a:cubicBezTo>
                  <a:cubicBezTo>
                    <a:pt x="66" y="111"/>
                    <a:pt x="69" y="108"/>
                    <a:pt x="72" y="106"/>
                  </a:cubicBezTo>
                  <a:cubicBezTo>
                    <a:pt x="74" y="105"/>
                    <a:pt x="76" y="103"/>
                    <a:pt x="78" y="102"/>
                  </a:cubicBezTo>
                  <a:cubicBezTo>
                    <a:pt x="81" y="100"/>
                    <a:pt x="84" y="97"/>
                    <a:pt x="87" y="95"/>
                  </a:cubicBezTo>
                  <a:cubicBezTo>
                    <a:pt x="89" y="94"/>
                    <a:pt x="90" y="93"/>
                    <a:pt x="91" y="92"/>
                  </a:cubicBezTo>
                  <a:cubicBezTo>
                    <a:pt x="95" y="89"/>
                    <a:pt x="99" y="86"/>
                    <a:pt x="102" y="83"/>
                  </a:cubicBezTo>
                  <a:cubicBezTo>
                    <a:pt x="103" y="82"/>
                    <a:pt x="103" y="82"/>
                    <a:pt x="103" y="82"/>
                  </a:cubicBezTo>
                  <a:cubicBezTo>
                    <a:pt x="106" y="80"/>
                    <a:pt x="108" y="78"/>
                    <a:pt x="111" y="76"/>
                  </a:cubicBezTo>
                  <a:cubicBezTo>
                    <a:pt x="111" y="76"/>
                    <a:pt x="112" y="76"/>
                    <a:pt x="112" y="76"/>
                  </a:cubicBezTo>
                  <a:cubicBezTo>
                    <a:pt x="113" y="76"/>
                    <a:pt x="113" y="76"/>
                    <a:pt x="113" y="76"/>
                  </a:cubicBezTo>
                  <a:cubicBezTo>
                    <a:pt x="117" y="99"/>
                    <a:pt x="121" y="121"/>
                    <a:pt x="125" y="141"/>
                  </a:cubicBezTo>
                  <a:cubicBezTo>
                    <a:pt x="125" y="142"/>
                    <a:pt x="125" y="142"/>
                    <a:pt x="125" y="142"/>
                  </a:cubicBezTo>
                  <a:cubicBezTo>
                    <a:pt x="126" y="144"/>
                    <a:pt x="126" y="146"/>
                    <a:pt x="127" y="149"/>
                  </a:cubicBezTo>
                  <a:cubicBezTo>
                    <a:pt x="126" y="149"/>
                    <a:pt x="125" y="149"/>
                    <a:pt x="123" y="149"/>
                  </a:cubicBezTo>
                  <a:cubicBezTo>
                    <a:pt x="101" y="151"/>
                    <a:pt x="79" y="152"/>
                    <a:pt x="56" y="153"/>
                  </a:cubicBezTo>
                  <a:cubicBezTo>
                    <a:pt x="55" y="153"/>
                    <a:pt x="55" y="153"/>
                    <a:pt x="55" y="153"/>
                  </a:cubicBezTo>
                  <a:cubicBezTo>
                    <a:pt x="44" y="153"/>
                    <a:pt x="33" y="153"/>
                    <a:pt x="22" y="153"/>
                  </a:cubicBezTo>
                  <a:moveTo>
                    <a:pt x="128" y="148"/>
                  </a:moveTo>
                  <a:cubicBezTo>
                    <a:pt x="127" y="147"/>
                    <a:pt x="127" y="145"/>
                    <a:pt x="126" y="143"/>
                  </a:cubicBezTo>
                  <a:cubicBezTo>
                    <a:pt x="126" y="140"/>
                    <a:pt x="125" y="137"/>
                    <a:pt x="125" y="135"/>
                  </a:cubicBezTo>
                  <a:cubicBezTo>
                    <a:pt x="124" y="133"/>
                    <a:pt x="124" y="131"/>
                    <a:pt x="124" y="129"/>
                  </a:cubicBezTo>
                  <a:cubicBezTo>
                    <a:pt x="123" y="126"/>
                    <a:pt x="122" y="123"/>
                    <a:pt x="122" y="120"/>
                  </a:cubicBezTo>
                  <a:cubicBezTo>
                    <a:pt x="122" y="118"/>
                    <a:pt x="121" y="116"/>
                    <a:pt x="121" y="114"/>
                  </a:cubicBezTo>
                  <a:cubicBezTo>
                    <a:pt x="120" y="111"/>
                    <a:pt x="120" y="107"/>
                    <a:pt x="119" y="104"/>
                  </a:cubicBezTo>
                  <a:cubicBezTo>
                    <a:pt x="119" y="102"/>
                    <a:pt x="118" y="101"/>
                    <a:pt x="118" y="99"/>
                  </a:cubicBezTo>
                  <a:cubicBezTo>
                    <a:pt x="117" y="95"/>
                    <a:pt x="117" y="92"/>
                    <a:pt x="116" y="88"/>
                  </a:cubicBezTo>
                  <a:cubicBezTo>
                    <a:pt x="116" y="87"/>
                    <a:pt x="116" y="85"/>
                    <a:pt x="115" y="83"/>
                  </a:cubicBezTo>
                  <a:cubicBezTo>
                    <a:pt x="115" y="81"/>
                    <a:pt x="115" y="78"/>
                    <a:pt x="114" y="75"/>
                  </a:cubicBezTo>
                  <a:cubicBezTo>
                    <a:pt x="115" y="75"/>
                    <a:pt x="116" y="75"/>
                    <a:pt x="117" y="75"/>
                  </a:cubicBezTo>
                  <a:cubicBezTo>
                    <a:pt x="117" y="75"/>
                    <a:pt x="117" y="76"/>
                    <a:pt x="118" y="76"/>
                  </a:cubicBezTo>
                  <a:cubicBezTo>
                    <a:pt x="119" y="79"/>
                    <a:pt x="121" y="82"/>
                    <a:pt x="123" y="84"/>
                  </a:cubicBezTo>
                  <a:cubicBezTo>
                    <a:pt x="125" y="88"/>
                    <a:pt x="127" y="90"/>
                    <a:pt x="128" y="93"/>
                  </a:cubicBezTo>
                  <a:cubicBezTo>
                    <a:pt x="130" y="96"/>
                    <a:pt x="132" y="99"/>
                    <a:pt x="133" y="101"/>
                  </a:cubicBezTo>
                  <a:cubicBezTo>
                    <a:pt x="135" y="104"/>
                    <a:pt x="137" y="107"/>
                    <a:pt x="139" y="110"/>
                  </a:cubicBezTo>
                  <a:cubicBezTo>
                    <a:pt x="141" y="112"/>
                    <a:pt x="142" y="114"/>
                    <a:pt x="144" y="116"/>
                  </a:cubicBezTo>
                  <a:cubicBezTo>
                    <a:pt x="146" y="120"/>
                    <a:pt x="148" y="123"/>
                    <a:pt x="150" y="126"/>
                  </a:cubicBezTo>
                  <a:cubicBezTo>
                    <a:pt x="151" y="127"/>
                    <a:pt x="153" y="129"/>
                    <a:pt x="154" y="131"/>
                  </a:cubicBezTo>
                  <a:cubicBezTo>
                    <a:pt x="155" y="133"/>
                    <a:pt x="157" y="134"/>
                    <a:pt x="158" y="136"/>
                  </a:cubicBezTo>
                  <a:cubicBezTo>
                    <a:pt x="158" y="136"/>
                    <a:pt x="158" y="136"/>
                    <a:pt x="158" y="136"/>
                  </a:cubicBezTo>
                  <a:cubicBezTo>
                    <a:pt x="152" y="136"/>
                    <a:pt x="148" y="140"/>
                    <a:pt x="148" y="146"/>
                  </a:cubicBezTo>
                  <a:cubicBezTo>
                    <a:pt x="148" y="146"/>
                    <a:pt x="148" y="146"/>
                    <a:pt x="148" y="146"/>
                  </a:cubicBezTo>
                  <a:cubicBezTo>
                    <a:pt x="144" y="147"/>
                    <a:pt x="140" y="147"/>
                    <a:pt x="136" y="148"/>
                  </a:cubicBezTo>
                  <a:cubicBezTo>
                    <a:pt x="133" y="148"/>
                    <a:pt x="131" y="148"/>
                    <a:pt x="128" y="148"/>
                  </a:cubicBezTo>
                  <a:moveTo>
                    <a:pt x="162" y="137"/>
                  </a:moveTo>
                  <a:cubicBezTo>
                    <a:pt x="161" y="137"/>
                    <a:pt x="160" y="136"/>
                    <a:pt x="159" y="136"/>
                  </a:cubicBezTo>
                  <a:cubicBezTo>
                    <a:pt x="158" y="134"/>
                    <a:pt x="156" y="132"/>
                    <a:pt x="155" y="131"/>
                  </a:cubicBezTo>
                  <a:cubicBezTo>
                    <a:pt x="153" y="128"/>
                    <a:pt x="152" y="126"/>
                    <a:pt x="150" y="124"/>
                  </a:cubicBezTo>
                  <a:cubicBezTo>
                    <a:pt x="148" y="121"/>
                    <a:pt x="146" y="119"/>
                    <a:pt x="144" y="116"/>
                  </a:cubicBezTo>
                  <a:cubicBezTo>
                    <a:pt x="143" y="114"/>
                    <a:pt x="142" y="112"/>
                    <a:pt x="140" y="110"/>
                  </a:cubicBezTo>
                  <a:cubicBezTo>
                    <a:pt x="138" y="107"/>
                    <a:pt x="136" y="103"/>
                    <a:pt x="134" y="100"/>
                  </a:cubicBezTo>
                  <a:cubicBezTo>
                    <a:pt x="132" y="98"/>
                    <a:pt x="131" y="96"/>
                    <a:pt x="130" y="94"/>
                  </a:cubicBezTo>
                  <a:cubicBezTo>
                    <a:pt x="128" y="91"/>
                    <a:pt x="125" y="87"/>
                    <a:pt x="123" y="83"/>
                  </a:cubicBezTo>
                  <a:cubicBezTo>
                    <a:pt x="122" y="82"/>
                    <a:pt x="121" y="80"/>
                    <a:pt x="120" y="78"/>
                  </a:cubicBezTo>
                  <a:cubicBezTo>
                    <a:pt x="119" y="77"/>
                    <a:pt x="118" y="75"/>
                    <a:pt x="117" y="74"/>
                  </a:cubicBezTo>
                  <a:cubicBezTo>
                    <a:pt x="120" y="73"/>
                    <a:pt x="121" y="70"/>
                    <a:pt x="122" y="68"/>
                  </a:cubicBezTo>
                  <a:cubicBezTo>
                    <a:pt x="125" y="68"/>
                    <a:pt x="127" y="68"/>
                    <a:pt x="130" y="69"/>
                  </a:cubicBezTo>
                  <a:cubicBezTo>
                    <a:pt x="140" y="70"/>
                    <a:pt x="150" y="71"/>
                    <a:pt x="159" y="72"/>
                  </a:cubicBezTo>
                  <a:cubicBezTo>
                    <a:pt x="167" y="73"/>
                    <a:pt x="174" y="74"/>
                    <a:pt x="181" y="74"/>
                  </a:cubicBezTo>
                  <a:cubicBezTo>
                    <a:pt x="184" y="75"/>
                    <a:pt x="187" y="75"/>
                    <a:pt x="190" y="75"/>
                  </a:cubicBezTo>
                  <a:cubicBezTo>
                    <a:pt x="190" y="76"/>
                    <a:pt x="190" y="76"/>
                    <a:pt x="190" y="76"/>
                  </a:cubicBezTo>
                  <a:cubicBezTo>
                    <a:pt x="189" y="78"/>
                    <a:pt x="188" y="80"/>
                    <a:pt x="187" y="82"/>
                  </a:cubicBezTo>
                  <a:cubicBezTo>
                    <a:pt x="179" y="102"/>
                    <a:pt x="170" y="120"/>
                    <a:pt x="162" y="137"/>
                  </a:cubicBezTo>
                  <a:moveTo>
                    <a:pt x="122" y="65"/>
                  </a:moveTo>
                  <a:cubicBezTo>
                    <a:pt x="122" y="64"/>
                    <a:pt x="122" y="64"/>
                    <a:pt x="122" y="64"/>
                  </a:cubicBezTo>
                  <a:cubicBezTo>
                    <a:pt x="122" y="64"/>
                    <a:pt x="123" y="64"/>
                    <a:pt x="123" y="64"/>
                  </a:cubicBezTo>
                  <a:cubicBezTo>
                    <a:pt x="123" y="64"/>
                    <a:pt x="122" y="64"/>
                    <a:pt x="122" y="65"/>
                  </a:cubicBezTo>
                  <a:moveTo>
                    <a:pt x="191" y="74"/>
                  </a:moveTo>
                  <a:cubicBezTo>
                    <a:pt x="189" y="74"/>
                    <a:pt x="188" y="74"/>
                    <a:pt x="187" y="74"/>
                  </a:cubicBezTo>
                  <a:cubicBezTo>
                    <a:pt x="178" y="73"/>
                    <a:pt x="169" y="72"/>
                    <a:pt x="160" y="71"/>
                  </a:cubicBezTo>
                  <a:cubicBezTo>
                    <a:pt x="153" y="71"/>
                    <a:pt x="147" y="70"/>
                    <a:pt x="140" y="69"/>
                  </a:cubicBezTo>
                  <a:cubicBezTo>
                    <a:pt x="134" y="68"/>
                    <a:pt x="128" y="68"/>
                    <a:pt x="122" y="67"/>
                  </a:cubicBezTo>
                  <a:cubicBezTo>
                    <a:pt x="122" y="66"/>
                    <a:pt x="122" y="66"/>
                    <a:pt x="122" y="66"/>
                  </a:cubicBezTo>
                  <a:cubicBezTo>
                    <a:pt x="122" y="66"/>
                    <a:pt x="122" y="66"/>
                    <a:pt x="122" y="66"/>
                  </a:cubicBezTo>
                  <a:cubicBezTo>
                    <a:pt x="123" y="65"/>
                    <a:pt x="124" y="64"/>
                    <a:pt x="125" y="63"/>
                  </a:cubicBezTo>
                  <a:cubicBezTo>
                    <a:pt x="131" y="62"/>
                    <a:pt x="138" y="60"/>
                    <a:pt x="144" y="59"/>
                  </a:cubicBezTo>
                  <a:cubicBezTo>
                    <a:pt x="151" y="57"/>
                    <a:pt x="159" y="55"/>
                    <a:pt x="166" y="53"/>
                  </a:cubicBezTo>
                  <a:cubicBezTo>
                    <a:pt x="176" y="51"/>
                    <a:pt x="186" y="48"/>
                    <a:pt x="196" y="45"/>
                  </a:cubicBezTo>
                  <a:cubicBezTo>
                    <a:pt x="198" y="45"/>
                    <a:pt x="200" y="44"/>
                    <a:pt x="203" y="43"/>
                  </a:cubicBezTo>
                  <a:cubicBezTo>
                    <a:pt x="202" y="45"/>
                    <a:pt x="201" y="47"/>
                    <a:pt x="201" y="49"/>
                  </a:cubicBezTo>
                  <a:cubicBezTo>
                    <a:pt x="200" y="52"/>
                    <a:pt x="198" y="55"/>
                    <a:pt x="197" y="58"/>
                  </a:cubicBezTo>
                  <a:cubicBezTo>
                    <a:pt x="195" y="64"/>
                    <a:pt x="193" y="69"/>
                    <a:pt x="191" y="74"/>
                  </a:cubicBezTo>
                  <a:moveTo>
                    <a:pt x="103" y="64"/>
                  </a:moveTo>
                  <a:cubicBezTo>
                    <a:pt x="100" y="63"/>
                    <a:pt x="97" y="63"/>
                    <a:pt x="95" y="62"/>
                  </a:cubicBezTo>
                  <a:cubicBezTo>
                    <a:pt x="90" y="61"/>
                    <a:pt x="85" y="60"/>
                    <a:pt x="81" y="59"/>
                  </a:cubicBezTo>
                  <a:cubicBezTo>
                    <a:pt x="75" y="58"/>
                    <a:pt x="70" y="57"/>
                    <a:pt x="65" y="56"/>
                  </a:cubicBezTo>
                  <a:cubicBezTo>
                    <a:pt x="60" y="55"/>
                    <a:pt x="56" y="54"/>
                    <a:pt x="51" y="53"/>
                  </a:cubicBezTo>
                  <a:cubicBezTo>
                    <a:pt x="45" y="52"/>
                    <a:pt x="40" y="50"/>
                    <a:pt x="34" y="49"/>
                  </a:cubicBezTo>
                  <a:cubicBezTo>
                    <a:pt x="30" y="48"/>
                    <a:pt x="26" y="47"/>
                    <a:pt x="21" y="46"/>
                  </a:cubicBezTo>
                  <a:cubicBezTo>
                    <a:pt x="19" y="45"/>
                    <a:pt x="17" y="45"/>
                    <a:pt x="15" y="44"/>
                  </a:cubicBezTo>
                  <a:cubicBezTo>
                    <a:pt x="17" y="44"/>
                    <a:pt x="19" y="43"/>
                    <a:pt x="21" y="42"/>
                  </a:cubicBezTo>
                  <a:cubicBezTo>
                    <a:pt x="23" y="42"/>
                    <a:pt x="25" y="41"/>
                    <a:pt x="27" y="40"/>
                  </a:cubicBezTo>
                  <a:cubicBezTo>
                    <a:pt x="33" y="38"/>
                    <a:pt x="39" y="36"/>
                    <a:pt x="44" y="34"/>
                  </a:cubicBezTo>
                  <a:cubicBezTo>
                    <a:pt x="45" y="34"/>
                    <a:pt x="46" y="34"/>
                    <a:pt x="47" y="34"/>
                  </a:cubicBezTo>
                  <a:cubicBezTo>
                    <a:pt x="47" y="34"/>
                    <a:pt x="47" y="34"/>
                    <a:pt x="47" y="34"/>
                  </a:cubicBezTo>
                  <a:cubicBezTo>
                    <a:pt x="51" y="36"/>
                    <a:pt x="54" y="37"/>
                    <a:pt x="58" y="39"/>
                  </a:cubicBezTo>
                  <a:cubicBezTo>
                    <a:pt x="61" y="41"/>
                    <a:pt x="65" y="43"/>
                    <a:pt x="68" y="45"/>
                  </a:cubicBezTo>
                  <a:cubicBezTo>
                    <a:pt x="72" y="47"/>
                    <a:pt x="75" y="48"/>
                    <a:pt x="78" y="50"/>
                  </a:cubicBezTo>
                  <a:cubicBezTo>
                    <a:pt x="82" y="52"/>
                    <a:pt x="86" y="54"/>
                    <a:pt x="89" y="56"/>
                  </a:cubicBezTo>
                  <a:cubicBezTo>
                    <a:pt x="93" y="57"/>
                    <a:pt x="96" y="59"/>
                    <a:pt x="99" y="60"/>
                  </a:cubicBezTo>
                  <a:cubicBezTo>
                    <a:pt x="101" y="61"/>
                    <a:pt x="102" y="61"/>
                    <a:pt x="103" y="62"/>
                  </a:cubicBezTo>
                  <a:cubicBezTo>
                    <a:pt x="103" y="63"/>
                    <a:pt x="103" y="63"/>
                    <a:pt x="103" y="64"/>
                  </a:cubicBezTo>
                  <a:moveTo>
                    <a:pt x="219" y="0"/>
                  </a:moveTo>
                  <a:cubicBezTo>
                    <a:pt x="218" y="0"/>
                    <a:pt x="218" y="0"/>
                    <a:pt x="218" y="0"/>
                  </a:cubicBezTo>
                  <a:cubicBezTo>
                    <a:pt x="217" y="2"/>
                    <a:pt x="217" y="4"/>
                    <a:pt x="216" y="6"/>
                  </a:cubicBezTo>
                  <a:cubicBezTo>
                    <a:pt x="214" y="11"/>
                    <a:pt x="213" y="16"/>
                    <a:pt x="211" y="21"/>
                  </a:cubicBezTo>
                  <a:cubicBezTo>
                    <a:pt x="209" y="25"/>
                    <a:pt x="208" y="29"/>
                    <a:pt x="207" y="33"/>
                  </a:cubicBezTo>
                  <a:cubicBezTo>
                    <a:pt x="206" y="36"/>
                    <a:pt x="204" y="39"/>
                    <a:pt x="203" y="42"/>
                  </a:cubicBezTo>
                  <a:cubicBezTo>
                    <a:pt x="197" y="44"/>
                    <a:pt x="190" y="46"/>
                    <a:pt x="184" y="48"/>
                  </a:cubicBezTo>
                  <a:cubicBezTo>
                    <a:pt x="177" y="49"/>
                    <a:pt x="170" y="51"/>
                    <a:pt x="164" y="53"/>
                  </a:cubicBezTo>
                  <a:cubicBezTo>
                    <a:pt x="151" y="56"/>
                    <a:pt x="139" y="59"/>
                    <a:pt x="126" y="62"/>
                  </a:cubicBezTo>
                  <a:cubicBezTo>
                    <a:pt x="131" y="57"/>
                    <a:pt x="137" y="53"/>
                    <a:pt x="142" y="48"/>
                  </a:cubicBezTo>
                  <a:cubicBezTo>
                    <a:pt x="143" y="46"/>
                    <a:pt x="145" y="45"/>
                    <a:pt x="146" y="43"/>
                  </a:cubicBezTo>
                  <a:cubicBezTo>
                    <a:pt x="149" y="41"/>
                    <a:pt x="152" y="38"/>
                    <a:pt x="155" y="35"/>
                  </a:cubicBezTo>
                  <a:cubicBezTo>
                    <a:pt x="157" y="33"/>
                    <a:pt x="159" y="31"/>
                    <a:pt x="161" y="29"/>
                  </a:cubicBezTo>
                  <a:cubicBezTo>
                    <a:pt x="164" y="27"/>
                    <a:pt x="166" y="24"/>
                    <a:pt x="169" y="21"/>
                  </a:cubicBezTo>
                  <a:cubicBezTo>
                    <a:pt x="171" y="19"/>
                    <a:pt x="174" y="16"/>
                    <a:pt x="176" y="14"/>
                  </a:cubicBezTo>
                  <a:cubicBezTo>
                    <a:pt x="178" y="12"/>
                    <a:pt x="181" y="9"/>
                    <a:pt x="183" y="7"/>
                  </a:cubicBezTo>
                  <a:cubicBezTo>
                    <a:pt x="185" y="5"/>
                    <a:pt x="187" y="3"/>
                    <a:pt x="189" y="0"/>
                  </a:cubicBezTo>
                  <a:cubicBezTo>
                    <a:pt x="188" y="0"/>
                    <a:pt x="188" y="0"/>
                    <a:pt x="188" y="0"/>
                  </a:cubicBezTo>
                  <a:cubicBezTo>
                    <a:pt x="186" y="2"/>
                    <a:pt x="185" y="3"/>
                    <a:pt x="184" y="5"/>
                  </a:cubicBezTo>
                  <a:cubicBezTo>
                    <a:pt x="181" y="8"/>
                    <a:pt x="178" y="11"/>
                    <a:pt x="175" y="14"/>
                  </a:cubicBezTo>
                  <a:cubicBezTo>
                    <a:pt x="173" y="16"/>
                    <a:pt x="171" y="18"/>
                    <a:pt x="169" y="20"/>
                  </a:cubicBezTo>
                  <a:cubicBezTo>
                    <a:pt x="166" y="23"/>
                    <a:pt x="163" y="26"/>
                    <a:pt x="160" y="29"/>
                  </a:cubicBezTo>
                  <a:cubicBezTo>
                    <a:pt x="158" y="31"/>
                    <a:pt x="156" y="33"/>
                    <a:pt x="154" y="35"/>
                  </a:cubicBezTo>
                  <a:cubicBezTo>
                    <a:pt x="151" y="38"/>
                    <a:pt x="148" y="41"/>
                    <a:pt x="146" y="43"/>
                  </a:cubicBezTo>
                  <a:cubicBezTo>
                    <a:pt x="143" y="45"/>
                    <a:pt x="141" y="47"/>
                    <a:pt x="139" y="49"/>
                  </a:cubicBezTo>
                  <a:cubicBezTo>
                    <a:pt x="136" y="52"/>
                    <a:pt x="133" y="54"/>
                    <a:pt x="131" y="57"/>
                  </a:cubicBezTo>
                  <a:cubicBezTo>
                    <a:pt x="129" y="59"/>
                    <a:pt x="127" y="61"/>
                    <a:pt x="124" y="63"/>
                  </a:cubicBezTo>
                  <a:cubicBezTo>
                    <a:pt x="123" y="63"/>
                    <a:pt x="123" y="63"/>
                    <a:pt x="122" y="63"/>
                  </a:cubicBezTo>
                  <a:cubicBezTo>
                    <a:pt x="120" y="59"/>
                    <a:pt x="117" y="56"/>
                    <a:pt x="112" y="56"/>
                  </a:cubicBezTo>
                  <a:cubicBezTo>
                    <a:pt x="108" y="56"/>
                    <a:pt x="105" y="58"/>
                    <a:pt x="103" y="61"/>
                  </a:cubicBezTo>
                  <a:cubicBezTo>
                    <a:pt x="85" y="53"/>
                    <a:pt x="67" y="43"/>
                    <a:pt x="48" y="33"/>
                  </a:cubicBezTo>
                  <a:cubicBezTo>
                    <a:pt x="50" y="33"/>
                    <a:pt x="51" y="32"/>
                    <a:pt x="53" y="31"/>
                  </a:cubicBezTo>
                  <a:cubicBezTo>
                    <a:pt x="58" y="29"/>
                    <a:pt x="63" y="28"/>
                    <a:pt x="68" y="26"/>
                  </a:cubicBezTo>
                  <a:cubicBezTo>
                    <a:pt x="71" y="25"/>
                    <a:pt x="74" y="23"/>
                    <a:pt x="78" y="22"/>
                  </a:cubicBezTo>
                  <a:cubicBezTo>
                    <a:pt x="82" y="20"/>
                    <a:pt x="87" y="18"/>
                    <a:pt x="92" y="17"/>
                  </a:cubicBezTo>
                  <a:cubicBezTo>
                    <a:pt x="95" y="15"/>
                    <a:pt x="98" y="14"/>
                    <a:pt x="102" y="12"/>
                  </a:cubicBezTo>
                  <a:cubicBezTo>
                    <a:pt x="106" y="11"/>
                    <a:pt x="111" y="9"/>
                    <a:pt x="115" y="7"/>
                  </a:cubicBezTo>
                  <a:cubicBezTo>
                    <a:pt x="119" y="5"/>
                    <a:pt x="122" y="4"/>
                    <a:pt x="126" y="2"/>
                  </a:cubicBezTo>
                  <a:cubicBezTo>
                    <a:pt x="127" y="2"/>
                    <a:pt x="128" y="1"/>
                    <a:pt x="129" y="0"/>
                  </a:cubicBezTo>
                  <a:cubicBezTo>
                    <a:pt x="127" y="0"/>
                    <a:pt x="127" y="0"/>
                    <a:pt x="127" y="0"/>
                  </a:cubicBezTo>
                  <a:cubicBezTo>
                    <a:pt x="123" y="2"/>
                    <a:pt x="119" y="4"/>
                    <a:pt x="115" y="6"/>
                  </a:cubicBezTo>
                  <a:cubicBezTo>
                    <a:pt x="113" y="7"/>
                    <a:pt x="111" y="7"/>
                    <a:pt x="109" y="8"/>
                  </a:cubicBezTo>
                  <a:cubicBezTo>
                    <a:pt x="103" y="11"/>
                    <a:pt x="98" y="13"/>
                    <a:pt x="92" y="16"/>
                  </a:cubicBezTo>
                  <a:cubicBezTo>
                    <a:pt x="89" y="17"/>
                    <a:pt x="86" y="18"/>
                    <a:pt x="84" y="19"/>
                  </a:cubicBezTo>
                  <a:cubicBezTo>
                    <a:pt x="74" y="22"/>
                    <a:pt x="65" y="26"/>
                    <a:pt x="56" y="29"/>
                  </a:cubicBezTo>
                  <a:cubicBezTo>
                    <a:pt x="53" y="30"/>
                    <a:pt x="50" y="32"/>
                    <a:pt x="47" y="33"/>
                  </a:cubicBezTo>
                  <a:cubicBezTo>
                    <a:pt x="35" y="26"/>
                    <a:pt x="23" y="20"/>
                    <a:pt x="11" y="13"/>
                  </a:cubicBezTo>
                  <a:cubicBezTo>
                    <a:pt x="10" y="12"/>
                    <a:pt x="8" y="11"/>
                    <a:pt x="6" y="10"/>
                  </a:cubicBezTo>
                  <a:cubicBezTo>
                    <a:pt x="4" y="8"/>
                    <a:pt x="2" y="7"/>
                    <a:pt x="0" y="6"/>
                  </a:cubicBezTo>
                  <a:cubicBezTo>
                    <a:pt x="0" y="7"/>
                    <a:pt x="0" y="7"/>
                    <a:pt x="0" y="7"/>
                  </a:cubicBezTo>
                  <a:cubicBezTo>
                    <a:pt x="2" y="8"/>
                    <a:pt x="3" y="9"/>
                    <a:pt x="4" y="10"/>
                  </a:cubicBezTo>
                  <a:cubicBezTo>
                    <a:pt x="8" y="12"/>
                    <a:pt x="11" y="14"/>
                    <a:pt x="15" y="16"/>
                  </a:cubicBezTo>
                  <a:cubicBezTo>
                    <a:pt x="18" y="18"/>
                    <a:pt x="22" y="20"/>
                    <a:pt x="26" y="22"/>
                  </a:cubicBezTo>
                  <a:cubicBezTo>
                    <a:pt x="29" y="24"/>
                    <a:pt x="33" y="26"/>
                    <a:pt x="36" y="28"/>
                  </a:cubicBezTo>
                  <a:cubicBezTo>
                    <a:pt x="39" y="29"/>
                    <a:pt x="43" y="31"/>
                    <a:pt x="46" y="33"/>
                  </a:cubicBezTo>
                  <a:cubicBezTo>
                    <a:pt x="45" y="33"/>
                    <a:pt x="45" y="33"/>
                    <a:pt x="44" y="34"/>
                  </a:cubicBezTo>
                  <a:cubicBezTo>
                    <a:pt x="40" y="35"/>
                    <a:pt x="35" y="37"/>
                    <a:pt x="30" y="38"/>
                  </a:cubicBezTo>
                  <a:cubicBezTo>
                    <a:pt x="27" y="39"/>
                    <a:pt x="24" y="40"/>
                    <a:pt x="21" y="41"/>
                  </a:cubicBezTo>
                  <a:cubicBezTo>
                    <a:pt x="18" y="42"/>
                    <a:pt x="16" y="43"/>
                    <a:pt x="13" y="44"/>
                  </a:cubicBezTo>
                  <a:cubicBezTo>
                    <a:pt x="10" y="43"/>
                    <a:pt x="7" y="42"/>
                    <a:pt x="4" y="42"/>
                  </a:cubicBezTo>
                  <a:cubicBezTo>
                    <a:pt x="3" y="41"/>
                    <a:pt x="2" y="41"/>
                    <a:pt x="0" y="41"/>
                  </a:cubicBezTo>
                  <a:cubicBezTo>
                    <a:pt x="0" y="42"/>
                    <a:pt x="0" y="42"/>
                    <a:pt x="0" y="42"/>
                  </a:cubicBezTo>
                  <a:cubicBezTo>
                    <a:pt x="2" y="42"/>
                    <a:pt x="3" y="42"/>
                    <a:pt x="4" y="43"/>
                  </a:cubicBezTo>
                  <a:cubicBezTo>
                    <a:pt x="7" y="43"/>
                    <a:pt x="9" y="44"/>
                    <a:pt x="11" y="44"/>
                  </a:cubicBezTo>
                  <a:cubicBezTo>
                    <a:pt x="10" y="45"/>
                    <a:pt x="9" y="45"/>
                    <a:pt x="7" y="46"/>
                  </a:cubicBezTo>
                  <a:cubicBezTo>
                    <a:pt x="5" y="46"/>
                    <a:pt x="3" y="47"/>
                    <a:pt x="0" y="48"/>
                  </a:cubicBezTo>
                  <a:cubicBezTo>
                    <a:pt x="0" y="49"/>
                    <a:pt x="0" y="49"/>
                    <a:pt x="0" y="49"/>
                  </a:cubicBezTo>
                  <a:cubicBezTo>
                    <a:pt x="4" y="47"/>
                    <a:pt x="9" y="46"/>
                    <a:pt x="13" y="45"/>
                  </a:cubicBezTo>
                  <a:cubicBezTo>
                    <a:pt x="16" y="46"/>
                    <a:pt x="19" y="46"/>
                    <a:pt x="21" y="47"/>
                  </a:cubicBezTo>
                  <a:cubicBezTo>
                    <a:pt x="26" y="48"/>
                    <a:pt x="30" y="49"/>
                    <a:pt x="34" y="50"/>
                  </a:cubicBezTo>
                  <a:cubicBezTo>
                    <a:pt x="40" y="51"/>
                    <a:pt x="46" y="53"/>
                    <a:pt x="51" y="54"/>
                  </a:cubicBezTo>
                  <a:cubicBezTo>
                    <a:pt x="55" y="55"/>
                    <a:pt x="60" y="56"/>
                    <a:pt x="64" y="57"/>
                  </a:cubicBezTo>
                  <a:cubicBezTo>
                    <a:pt x="69" y="58"/>
                    <a:pt x="75" y="59"/>
                    <a:pt x="81" y="60"/>
                  </a:cubicBezTo>
                  <a:cubicBezTo>
                    <a:pt x="85" y="61"/>
                    <a:pt x="89" y="62"/>
                    <a:pt x="93" y="63"/>
                  </a:cubicBezTo>
                  <a:cubicBezTo>
                    <a:pt x="96" y="63"/>
                    <a:pt x="99" y="64"/>
                    <a:pt x="102" y="64"/>
                  </a:cubicBezTo>
                  <a:cubicBezTo>
                    <a:pt x="102" y="65"/>
                    <a:pt x="102" y="65"/>
                    <a:pt x="102" y="66"/>
                  </a:cubicBezTo>
                  <a:cubicBezTo>
                    <a:pt x="102" y="66"/>
                    <a:pt x="102" y="67"/>
                    <a:pt x="102" y="67"/>
                  </a:cubicBezTo>
                  <a:cubicBezTo>
                    <a:pt x="99" y="68"/>
                    <a:pt x="96" y="68"/>
                    <a:pt x="93" y="69"/>
                  </a:cubicBezTo>
                  <a:cubicBezTo>
                    <a:pt x="89" y="70"/>
                    <a:pt x="85" y="70"/>
                    <a:pt x="81" y="71"/>
                  </a:cubicBezTo>
                  <a:cubicBezTo>
                    <a:pt x="75" y="72"/>
                    <a:pt x="68" y="73"/>
                    <a:pt x="62" y="74"/>
                  </a:cubicBezTo>
                  <a:cubicBezTo>
                    <a:pt x="58" y="75"/>
                    <a:pt x="55" y="75"/>
                    <a:pt x="51" y="76"/>
                  </a:cubicBezTo>
                  <a:cubicBezTo>
                    <a:pt x="45" y="77"/>
                    <a:pt x="38" y="77"/>
                    <a:pt x="32" y="78"/>
                  </a:cubicBezTo>
                  <a:cubicBezTo>
                    <a:pt x="28" y="79"/>
                    <a:pt x="25" y="79"/>
                    <a:pt x="21" y="80"/>
                  </a:cubicBezTo>
                  <a:cubicBezTo>
                    <a:pt x="15" y="80"/>
                    <a:pt x="8" y="81"/>
                    <a:pt x="1" y="82"/>
                  </a:cubicBezTo>
                  <a:cubicBezTo>
                    <a:pt x="1" y="82"/>
                    <a:pt x="1" y="82"/>
                    <a:pt x="0" y="82"/>
                  </a:cubicBezTo>
                  <a:cubicBezTo>
                    <a:pt x="0" y="83"/>
                    <a:pt x="0" y="83"/>
                    <a:pt x="0" y="83"/>
                  </a:cubicBezTo>
                  <a:cubicBezTo>
                    <a:pt x="1" y="83"/>
                    <a:pt x="2" y="83"/>
                    <a:pt x="3" y="82"/>
                  </a:cubicBezTo>
                  <a:cubicBezTo>
                    <a:pt x="9" y="82"/>
                    <a:pt x="15" y="81"/>
                    <a:pt x="22" y="80"/>
                  </a:cubicBezTo>
                  <a:cubicBezTo>
                    <a:pt x="25" y="80"/>
                    <a:pt x="29" y="79"/>
                    <a:pt x="32" y="79"/>
                  </a:cubicBezTo>
                  <a:cubicBezTo>
                    <a:pt x="39" y="78"/>
                    <a:pt x="45" y="77"/>
                    <a:pt x="52" y="76"/>
                  </a:cubicBezTo>
                  <a:cubicBezTo>
                    <a:pt x="55" y="76"/>
                    <a:pt x="58" y="75"/>
                    <a:pt x="62" y="75"/>
                  </a:cubicBezTo>
                  <a:cubicBezTo>
                    <a:pt x="68" y="74"/>
                    <a:pt x="75" y="73"/>
                    <a:pt x="82" y="72"/>
                  </a:cubicBezTo>
                  <a:cubicBezTo>
                    <a:pt x="85" y="71"/>
                    <a:pt x="88" y="71"/>
                    <a:pt x="91" y="70"/>
                  </a:cubicBezTo>
                  <a:cubicBezTo>
                    <a:pt x="95" y="69"/>
                    <a:pt x="99" y="69"/>
                    <a:pt x="103" y="68"/>
                  </a:cubicBezTo>
                  <a:cubicBezTo>
                    <a:pt x="103" y="72"/>
                    <a:pt x="106" y="74"/>
                    <a:pt x="110" y="75"/>
                  </a:cubicBezTo>
                  <a:cubicBezTo>
                    <a:pt x="109" y="76"/>
                    <a:pt x="109" y="76"/>
                    <a:pt x="109" y="76"/>
                  </a:cubicBezTo>
                  <a:cubicBezTo>
                    <a:pt x="106" y="78"/>
                    <a:pt x="104" y="80"/>
                    <a:pt x="101" y="83"/>
                  </a:cubicBezTo>
                  <a:cubicBezTo>
                    <a:pt x="99" y="85"/>
                    <a:pt x="96" y="86"/>
                    <a:pt x="94" y="88"/>
                  </a:cubicBezTo>
                  <a:cubicBezTo>
                    <a:pt x="91" y="90"/>
                    <a:pt x="89" y="93"/>
                    <a:pt x="86" y="95"/>
                  </a:cubicBezTo>
                  <a:cubicBezTo>
                    <a:pt x="84" y="96"/>
                    <a:pt x="82" y="98"/>
                    <a:pt x="80" y="100"/>
                  </a:cubicBezTo>
                  <a:cubicBezTo>
                    <a:pt x="77" y="102"/>
                    <a:pt x="74" y="104"/>
                    <a:pt x="71" y="106"/>
                  </a:cubicBezTo>
                  <a:cubicBezTo>
                    <a:pt x="69" y="108"/>
                    <a:pt x="67" y="109"/>
                    <a:pt x="65" y="111"/>
                  </a:cubicBezTo>
                  <a:cubicBezTo>
                    <a:pt x="62" y="113"/>
                    <a:pt x="59" y="115"/>
                    <a:pt x="57" y="117"/>
                  </a:cubicBezTo>
                  <a:cubicBezTo>
                    <a:pt x="54" y="119"/>
                    <a:pt x="51" y="120"/>
                    <a:pt x="48" y="122"/>
                  </a:cubicBezTo>
                  <a:cubicBezTo>
                    <a:pt x="46" y="124"/>
                    <a:pt x="44" y="125"/>
                    <a:pt x="42" y="127"/>
                  </a:cubicBezTo>
                  <a:cubicBezTo>
                    <a:pt x="30" y="135"/>
                    <a:pt x="18" y="142"/>
                    <a:pt x="6" y="148"/>
                  </a:cubicBezTo>
                  <a:cubicBezTo>
                    <a:pt x="5" y="146"/>
                    <a:pt x="3" y="145"/>
                    <a:pt x="0" y="144"/>
                  </a:cubicBezTo>
                  <a:cubicBezTo>
                    <a:pt x="0" y="163"/>
                    <a:pt x="0" y="163"/>
                    <a:pt x="0" y="163"/>
                  </a:cubicBezTo>
                  <a:cubicBezTo>
                    <a:pt x="2" y="162"/>
                    <a:pt x="3" y="162"/>
                    <a:pt x="5" y="160"/>
                  </a:cubicBezTo>
                  <a:cubicBezTo>
                    <a:pt x="11" y="166"/>
                    <a:pt x="16" y="171"/>
                    <a:pt x="22" y="176"/>
                  </a:cubicBezTo>
                  <a:cubicBezTo>
                    <a:pt x="23" y="176"/>
                    <a:pt x="24" y="177"/>
                    <a:pt x="24" y="178"/>
                  </a:cubicBezTo>
                  <a:cubicBezTo>
                    <a:pt x="27" y="180"/>
                    <a:pt x="29" y="182"/>
                    <a:pt x="32" y="184"/>
                  </a:cubicBezTo>
                  <a:cubicBezTo>
                    <a:pt x="34" y="185"/>
                    <a:pt x="36" y="187"/>
                    <a:pt x="38" y="188"/>
                  </a:cubicBezTo>
                  <a:cubicBezTo>
                    <a:pt x="40" y="190"/>
                    <a:pt x="42" y="192"/>
                    <a:pt x="44" y="193"/>
                  </a:cubicBezTo>
                  <a:cubicBezTo>
                    <a:pt x="47" y="195"/>
                    <a:pt x="49" y="197"/>
                    <a:pt x="51" y="198"/>
                  </a:cubicBezTo>
                  <a:cubicBezTo>
                    <a:pt x="53" y="200"/>
                    <a:pt x="55" y="201"/>
                    <a:pt x="58" y="203"/>
                  </a:cubicBezTo>
                  <a:cubicBezTo>
                    <a:pt x="60" y="204"/>
                    <a:pt x="62" y="206"/>
                    <a:pt x="65" y="208"/>
                  </a:cubicBezTo>
                  <a:cubicBezTo>
                    <a:pt x="67" y="209"/>
                    <a:pt x="69" y="210"/>
                    <a:pt x="71" y="212"/>
                  </a:cubicBezTo>
                  <a:cubicBezTo>
                    <a:pt x="73" y="213"/>
                    <a:pt x="76" y="215"/>
                    <a:pt x="78" y="216"/>
                  </a:cubicBezTo>
                  <a:cubicBezTo>
                    <a:pt x="80" y="217"/>
                    <a:pt x="82" y="218"/>
                    <a:pt x="84" y="220"/>
                  </a:cubicBezTo>
                  <a:cubicBezTo>
                    <a:pt x="86" y="221"/>
                    <a:pt x="89" y="222"/>
                    <a:pt x="91" y="224"/>
                  </a:cubicBezTo>
                  <a:cubicBezTo>
                    <a:pt x="93" y="225"/>
                    <a:pt x="94" y="225"/>
                    <a:pt x="96" y="226"/>
                  </a:cubicBezTo>
                  <a:cubicBezTo>
                    <a:pt x="96" y="228"/>
                    <a:pt x="95" y="229"/>
                    <a:pt x="95" y="231"/>
                  </a:cubicBezTo>
                  <a:cubicBezTo>
                    <a:pt x="95" y="231"/>
                    <a:pt x="95" y="231"/>
                    <a:pt x="95" y="231"/>
                  </a:cubicBezTo>
                  <a:cubicBezTo>
                    <a:pt x="92" y="231"/>
                    <a:pt x="89" y="231"/>
                    <a:pt x="85" y="231"/>
                  </a:cubicBezTo>
                  <a:cubicBezTo>
                    <a:pt x="81" y="231"/>
                    <a:pt x="76" y="232"/>
                    <a:pt x="71" y="232"/>
                  </a:cubicBezTo>
                  <a:cubicBezTo>
                    <a:pt x="60" y="232"/>
                    <a:pt x="49" y="232"/>
                    <a:pt x="38" y="232"/>
                  </a:cubicBezTo>
                  <a:cubicBezTo>
                    <a:pt x="29" y="232"/>
                    <a:pt x="21" y="232"/>
                    <a:pt x="12" y="232"/>
                  </a:cubicBezTo>
                  <a:cubicBezTo>
                    <a:pt x="12" y="232"/>
                    <a:pt x="11" y="232"/>
                    <a:pt x="11" y="232"/>
                  </a:cubicBezTo>
                  <a:cubicBezTo>
                    <a:pt x="9" y="231"/>
                    <a:pt x="7" y="231"/>
                    <a:pt x="5" y="231"/>
                  </a:cubicBezTo>
                  <a:cubicBezTo>
                    <a:pt x="4" y="230"/>
                    <a:pt x="2" y="230"/>
                    <a:pt x="0" y="229"/>
                  </a:cubicBezTo>
                  <a:cubicBezTo>
                    <a:pt x="0" y="230"/>
                    <a:pt x="0" y="230"/>
                    <a:pt x="0" y="230"/>
                  </a:cubicBezTo>
                  <a:cubicBezTo>
                    <a:pt x="0" y="230"/>
                    <a:pt x="1" y="230"/>
                    <a:pt x="1" y="230"/>
                  </a:cubicBezTo>
                  <a:cubicBezTo>
                    <a:pt x="3" y="231"/>
                    <a:pt x="5" y="231"/>
                    <a:pt x="7" y="232"/>
                  </a:cubicBezTo>
                  <a:cubicBezTo>
                    <a:pt x="6" y="232"/>
                    <a:pt x="5" y="232"/>
                    <a:pt x="4" y="232"/>
                  </a:cubicBezTo>
                  <a:cubicBezTo>
                    <a:pt x="3" y="232"/>
                    <a:pt x="2" y="232"/>
                    <a:pt x="0" y="231"/>
                  </a:cubicBezTo>
                  <a:cubicBezTo>
                    <a:pt x="0" y="232"/>
                    <a:pt x="0" y="232"/>
                    <a:pt x="0" y="232"/>
                  </a:cubicBezTo>
                  <a:cubicBezTo>
                    <a:pt x="1" y="232"/>
                    <a:pt x="2" y="232"/>
                    <a:pt x="4" y="232"/>
                  </a:cubicBezTo>
                  <a:cubicBezTo>
                    <a:pt x="6" y="233"/>
                    <a:pt x="9" y="233"/>
                    <a:pt x="11" y="233"/>
                  </a:cubicBezTo>
                  <a:cubicBezTo>
                    <a:pt x="13" y="233"/>
                    <a:pt x="14" y="233"/>
                    <a:pt x="15" y="234"/>
                  </a:cubicBezTo>
                  <a:cubicBezTo>
                    <a:pt x="22" y="235"/>
                    <a:pt x="28" y="237"/>
                    <a:pt x="35" y="238"/>
                  </a:cubicBezTo>
                  <a:cubicBezTo>
                    <a:pt x="39" y="239"/>
                    <a:pt x="44" y="240"/>
                    <a:pt x="49" y="241"/>
                  </a:cubicBezTo>
                  <a:cubicBezTo>
                    <a:pt x="55" y="242"/>
                    <a:pt x="62" y="243"/>
                    <a:pt x="68" y="244"/>
                  </a:cubicBezTo>
                  <a:cubicBezTo>
                    <a:pt x="73" y="245"/>
                    <a:pt x="78" y="246"/>
                    <a:pt x="82" y="246"/>
                  </a:cubicBezTo>
                  <a:cubicBezTo>
                    <a:pt x="89" y="247"/>
                    <a:pt x="95" y="248"/>
                    <a:pt x="101" y="249"/>
                  </a:cubicBezTo>
                  <a:cubicBezTo>
                    <a:pt x="106" y="250"/>
                    <a:pt x="111" y="250"/>
                    <a:pt x="116" y="251"/>
                  </a:cubicBezTo>
                  <a:cubicBezTo>
                    <a:pt x="119" y="251"/>
                    <a:pt x="122" y="252"/>
                    <a:pt x="126" y="252"/>
                  </a:cubicBezTo>
                  <a:cubicBezTo>
                    <a:pt x="126" y="252"/>
                    <a:pt x="127" y="253"/>
                    <a:pt x="127" y="253"/>
                  </a:cubicBezTo>
                  <a:cubicBezTo>
                    <a:pt x="128" y="253"/>
                    <a:pt x="129" y="254"/>
                    <a:pt x="130" y="254"/>
                  </a:cubicBezTo>
                  <a:cubicBezTo>
                    <a:pt x="132" y="255"/>
                    <a:pt x="133" y="256"/>
                    <a:pt x="135" y="257"/>
                  </a:cubicBezTo>
                  <a:cubicBezTo>
                    <a:pt x="136" y="257"/>
                    <a:pt x="136" y="258"/>
                    <a:pt x="136" y="258"/>
                  </a:cubicBezTo>
                  <a:cubicBezTo>
                    <a:pt x="135" y="258"/>
                    <a:pt x="133" y="258"/>
                    <a:pt x="132" y="258"/>
                  </a:cubicBezTo>
                  <a:cubicBezTo>
                    <a:pt x="126" y="258"/>
                    <a:pt x="120" y="259"/>
                    <a:pt x="114" y="259"/>
                  </a:cubicBezTo>
                  <a:cubicBezTo>
                    <a:pt x="112" y="259"/>
                    <a:pt x="109" y="259"/>
                    <a:pt x="107" y="259"/>
                  </a:cubicBezTo>
                  <a:cubicBezTo>
                    <a:pt x="99" y="260"/>
                    <a:pt x="91" y="260"/>
                    <a:pt x="82" y="260"/>
                  </a:cubicBezTo>
                  <a:cubicBezTo>
                    <a:pt x="72" y="260"/>
                    <a:pt x="61" y="260"/>
                    <a:pt x="51" y="259"/>
                  </a:cubicBezTo>
                  <a:cubicBezTo>
                    <a:pt x="47" y="259"/>
                    <a:pt x="44" y="259"/>
                    <a:pt x="40" y="259"/>
                  </a:cubicBezTo>
                  <a:cubicBezTo>
                    <a:pt x="33" y="258"/>
                    <a:pt x="26" y="258"/>
                    <a:pt x="19" y="257"/>
                  </a:cubicBezTo>
                  <a:cubicBezTo>
                    <a:pt x="15" y="257"/>
                    <a:pt x="11" y="256"/>
                    <a:pt x="6" y="256"/>
                  </a:cubicBezTo>
                  <a:cubicBezTo>
                    <a:pt x="4" y="255"/>
                    <a:pt x="2" y="255"/>
                    <a:pt x="0" y="255"/>
                  </a:cubicBezTo>
                  <a:cubicBezTo>
                    <a:pt x="0" y="256"/>
                    <a:pt x="0" y="256"/>
                    <a:pt x="0" y="256"/>
                  </a:cubicBezTo>
                  <a:cubicBezTo>
                    <a:pt x="1" y="256"/>
                    <a:pt x="2" y="256"/>
                    <a:pt x="2" y="256"/>
                  </a:cubicBezTo>
                  <a:cubicBezTo>
                    <a:pt x="8" y="257"/>
                    <a:pt x="13" y="257"/>
                    <a:pt x="18" y="258"/>
                  </a:cubicBezTo>
                  <a:cubicBezTo>
                    <a:pt x="23" y="258"/>
                    <a:pt x="29" y="259"/>
                    <a:pt x="34" y="259"/>
                  </a:cubicBezTo>
                  <a:cubicBezTo>
                    <a:pt x="39" y="259"/>
                    <a:pt x="45" y="260"/>
                    <a:pt x="50" y="260"/>
                  </a:cubicBezTo>
                  <a:cubicBezTo>
                    <a:pt x="61" y="261"/>
                    <a:pt x="72" y="261"/>
                    <a:pt x="82" y="261"/>
                  </a:cubicBezTo>
                  <a:cubicBezTo>
                    <a:pt x="91" y="261"/>
                    <a:pt x="99" y="261"/>
                    <a:pt x="108" y="260"/>
                  </a:cubicBezTo>
                  <a:cubicBezTo>
                    <a:pt x="111" y="260"/>
                    <a:pt x="113" y="260"/>
                    <a:pt x="116" y="260"/>
                  </a:cubicBezTo>
                  <a:cubicBezTo>
                    <a:pt x="122" y="260"/>
                    <a:pt x="128" y="259"/>
                    <a:pt x="134" y="259"/>
                  </a:cubicBezTo>
                  <a:cubicBezTo>
                    <a:pt x="135" y="259"/>
                    <a:pt x="137" y="259"/>
                    <a:pt x="138" y="258"/>
                  </a:cubicBezTo>
                  <a:cubicBezTo>
                    <a:pt x="139" y="259"/>
                    <a:pt x="139" y="259"/>
                    <a:pt x="139" y="259"/>
                  </a:cubicBezTo>
                  <a:cubicBezTo>
                    <a:pt x="140" y="259"/>
                    <a:pt x="141" y="259"/>
                    <a:pt x="142" y="259"/>
                  </a:cubicBezTo>
                  <a:cubicBezTo>
                    <a:pt x="143" y="260"/>
                    <a:pt x="144" y="260"/>
                    <a:pt x="145" y="260"/>
                  </a:cubicBezTo>
                  <a:cubicBezTo>
                    <a:pt x="147" y="261"/>
                    <a:pt x="149" y="261"/>
                    <a:pt x="151" y="261"/>
                  </a:cubicBezTo>
                  <a:cubicBezTo>
                    <a:pt x="153" y="261"/>
                    <a:pt x="155" y="261"/>
                    <a:pt x="156" y="260"/>
                  </a:cubicBezTo>
                  <a:cubicBezTo>
                    <a:pt x="157" y="260"/>
                    <a:pt x="157" y="260"/>
                    <a:pt x="158" y="260"/>
                  </a:cubicBezTo>
                  <a:cubicBezTo>
                    <a:pt x="159" y="260"/>
                    <a:pt x="160" y="260"/>
                    <a:pt x="161" y="259"/>
                  </a:cubicBezTo>
                  <a:cubicBezTo>
                    <a:pt x="161" y="259"/>
                    <a:pt x="161" y="259"/>
                    <a:pt x="161" y="259"/>
                  </a:cubicBezTo>
                  <a:cubicBezTo>
                    <a:pt x="163" y="262"/>
                    <a:pt x="166" y="265"/>
                    <a:pt x="170" y="265"/>
                  </a:cubicBezTo>
                  <a:cubicBezTo>
                    <a:pt x="174" y="265"/>
                    <a:pt x="178" y="261"/>
                    <a:pt x="179" y="257"/>
                  </a:cubicBezTo>
                  <a:cubicBezTo>
                    <a:pt x="180" y="257"/>
                    <a:pt x="181" y="257"/>
                    <a:pt x="182" y="257"/>
                  </a:cubicBezTo>
                  <a:cubicBezTo>
                    <a:pt x="183" y="257"/>
                    <a:pt x="185" y="258"/>
                    <a:pt x="186" y="258"/>
                  </a:cubicBezTo>
                  <a:cubicBezTo>
                    <a:pt x="191" y="258"/>
                    <a:pt x="196" y="258"/>
                    <a:pt x="200" y="258"/>
                  </a:cubicBezTo>
                  <a:cubicBezTo>
                    <a:pt x="204" y="258"/>
                    <a:pt x="207" y="258"/>
                    <a:pt x="211" y="258"/>
                  </a:cubicBezTo>
                  <a:cubicBezTo>
                    <a:pt x="212" y="258"/>
                    <a:pt x="212" y="258"/>
                    <a:pt x="212" y="258"/>
                  </a:cubicBezTo>
                  <a:cubicBezTo>
                    <a:pt x="215" y="258"/>
                    <a:pt x="218" y="258"/>
                    <a:pt x="221" y="257"/>
                  </a:cubicBezTo>
                  <a:cubicBezTo>
                    <a:pt x="222" y="257"/>
                    <a:pt x="222" y="257"/>
                    <a:pt x="223" y="257"/>
                  </a:cubicBezTo>
                  <a:cubicBezTo>
                    <a:pt x="226" y="257"/>
                    <a:pt x="229" y="256"/>
                    <a:pt x="232" y="256"/>
                  </a:cubicBezTo>
                  <a:cubicBezTo>
                    <a:pt x="232" y="255"/>
                    <a:pt x="233" y="255"/>
                    <a:pt x="233" y="255"/>
                  </a:cubicBezTo>
                  <a:cubicBezTo>
                    <a:pt x="236" y="255"/>
                    <a:pt x="239" y="254"/>
                    <a:pt x="242" y="253"/>
                  </a:cubicBezTo>
                  <a:cubicBezTo>
                    <a:pt x="243" y="253"/>
                    <a:pt x="243" y="253"/>
                    <a:pt x="243" y="253"/>
                  </a:cubicBezTo>
                  <a:cubicBezTo>
                    <a:pt x="246" y="252"/>
                    <a:pt x="249" y="251"/>
                    <a:pt x="252" y="250"/>
                  </a:cubicBezTo>
                  <a:cubicBezTo>
                    <a:pt x="253" y="250"/>
                    <a:pt x="253" y="250"/>
                    <a:pt x="253" y="250"/>
                  </a:cubicBezTo>
                  <a:cubicBezTo>
                    <a:pt x="256" y="249"/>
                    <a:pt x="259" y="248"/>
                    <a:pt x="262" y="247"/>
                  </a:cubicBezTo>
                  <a:cubicBezTo>
                    <a:pt x="263" y="247"/>
                    <a:pt x="263" y="247"/>
                    <a:pt x="264" y="246"/>
                  </a:cubicBezTo>
                  <a:cubicBezTo>
                    <a:pt x="265" y="246"/>
                    <a:pt x="265" y="246"/>
                    <a:pt x="266" y="246"/>
                  </a:cubicBezTo>
                  <a:cubicBezTo>
                    <a:pt x="266" y="245"/>
                    <a:pt x="266" y="245"/>
                    <a:pt x="266" y="245"/>
                  </a:cubicBezTo>
                  <a:cubicBezTo>
                    <a:pt x="266" y="245"/>
                    <a:pt x="265" y="245"/>
                    <a:pt x="265" y="245"/>
                  </a:cubicBezTo>
                  <a:cubicBezTo>
                    <a:pt x="264" y="245"/>
                    <a:pt x="262" y="246"/>
                    <a:pt x="261" y="247"/>
                  </a:cubicBezTo>
                  <a:cubicBezTo>
                    <a:pt x="259" y="247"/>
                    <a:pt x="257" y="248"/>
                    <a:pt x="255" y="248"/>
                  </a:cubicBezTo>
                  <a:cubicBezTo>
                    <a:pt x="254" y="249"/>
                    <a:pt x="253" y="249"/>
                    <a:pt x="251" y="250"/>
                  </a:cubicBezTo>
                  <a:cubicBezTo>
                    <a:pt x="249" y="250"/>
                    <a:pt x="247" y="251"/>
                    <a:pt x="245" y="251"/>
                  </a:cubicBezTo>
                  <a:cubicBezTo>
                    <a:pt x="244" y="252"/>
                    <a:pt x="243" y="252"/>
                    <a:pt x="241" y="253"/>
                  </a:cubicBezTo>
                  <a:cubicBezTo>
                    <a:pt x="239" y="253"/>
                    <a:pt x="237" y="254"/>
                    <a:pt x="235" y="254"/>
                  </a:cubicBezTo>
                  <a:cubicBezTo>
                    <a:pt x="234" y="254"/>
                    <a:pt x="233" y="255"/>
                    <a:pt x="231" y="255"/>
                  </a:cubicBezTo>
                  <a:cubicBezTo>
                    <a:pt x="229" y="255"/>
                    <a:pt x="227" y="255"/>
                    <a:pt x="225" y="256"/>
                  </a:cubicBezTo>
                  <a:cubicBezTo>
                    <a:pt x="224" y="256"/>
                    <a:pt x="222" y="256"/>
                    <a:pt x="221" y="256"/>
                  </a:cubicBezTo>
                  <a:cubicBezTo>
                    <a:pt x="219" y="257"/>
                    <a:pt x="216" y="257"/>
                    <a:pt x="214" y="257"/>
                  </a:cubicBezTo>
                  <a:cubicBezTo>
                    <a:pt x="213" y="257"/>
                    <a:pt x="212" y="257"/>
                    <a:pt x="211" y="257"/>
                  </a:cubicBezTo>
                  <a:cubicBezTo>
                    <a:pt x="207" y="257"/>
                    <a:pt x="204" y="258"/>
                    <a:pt x="200" y="258"/>
                  </a:cubicBezTo>
                  <a:cubicBezTo>
                    <a:pt x="196" y="258"/>
                    <a:pt x="191" y="257"/>
                    <a:pt x="187" y="257"/>
                  </a:cubicBezTo>
                  <a:cubicBezTo>
                    <a:pt x="185" y="257"/>
                    <a:pt x="184" y="257"/>
                    <a:pt x="182" y="257"/>
                  </a:cubicBezTo>
                  <a:cubicBezTo>
                    <a:pt x="181" y="256"/>
                    <a:pt x="180" y="256"/>
                    <a:pt x="179" y="256"/>
                  </a:cubicBezTo>
                  <a:cubicBezTo>
                    <a:pt x="179" y="256"/>
                    <a:pt x="179" y="255"/>
                    <a:pt x="179" y="255"/>
                  </a:cubicBezTo>
                  <a:cubicBezTo>
                    <a:pt x="179" y="254"/>
                    <a:pt x="179" y="254"/>
                    <a:pt x="179" y="254"/>
                  </a:cubicBezTo>
                  <a:cubicBezTo>
                    <a:pt x="185" y="253"/>
                    <a:pt x="191" y="253"/>
                    <a:pt x="197" y="252"/>
                  </a:cubicBezTo>
                  <a:cubicBezTo>
                    <a:pt x="206" y="251"/>
                    <a:pt x="216" y="250"/>
                    <a:pt x="225" y="248"/>
                  </a:cubicBezTo>
                  <a:cubicBezTo>
                    <a:pt x="228" y="248"/>
                    <a:pt x="231" y="247"/>
                    <a:pt x="234" y="247"/>
                  </a:cubicBezTo>
                  <a:cubicBezTo>
                    <a:pt x="240" y="246"/>
                    <a:pt x="246" y="245"/>
                    <a:pt x="252" y="244"/>
                  </a:cubicBezTo>
                  <a:cubicBezTo>
                    <a:pt x="256" y="243"/>
                    <a:pt x="259" y="243"/>
                    <a:pt x="263" y="242"/>
                  </a:cubicBezTo>
                  <a:cubicBezTo>
                    <a:pt x="264" y="242"/>
                    <a:pt x="265" y="242"/>
                    <a:pt x="266" y="241"/>
                  </a:cubicBezTo>
                  <a:cubicBezTo>
                    <a:pt x="266" y="241"/>
                    <a:pt x="266" y="241"/>
                    <a:pt x="266" y="241"/>
                  </a:cubicBezTo>
                  <a:cubicBezTo>
                    <a:pt x="265" y="241"/>
                    <a:pt x="265" y="241"/>
                    <a:pt x="265" y="241"/>
                  </a:cubicBezTo>
                  <a:cubicBezTo>
                    <a:pt x="261" y="241"/>
                    <a:pt x="257" y="242"/>
                    <a:pt x="253" y="243"/>
                  </a:cubicBezTo>
                  <a:cubicBezTo>
                    <a:pt x="246" y="244"/>
                    <a:pt x="240" y="245"/>
                    <a:pt x="234" y="246"/>
                  </a:cubicBezTo>
                  <a:cubicBezTo>
                    <a:pt x="231" y="247"/>
                    <a:pt x="228" y="247"/>
                    <a:pt x="225" y="248"/>
                  </a:cubicBezTo>
                  <a:cubicBezTo>
                    <a:pt x="216" y="249"/>
                    <a:pt x="208" y="250"/>
                    <a:pt x="199" y="251"/>
                  </a:cubicBezTo>
                  <a:cubicBezTo>
                    <a:pt x="198" y="251"/>
                    <a:pt x="198" y="251"/>
                    <a:pt x="197" y="251"/>
                  </a:cubicBezTo>
                  <a:cubicBezTo>
                    <a:pt x="191" y="252"/>
                    <a:pt x="185" y="253"/>
                    <a:pt x="179" y="253"/>
                  </a:cubicBezTo>
                  <a:cubicBezTo>
                    <a:pt x="178" y="248"/>
                    <a:pt x="175" y="245"/>
                    <a:pt x="170" y="245"/>
                  </a:cubicBezTo>
                  <a:cubicBezTo>
                    <a:pt x="167" y="245"/>
                    <a:pt x="165" y="246"/>
                    <a:pt x="163" y="247"/>
                  </a:cubicBezTo>
                  <a:cubicBezTo>
                    <a:pt x="162" y="246"/>
                    <a:pt x="161" y="244"/>
                    <a:pt x="160" y="243"/>
                  </a:cubicBezTo>
                  <a:cubicBezTo>
                    <a:pt x="160" y="242"/>
                    <a:pt x="160" y="242"/>
                    <a:pt x="160" y="242"/>
                  </a:cubicBezTo>
                  <a:cubicBezTo>
                    <a:pt x="158" y="239"/>
                    <a:pt x="156" y="237"/>
                    <a:pt x="155" y="234"/>
                  </a:cubicBezTo>
                  <a:cubicBezTo>
                    <a:pt x="155" y="233"/>
                    <a:pt x="154" y="232"/>
                    <a:pt x="154" y="232"/>
                  </a:cubicBezTo>
                  <a:cubicBezTo>
                    <a:pt x="153" y="230"/>
                    <a:pt x="152" y="229"/>
                    <a:pt x="152" y="227"/>
                  </a:cubicBezTo>
                  <a:cubicBezTo>
                    <a:pt x="153" y="227"/>
                    <a:pt x="154" y="227"/>
                    <a:pt x="156" y="227"/>
                  </a:cubicBezTo>
                  <a:cubicBezTo>
                    <a:pt x="161" y="226"/>
                    <a:pt x="167" y="226"/>
                    <a:pt x="173" y="225"/>
                  </a:cubicBezTo>
                  <a:cubicBezTo>
                    <a:pt x="176" y="225"/>
                    <a:pt x="178" y="224"/>
                    <a:pt x="181" y="224"/>
                  </a:cubicBezTo>
                  <a:cubicBezTo>
                    <a:pt x="187" y="223"/>
                    <a:pt x="192" y="222"/>
                    <a:pt x="198" y="222"/>
                  </a:cubicBezTo>
                  <a:cubicBezTo>
                    <a:pt x="201" y="221"/>
                    <a:pt x="203" y="221"/>
                    <a:pt x="206" y="220"/>
                  </a:cubicBezTo>
                  <a:cubicBezTo>
                    <a:pt x="212" y="220"/>
                    <a:pt x="217" y="219"/>
                    <a:pt x="223" y="218"/>
                  </a:cubicBezTo>
                  <a:cubicBezTo>
                    <a:pt x="226" y="217"/>
                    <a:pt x="228" y="217"/>
                    <a:pt x="231" y="216"/>
                  </a:cubicBezTo>
                  <a:cubicBezTo>
                    <a:pt x="233" y="216"/>
                    <a:pt x="234" y="216"/>
                    <a:pt x="236" y="215"/>
                  </a:cubicBezTo>
                  <a:cubicBezTo>
                    <a:pt x="237" y="216"/>
                    <a:pt x="238" y="216"/>
                    <a:pt x="238" y="217"/>
                  </a:cubicBezTo>
                  <a:cubicBezTo>
                    <a:pt x="240" y="218"/>
                    <a:pt x="241" y="219"/>
                    <a:pt x="243" y="220"/>
                  </a:cubicBezTo>
                  <a:cubicBezTo>
                    <a:pt x="245" y="221"/>
                    <a:pt x="247" y="222"/>
                    <a:pt x="249" y="224"/>
                  </a:cubicBezTo>
                  <a:cubicBezTo>
                    <a:pt x="250" y="225"/>
                    <a:pt x="252" y="225"/>
                    <a:pt x="254" y="226"/>
                  </a:cubicBezTo>
                  <a:cubicBezTo>
                    <a:pt x="256" y="227"/>
                    <a:pt x="257" y="228"/>
                    <a:pt x="259" y="229"/>
                  </a:cubicBezTo>
                  <a:cubicBezTo>
                    <a:pt x="261" y="230"/>
                    <a:pt x="263" y="231"/>
                    <a:pt x="264" y="232"/>
                  </a:cubicBezTo>
                  <a:cubicBezTo>
                    <a:pt x="265" y="232"/>
                    <a:pt x="265" y="232"/>
                    <a:pt x="266" y="232"/>
                  </a:cubicBezTo>
                  <a:cubicBezTo>
                    <a:pt x="266" y="232"/>
                    <a:pt x="266" y="232"/>
                    <a:pt x="266" y="232"/>
                  </a:cubicBezTo>
                  <a:cubicBezTo>
                    <a:pt x="256" y="227"/>
                    <a:pt x="247" y="222"/>
                    <a:pt x="237" y="215"/>
                  </a:cubicBezTo>
                  <a:cubicBezTo>
                    <a:pt x="241" y="215"/>
                    <a:pt x="245" y="214"/>
                    <a:pt x="249" y="213"/>
                  </a:cubicBezTo>
                  <a:cubicBezTo>
                    <a:pt x="251" y="213"/>
                    <a:pt x="253" y="212"/>
                    <a:pt x="256" y="212"/>
                  </a:cubicBezTo>
                  <a:cubicBezTo>
                    <a:pt x="259" y="211"/>
                    <a:pt x="262" y="211"/>
                    <a:pt x="266" y="210"/>
                  </a:cubicBezTo>
                  <a:cubicBezTo>
                    <a:pt x="266" y="209"/>
                    <a:pt x="266" y="209"/>
                    <a:pt x="266" y="209"/>
                  </a:cubicBezTo>
                  <a:cubicBezTo>
                    <a:pt x="262" y="210"/>
                    <a:pt x="259" y="210"/>
                    <a:pt x="255" y="211"/>
                  </a:cubicBezTo>
                  <a:cubicBezTo>
                    <a:pt x="251" y="212"/>
                    <a:pt x="248" y="212"/>
                    <a:pt x="244" y="213"/>
                  </a:cubicBezTo>
                  <a:cubicBezTo>
                    <a:pt x="241" y="214"/>
                    <a:pt x="239" y="214"/>
                    <a:pt x="236" y="215"/>
                  </a:cubicBezTo>
                  <a:cubicBezTo>
                    <a:pt x="227" y="208"/>
                    <a:pt x="218" y="201"/>
                    <a:pt x="209" y="192"/>
                  </a:cubicBezTo>
                  <a:cubicBezTo>
                    <a:pt x="208" y="192"/>
                    <a:pt x="208" y="191"/>
                    <a:pt x="207" y="191"/>
                  </a:cubicBezTo>
                  <a:cubicBezTo>
                    <a:pt x="205" y="188"/>
                    <a:pt x="202" y="186"/>
                    <a:pt x="199" y="183"/>
                  </a:cubicBezTo>
                  <a:cubicBezTo>
                    <a:pt x="198" y="182"/>
                    <a:pt x="198" y="182"/>
                    <a:pt x="197" y="181"/>
                  </a:cubicBezTo>
                  <a:cubicBezTo>
                    <a:pt x="194" y="178"/>
                    <a:pt x="192" y="175"/>
                    <a:pt x="189" y="173"/>
                  </a:cubicBezTo>
                  <a:cubicBezTo>
                    <a:pt x="188" y="172"/>
                    <a:pt x="187" y="171"/>
                    <a:pt x="186" y="170"/>
                  </a:cubicBezTo>
                  <a:cubicBezTo>
                    <a:pt x="184" y="167"/>
                    <a:pt x="182" y="164"/>
                    <a:pt x="180" y="162"/>
                  </a:cubicBezTo>
                  <a:cubicBezTo>
                    <a:pt x="178" y="160"/>
                    <a:pt x="177" y="159"/>
                    <a:pt x="176" y="157"/>
                  </a:cubicBezTo>
                  <a:cubicBezTo>
                    <a:pt x="174" y="155"/>
                    <a:pt x="172" y="153"/>
                    <a:pt x="170" y="150"/>
                  </a:cubicBezTo>
                  <a:cubicBezTo>
                    <a:pt x="169" y="149"/>
                    <a:pt x="168" y="148"/>
                    <a:pt x="168" y="147"/>
                  </a:cubicBezTo>
                  <a:cubicBezTo>
                    <a:pt x="169" y="148"/>
                    <a:pt x="171" y="148"/>
                    <a:pt x="172" y="148"/>
                  </a:cubicBezTo>
                  <a:cubicBezTo>
                    <a:pt x="179" y="149"/>
                    <a:pt x="186" y="149"/>
                    <a:pt x="192" y="150"/>
                  </a:cubicBezTo>
                  <a:cubicBezTo>
                    <a:pt x="196" y="150"/>
                    <a:pt x="199" y="151"/>
                    <a:pt x="203" y="151"/>
                  </a:cubicBezTo>
                  <a:cubicBezTo>
                    <a:pt x="211" y="151"/>
                    <a:pt x="219" y="152"/>
                    <a:pt x="227" y="153"/>
                  </a:cubicBezTo>
                  <a:cubicBezTo>
                    <a:pt x="231" y="153"/>
                    <a:pt x="234" y="153"/>
                    <a:pt x="238" y="153"/>
                  </a:cubicBezTo>
                  <a:cubicBezTo>
                    <a:pt x="246" y="154"/>
                    <a:pt x="254" y="154"/>
                    <a:pt x="261" y="154"/>
                  </a:cubicBezTo>
                  <a:cubicBezTo>
                    <a:pt x="263" y="154"/>
                    <a:pt x="264" y="154"/>
                    <a:pt x="266" y="154"/>
                  </a:cubicBezTo>
                  <a:cubicBezTo>
                    <a:pt x="266" y="154"/>
                    <a:pt x="266" y="154"/>
                    <a:pt x="266" y="154"/>
                  </a:cubicBezTo>
                  <a:cubicBezTo>
                    <a:pt x="264" y="153"/>
                    <a:pt x="263" y="153"/>
                    <a:pt x="261" y="153"/>
                  </a:cubicBezTo>
                  <a:cubicBezTo>
                    <a:pt x="258" y="153"/>
                    <a:pt x="255" y="153"/>
                    <a:pt x="252" y="153"/>
                  </a:cubicBezTo>
                  <a:cubicBezTo>
                    <a:pt x="244" y="153"/>
                    <a:pt x="235" y="152"/>
                    <a:pt x="227" y="152"/>
                  </a:cubicBezTo>
                  <a:cubicBezTo>
                    <a:pt x="223" y="152"/>
                    <a:pt x="219" y="151"/>
                    <a:pt x="215" y="151"/>
                  </a:cubicBezTo>
                  <a:cubicBezTo>
                    <a:pt x="208" y="150"/>
                    <a:pt x="200" y="150"/>
                    <a:pt x="192" y="149"/>
                  </a:cubicBezTo>
                  <a:cubicBezTo>
                    <a:pt x="188" y="149"/>
                    <a:pt x="183" y="148"/>
                    <a:pt x="178" y="148"/>
                  </a:cubicBezTo>
                  <a:cubicBezTo>
                    <a:pt x="175" y="147"/>
                    <a:pt x="171" y="147"/>
                    <a:pt x="167" y="147"/>
                  </a:cubicBezTo>
                  <a:cubicBezTo>
                    <a:pt x="168" y="146"/>
                    <a:pt x="168" y="146"/>
                    <a:pt x="168" y="146"/>
                  </a:cubicBezTo>
                  <a:cubicBezTo>
                    <a:pt x="168" y="142"/>
                    <a:pt x="165" y="139"/>
                    <a:pt x="162" y="137"/>
                  </a:cubicBezTo>
                  <a:cubicBezTo>
                    <a:pt x="164" y="134"/>
                    <a:pt x="166" y="130"/>
                    <a:pt x="168" y="126"/>
                  </a:cubicBezTo>
                  <a:cubicBezTo>
                    <a:pt x="169" y="124"/>
                    <a:pt x="171" y="121"/>
                    <a:pt x="172" y="119"/>
                  </a:cubicBezTo>
                  <a:cubicBezTo>
                    <a:pt x="174" y="114"/>
                    <a:pt x="176" y="110"/>
                    <a:pt x="178" y="105"/>
                  </a:cubicBezTo>
                  <a:cubicBezTo>
                    <a:pt x="179" y="102"/>
                    <a:pt x="181" y="100"/>
                    <a:pt x="182" y="97"/>
                  </a:cubicBezTo>
                  <a:cubicBezTo>
                    <a:pt x="184" y="92"/>
                    <a:pt x="186" y="87"/>
                    <a:pt x="188" y="82"/>
                  </a:cubicBezTo>
                  <a:cubicBezTo>
                    <a:pt x="189" y="80"/>
                    <a:pt x="190" y="78"/>
                    <a:pt x="191" y="75"/>
                  </a:cubicBezTo>
                  <a:cubicBezTo>
                    <a:pt x="196" y="76"/>
                    <a:pt x="201" y="76"/>
                    <a:pt x="206" y="77"/>
                  </a:cubicBezTo>
                  <a:cubicBezTo>
                    <a:pt x="216" y="77"/>
                    <a:pt x="225" y="78"/>
                    <a:pt x="235" y="78"/>
                  </a:cubicBezTo>
                  <a:cubicBezTo>
                    <a:pt x="241" y="78"/>
                    <a:pt x="247" y="79"/>
                    <a:pt x="252" y="79"/>
                  </a:cubicBezTo>
                  <a:cubicBezTo>
                    <a:pt x="257" y="79"/>
                    <a:pt x="261" y="79"/>
                    <a:pt x="266" y="80"/>
                  </a:cubicBezTo>
                  <a:cubicBezTo>
                    <a:pt x="266" y="79"/>
                    <a:pt x="266" y="79"/>
                    <a:pt x="266" y="79"/>
                  </a:cubicBezTo>
                  <a:cubicBezTo>
                    <a:pt x="261" y="79"/>
                    <a:pt x="257" y="78"/>
                    <a:pt x="253" y="78"/>
                  </a:cubicBezTo>
                  <a:cubicBezTo>
                    <a:pt x="247" y="78"/>
                    <a:pt x="242" y="78"/>
                    <a:pt x="237" y="77"/>
                  </a:cubicBezTo>
                  <a:cubicBezTo>
                    <a:pt x="226" y="77"/>
                    <a:pt x="216" y="76"/>
                    <a:pt x="206" y="76"/>
                  </a:cubicBezTo>
                  <a:cubicBezTo>
                    <a:pt x="201" y="75"/>
                    <a:pt x="196" y="75"/>
                    <a:pt x="191" y="74"/>
                  </a:cubicBezTo>
                  <a:cubicBezTo>
                    <a:pt x="192" y="74"/>
                    <a:pt x="192" y="73"/>
                    <a:pt x="192" y="72"/>
                  </a:cubicBezTo>
                  <a:cubicBezTo>
                    <a:pt x="194" y="68"/>
                    <a:pt x="196" y="63"/>
                    <a:pt x="198" y="58"/>
                  </a:cubicBezTo>
                  <a:cubicBezTo>
                    <a:pt x="200" y="53"/>
                    <a:pt x="202" y="48"/>
                    <a:pt x="204" y="43"/>
                  </a:cubicBezTo>
                  <a:cubicBezTo>
                    <a:pt x="209" y="41"/>
                    <a:pt x="214" y="40"/>
                    <a:pt x="219" y="39"/>
                  </a:cubicBezTo>
                  <a:cubicBezTo>
                    <a:pt x="229" y="36"/>
                    <a:pt x="238" y="33"/>
                    <a:pt x="247" y="30"/>
                  </a:cubicBezTo>
                  <a:cubicBezTo>
                    <a:pt x="253" y="28"/>
                    <a:pt x="260" y="26"/>
                    <a:pt x="266" y="24"/>
                  </a:cubicBezTo>
                  <a:cubicBezTo>
                    <a:pt x="266" y="23"/>
                    <a:pt x="266" y="23"/>
                    <a:pt x="266" y="23"/>
                  </a:cubicBezTo>
                  <a:cubicBezTo>
                    <a:pt x="256" y="26"/>
                    <a:pt x="247" y="29"/>
                    <a:pt x="237" y="32"/>
                  </a:cubicBezTo>
                  <a:cubicBezTo>
                    <a:pt x="230" y="34"/>
                    <a:pt x="223" y="37"/>
                    <a:pt x="215" y="39"/>
                  </a:cubicBezTo>
                  <a:cubicBezTo>
                    <a:pt x="212" y="40"/>
                    <a:pt x="208" y="41"/>
                    <a:pt x="204" y="42"/>
                  </a:cubicBezTo>
                  <a:cubicBezTo>
                    <a:pt x="209" y="30"/>
                    <a:pt x="213" y="18"/>
                    <a:pt x="217" y="6"/>
                  </a:cubicBezTo>
                  <a:cubicBezTo>
                    <a:pt x="218" y="5"/>
                    <a:pt x="218" y="4"/>
                    <a:pt x="218" y="3"/>
                  </a:cubicBezTo>
                  <a:cubicBezTo>
                    <a:pt x="218" y="2"/>
                    <a:pt x="219" y="1"/>
                    <a:pt x="2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矩形 240">
            <a:extLst>
              <a:ext uri="{FF2B5EF4-FFF2-40B4-BE49-F238E27FC236}">
                <a16:creationId xmlns:a16="http://schemas.microsoft.com/office/drawing/2014/main" id="{E1A5B227-D8D0-3A43-4246-F211E2AA2EF8}"/>
              </a:ext>
            </a:extLst>
          </p:cNvPr>
          <p:cNvSpPr/>
          <p:nvPr/>
        </p:nvSpPr>
        <p:spPr>
          <a:xfrm>
            <a:off x="2881016" y="2847049"/>
            <a:ext cx="1736373" cy="369332"/>
          </a:xfrm>
          <a:prstGeom prst="rect">
            <a:avLst/>
          </a:prstGeom>
        </p:spPr>
        <p:txBody>
          <a:bodyPr wrap="none">
            <a:spAutoFit/>
          </a:bodyPr>
          <a:lstStyle/>
          <a:p>
            <a:pPr marL="342900" indent="-342900" eaLnBrk="0" fontAlgn="base" hangingPunct="0">
              <a:spcBef>
                <a:spcPct val="10000"/>
              </a:spcBef>
              <a:spcAft>
                <a:spcPct val="0"/>
              </a:spcAft>
              <a:buSzPct val="100000"/>
              <a:buFont typeface="Wingdings" panose="05000000000000000000" pitchFamily="2" charset="2"/>
              <a:buChar char="Ø"/>
              <a:defRPr/>
            </a:pPr>
            <a:r>
              <a:rPr lang="en-GB" altLang="zh-CN" b="1" dirty="0">
                <a:solidFill>
                  <a:srgbClr val="4B9CD3"/>
                </a:solidFill>
                <a:latin typeface="Arial"/>
                <a:cs typeface="Arial"/>
              </a:rPr>
              <a:t>Batch SGD</a:t>
            </a:r>
            <a:endParaRPr lang="en-GB" altLang="zh-CN" sz="1800" b="1" dirty="0">
              <a:solidFill>
                <a:srgbClr val="4B9CD3"/>
              </a:solidFill>
              <a:latin typeface="Arial"/>
              <a:cs typeface="Arial"/>
            </a:endParaRPr>
          </a:p>
        </p:txBody>
      </p:sp>
      <p:grpSp>
        <p:nvGrpSpPr>
          <p:cNvPr id="66" name="组合 251">
            <a:extLst>
              <a:ext uri="{FF2B5EF4-FFF2-40B4-BE49-F238E27FC236}">
                <a16:creationId xmlns:a16="http://schemas.microsoft.com/office/drawing/2014/main" id="{AB54820F-9C3E-820E-0FD7-7053F8F1F942}"/>
              </a:ext>
            </a:extLst>
          </p:cNvPr>
          <p:cNvGrpSpPr/>
          <p:nvPr/>
        </p:nvGrpSpPr>
        <p:grpSpPr>
          <a:xfrm flipV="1">
            <a:off x="7741936" y="3166426"/>
            <a:ext cx="3742557" cy="522410"/>
            <a:chOff x="3073400" y="3493468"/>
            <a:chExt cx="1437050" cy="458369"/>
          </a:xfrm>
        </p:grpSpPr>
        <p:cxnSp>
          <p:nvCxnSpPr>
            <p:cNvPr id="67" name="直接连接符 252">
              <a:extLst>
                <a:ext uri="{FF2B5EF4-FFF2-40B4-BE49-F238E27FC236}">
                  <a16:creationId xmlns:a16="http://schemas.microsoft.com/office/drawing/2014/main" id="{8035E5FA-B80B-08CD-C8A4-EE5FED62EED0}"/>
                </a:ext>
              </a:extLst>
            </p:cNvPr>
            <p:cNvCxnSpPr>
              <a:cxnSpLocks/>
            </p:cNvCxnSpPr>
            <p:nvPr/>
          </p:nvCxnSpPr>
          <p:spPr>
            <a:xfrm>
              <a:off x="3073400" y="3493468"/>
              <a:ext cx="1437050" cy="0"/>
            </a:xfrm>
            <a:prstGeom prst="line">
              <a:avLst/>
            </a:prstGeom>
            <a:ln>
              <a:solidFill>
                <a:srgbClr val="43F6FF"/>
              </a:solidFill>
            </a:ln>
          </p:spPr>
          <p:style>
            <a:lnRef idx="1">
              <a:schemeClr val="accent1"/>
            </a:lnRef>
            <a:fillRef idx="0">
              <a:schemeClr val="accent1"/>
            </a:fillRef>
            <a:effectRef idx="0">
              <a:schemeClr val="accent1"/>
            </a:effectRef>
            <a:fontRef idx="minor">
              <a:schemeClr val="tx1"/>
            </a:fontRef>
          </p:style>
        </p:cxnSp>
        <p:cxnSp>
          <p:nvCxnSpPr>
            <p:cNvPr id="68" name="直接连接符 253">
              <a:extLst>
                <a:ext uri="{FF2B5EF4-FFF2-40B4-BE49-F238E27FC236}">
                  <a16:creationId xmlns:a16="http://schemas.microsoft.com/office/drawing/2014/main" id="{05DD7413-2369-DAC5-31C7-F082E1ADD890}"/>
                </a:ext>
              </a:extLst>
            </p:cNvPr>
            <p:cNvCxnSpPr>
              <a:cxnSpLocks/>
            </p:cNvCxnSpPr>
            <p:nvPr/>
          </p:nvCxnSpPr>
          <p:spPr>
            <a:xfrm>
              <a:off x="3073400" y="3951837"/>
              <a:ext cx="1437050" cy="0"/>
            </a:xfrm>
            <a:prstGeom prst="line">
              <a:avLst/>
            </a:prstGeom>
            <a:ln>
              <a:solidFill>
                <a:srgbClr val="FF7C41"/>
              </a:solidFill>
            </a:ln>
          </p:spPr>
          <p:style>
            <a:lnRef idx="1">
              <a:schemeClr val="accent1"/>
            </a:lnRef>
            <a:fillRef idx="0">
              <a:schemeClr val="accent1"/>
            </a:fillRef>
            <a:effectRef idx="0">
              <a:schemeClr val="accent1"/>
            </a:effectRef>
            <a:fontRef idx="minor">
              <a:schemeClr val="tx1"/>
            </a:fontRef>
          </p:style>
        </p:cxnSp>
      </p:grpSp>
      <p:sp>
        <p:nvSpPr>
          <p:cNvPr id="76" name="矩形 240">
            <a:extLst>
              <a:ext uri="{FF2B5EF4-FFF2-40B4-BE49-F238E27FC236}">
                <a16:creationId xmlns:a16="http://schemas.microsoft.com/office/drawing/2014/main" id="{2E065B52-F27F-A9FD-2F1B-510185BF98AD}"/>
              </a:ext>
            </a:extLst>
          </p:cNvPr>
          <p:cNvSpPr/>
          <p:nvPr/>
        </p:nvSpPr>
        <p:spPr>
          <a:xfrm>
            <a:off x="2841144" y="3641620"/>
            <a:ext cx="1762021" cy="369332"/>
          </a:xfrm>
          <a:prstGeom prst="rect">
            <a:avLst/>
          </a:prstGeom>
        </p:spPr>
        <p:txBody>
          <a:bodyPr wrap="none">
            <a:spAutoFit/>
          </a:bodyPr>
          <a:lstStyle/>
          <a:p>
            <a:pPr marL="342900" indent="-342900" eaLnBrk="0" fontAlgn="base" hangingPunct="0">
              <a:spcBef>
                <a:spcPct val="10000"/>
              </a:spcBef>
              <a:spcAft>
                <a:spcPct val="0"/>
              </a:spcAft>
              <a:buSzPct val="100000"/>
              <a:buFont typeface="Wingdings" panose="05000000000000000000" pitchFamily="2" charset="2"/>
              <a:buChar char="Ø"/>
              <a:defRPr/>
            </a:pPr>
            <a:r>
              <a:rPr lang="en-GB" altLang="zh-CN" b="1" dirty="0">
                <a:solidFill>
                  <a:srgbClr val="4B9CD3"/>
                </a:solidFill>
                <a:latin typeface="Arial"/>
                <a:cs typeface="Arial"/>
              </a:rPr>
              <a:t>Momentum</a:t>
            </a:r>
            <a:endParaRPr lang="en-GB" altLang="zh-CN" sz="1800" b="1" dirty="0">
              <a:solidFill>
                <a:srgbClr val="4B9CD3"/>
              </a:solidFill>
              <a:latin typeface="Arial"/>
              <a:cs typeface="Arial"/>
            </a:endParaRPr>
          </a:p>
        </p:txBody>
      </p:sp>
      <p:pic>
        <p:nvPicPr>
          <p:cNvPr id="80" name="Picture 79">
            <a:extLst>
              <a:ext uri="{FF2B5EF4-FFF2-40B4-BE49-F238E27FC236}">
                <a16:creationId xmlns:a16="http://schemas.microsoft.com/office/drawing/2014/main" id="{A392AEDE-34F5-7A64-0AB7-862225B9736B}"/>
              </a:ext>
            </a:extLst>
          </p:cNvPr>
          <p:cNvPicPr>
            <a:picLocks noChangeAspect="1"/>
          </p:cNvPicPr>
          <p:nvPr/>
        </p:nvPicPr>
        <p:blipFill>
          <a:blip r:embed="rId4"/>
          <a:stretch>
            <a:fillRect/>
          </a:stretch>
        </p:blipFill>
        <p:spPr>
          <a:xfrm>
            <a:off x="8344596" y="2220632"/>
            <a:ext cx="3098526" cy="630903"/>
          </a:xfrm>
          <a:prstGeom prst="rect">
            <a:avLst/>
          </a:prstGeom>
        </p:spPr>
      </p:pic>
      <p:pic>
        <p:nvPicPr>
          <p:cNvPr id="82" name="Picture 81">
            <a:extLst>
              <a:ext uri="{FF2B5EF4-FFF2-40B4-BE49-F238E27FC236}">
                <a16:creationId xmlns:a16="http://schemas.microsoft.com/office/drawing/2014/main" id="{E37C71CE-CED2-5F67-B3A5-0E865F331592}"/>
              </a:ext>
            </a:extLst>
          </p:cNvPr>
          <p:cNvPicPr>
            <a:picLocks noChangeAspect="1"/>
          </p:cNvPicPr>
          <p:nvPr/>
        </p:nvPicPr>
        <p:blipFill>
          <a:blip r:embed="rId5"/>
          <a:stretch>
            <a:fillRect/>
          </a:stretch>
        </p:blipFill>
        <p:spPr>
          <a:xfrm>
            <a:off x="6557846" y="834159"/>
            <a:ext cx="3302399" cy="1217803"/>
          </a:xfrm>
          <a:prstGeom prst="rect">
            <a:avLst/>
          </a:prstGeom>
        </p:spPr>
      </p:pic>
      <p:pic>
        <p:nvPicPr>
          <p:cNvPr id="84" name="Picture 83">
            <a:extLst>
              <a:ext uri="{FF2B5EF4-FFF2-40B4-BE49-F238E27FC236}">
                <a16:creationId xmlns:a16="http://schemas.microsoft.com/office/drawing/2014/main" id="{EA271A14-9956-E3DD-E7DA-5049C9140C83}"/>
              </a:ext>
            </a:extLst>
          </p:cNvPr>
          <p:cNvPicPr>
            <a:picLocks noChangeAspect="1"/>
          </p:cNvPicPr>
          <p:nvPr/>
        </p:nvPicPr>
        <p:blipFill>
          <a:blip r:embed="rId6"/>
          <a:stretch>
            <a:fillRect/>
          </a:stretch>
        </p:blipFill>
        <p:spPr>
          <a:xfrm>
            <a:off x="10325381" y="844447"/>
            <a:ext cx="1787013" cy="1021893"/>
          </a:xfrm>
          <a:prstGeom prst="rect">
            <a:avLst/>
          </a:prstGeom>
        </p:spPr>
      </p:pic>
      <p:sp>
        <p:nvSpPr>
          <p:cNvPr id="85" name="Arrow: Right 84">
            <a:extLst>
              <a:ext uri="{FF2B5EF4-FFF2-40B4-BE49-F238E27FC236}">
                <a16:creationId xmlns:a16="http://schemas.microsoft.com/office/drawing/2014/main" id="{CACB6C69-8E2F-A40B-8EA6-188B142C66F5}"/>
              </a:ext>
            </a:extLst>
          </p:cNvPr>
          <p:cNvSpPr/>
          <p:nvPr/>
        </p:nvSpPr>
        <p:spPr>
          <a:xfrm>
            <a:off x="9940413" y="1459956"/>
            <a:ext cx="304800" cy="2605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row: Down 85">
            <a:extLst>
              <a:ext uri="{FF2B5EF4-FFF2-40B4-BE49-F238E27FC236}">
                <a16:creationId xmlns:a16="http://schemas.microsoft.com/office/drawing/2014/main" id="{AFFC99EB-3E74-7009-BD42-EB7F708A841F}"/>
              </a:ext>
            </a:extLst>
          </p:cNvPr>
          <p:cNvSpPr/>
          <p:nvPr/>
        </p:nvSpPr>
        <p:spPr>
          <a:xfrm>
            <a:off x="10550013" y="1906608"/>
            <a:ext cx="238033" cy="3175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矩形 240">
            <a:extLst>
              <a:ext uri="{FF2B5EF4-FFF2-40B4-BE49-F238E27FC236}">
                <a16:creationId xmlns:a16="http://schemas.microsoft.com/office/drawing/2014/main" id="{A9B62C89-5DAA-B1B6-B5C8-2D987C857CC4}"/>
              </a:ext>
            </a:extLst>
          </p:cNvPr>
          <p:cNvSpPr/>
          <p:nvPr/>
        </p:nvSpPr>
        <p:spPr>
          <a:xfrm>
            <a:off x="7676557" y="2855109"/>
            <a:ext cx="4621778" cy="369332"/>
          </a:xfrm>
          <a:prstGeom prst="rect">
            <a:avLst/>
          </a:prstGeom>
        </p:spPr>
        <p:txBody>
          <a:bodyPr wrap="none">
            <a:spAutoFit/>
          </a:bodyPr>
          <a:lstStyle/>
          <a:p>
            <a:pPr marL="342900" indent="-342900" eaLnBrk="0" fontAlgn="base" hangingPunct="0">
              <a:spcBef>
                <a:spcPct val="10000"/>
              </a:spcBef>
              <a:spcAft>
                <a:spcPct val="0"/>
              </a:spcAft>
              <a:buSzPct val="100000"/>
              <a:buFont typeface="Wingdings" panose="05000000000000000000" pitchFamily="2" charset="2"/>
              <a:buChar char="Ø"/>
              <a:defRPr/>
            </a:pPr>
            <a:r>
              <a:rPr lang="en-GB" altLang="zh-CN" b="1" dirty="0">
                <a:solidFill>
                  <a:srgbClr val="4B9CD3"/>
                </a:solidFill>
                <a:latin typeface="Arial"/>
                <a:cs typeface="Arial"/>
              </a:rPr>
              <a:t>Adaptive Moment  Estimation (Adam)</a:t>
            </a:r>
          </a:p>
        </p:txBody>
      </p:sp>
      <p:sp>
        <p:nvSpPr>
          <p:cNvPr id="92" name="矩形 240">
            <a:extLst>
              <a:ext uri="{FF2B5EF4-FFF2-40B4-BE49-F238E27FC236}">
                <a16:creationId xmlns:a16="http://schemas.microsoft.com/office/drawing/2014/main" id="{E2FD1367-055D-0C4C-7CB4-F9660AF7D1A0}"/>
              </a:ext>
            </a:extLst>
          </p:cNvPr>
          <p:cNvSpPr/>
          <p:nvPr/>
        </p:nvSpPr>
        <p:spPr>
          <a:xfrm>
            <a:off x="7714683" y="3685262"/>
            <a:ext cx="3531736" cy="369332"/>
          </a:xfrm>
          <a:prstGeom prst="rect">
            <a:avLst/>
          </a:prstGeom>
        </p:spPr>
        <p:txBody>
          <a:bodyPr wrap="none">
            <a:spAutoFit/>
          </a:bodyPr>
          <a:lstStyle/>
          <a:p>
            <a:pPr marL="342900" indent="-342900" eaLnBrk="0" fontAlgn="base" hangingPunct="0">
              <a:spcBef>
                <a:spcPct val="10000"/>
              </a:spcBef>
              <a:spcAft>
                <a:spcPct val="0"/>
              </a:spcAft>
              <a:buSzPct val="100000"/>
              <a:buFont typeface="Wingdings" panose="05000000000000000000" pitchFamily="2" charset="2"/>
              <a:buChar char="Ø"/>
              <a:defRPr/>
            </a:pPr>
            <a:r>
              <a:rPr lang="en-US" sz="1800" b="1" i="0" u="none" strike="noStrike" baseline="0" dirty="0">
                <a:solidFill>
                  <a:srgbClr val="4B9CD3"/>
                </a:solidFill>
                <a:latin typeface="Arial" panose="020B0604020202020204" pitchFamily="34" charset="0"/>
                <a:cs typeface="Arial" panose="020B0604020202020204" pitchFamily="34" charset="0"/>
              </a:rPr>
              <a:t>Backpropagation algorithm</a:t>
            </a:r>
            <a:endParaRPr lang="en-GB" altLang="zh-CN" sz="1600" b="1" dirty="0">
              <a:solidFill>
                <a:srgbClr val="4B9CD3"/>
              </a:solidFill>
              <a:latin typeface="Arial" panose="020B0604020202020204" pitchFamily="34" charset="0"/>
              <a:cs typeface="Arial" panose="020B0604020202020204" pitchFamily="34" charset="0"/>
            </a:endParaRPr>
          </a:p>
        </p:txBody>
      </p:sp>
      <p:pic>
        <p:nvPicPr>
          <p:cNvPr id="94" name="Picture 93">
            <a:extLst>
              <a:ext uri="{FF2B5EF4-FFF2-40B4-BE49-F238E27FC236}">
                <a16:creationId xmlns:a16="http://schemas.microsoft.com/office/drawing/2014/main" id="{6E0EE6D7-9069-5ED8-FC1E-5AE8EB2EEC02}"/>
              </a:ext>
            </a:extLst>
          </p:cNvPr>
          <p:cNvPicPr>
            <a:picLocks noChangeAspect="1"/>
          </p:cNvPicPr>
          <p:nvPr/>
        </p:nvPicPr>
        <p:blipFill>
          <a:blip r:embed="rId7"/>
          <a:stretch>
            <a:fillRect/>
          </a:stretch>
        </p:blipFill>
        <p:spPr>
          <a:xfrm>
            <a:off x="5026588" y="4914682"/>
            <a:ext cx="2511557" cy="1359173"/>
          </a:xfrm>
          <a:prstGeom prst="rect">
            <a:avLst/>
          </a:prstGeom>
        </p:spPr>
      </p:pic>
      <p:pic>
        <p:nvPicPr>
          <p:cNvPr id="96" name="Picture 95">
            <a:extLst>
              <a:ext uri="{FF2B5EF4-FFF2-40B4-BE49-F238E27FC236}">
                <a16:creationId xmlns:a16="http://schemas.microsoft.com/office/drawing/2014/main" id="{06D02955-3CB7-AB4C-112A-564022410243}"/>
              </a:ext>
            </a:extLst>
          </p:cNvPr>
          <p:cNvPicPr>
            <a:picLocks noChangeAspect="1"/>
          </p:cNvPicPr>
          <p:nvPr/>
        </p:nvPicPr>
        <p:blipFill>
          <a:blip r:embed="rId8"/>
          <a:stretch>
            <a:fillRect/>
          </a:stretch>
        </p:blipFill>
        <p:spPr>
          <a:xfrm>
            <a:off x="7984229" y="4330889"/>
            <a:ext cx="3310388" cy="1968982"/>
          </a:xfrm>
          <a:prstGeom prst="rect">
            <a:avLst/>
          </a:prstGeom>
        </p:spPr>
      </p:pic>
      <p:pic>
        <p:nvPicPr>
          <p:cNvPr id="97" name="Picture 96">
            <a:extLst>
              <a:ext uri="{FF2B5EF4-FFF2-40B4-BE49-F238E27FC236}">
                <a16:creationId xmlns:a16="http://schemas.microsoft.com/office/drawing/2014/main" id="{A1A7A732-E372-DE00-832B-B6A191072712}"/>
              </a:ext>
            </a:extLst>
          </p:cNvPr>
          <p:cNvPicPr>
            <a:picLocks noChangeAspect="1"/>
          </p:cNvPicPr>
          <p:nvPr/>
        </p:nvPicPr>
        <p:blipFill>
          <a:blip r:embed="rId9"/>
          <a:stretch>
            <a:fillRect/>
          </a:stretch>
        </p:blipFill>
        <p:spPr>
          <a:xfrm>
            <a:off x="5389590" y="3296035"/>
            <a:ext cx="1651147" cy="496731"/>
          </a:xfrm>
          <a:prstGeom prst="rect">
            <a:avLst/>
          </a:prstGeom>
        </p:spPr>
      </p:pic>
      <p:sp>
        <p:nvSpPr>
          <p:cNvPr id="98" name="Arrow: Right 97">
            <a:extLst>
              <a:ext uri="{FF2B5EF4-FFF2-40B4-BE49-F238E27FC236}">
                <a16:creationId xmlns:a16="http://schemas.microsoft.com/office/drawing/2014/main" id="{DF540AC5-F848-6879-B916-FB7D27C90C7D}"/>
              </a:ext>
            </a:extLst>
          </p:cNvPr>
          <p:cNvSpPr/>
          <p:nvPr/>
        </p:nvSpPr>
        <p:spPr>
          <a:xfrm>
            <a:off x="7647265" y="5533890"/>
            <a:ext cx="304800" cy="2605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F733DB50-12A5-0B4E-A6FB-19C0304AA7B2}"/>
              </a:ext>
            </a:extLst>
          </p:cNvPr>
          <p:cNvSpPr txBox="1"/>
          <p:nvPr/>
        </p:nvSpPr>
        <p:spPr>
          <a:xfrm>
            <a:off x="5688368" y="6128236"/>
            <a:ext cx="1447769" cy="369332"/>
          </a:xfrm>
          <a:prstGeom prst="rect">
            <a:avLst/>
          </a:prstGeom>
          <a:noFill/>
        </p:spPr>
        <p:txBody>
          <a:bodyPr wrap="none" rtlCol="0">
            <a:spAutoFit/>
          </a:bodyPr>
          <a:lstStyle/>
          <a:p>
            <a:r>
              <a:rPr lang="en-US" b="1" dirty="0">
                <a:solidFill>
                  <a:srgbClr val="4B9CD3"/>
                </a:solidFill>
              </a:rPr>
              <a:t>Forward Pass</a:t>
            </a:r>
          </a:p>
        </p:txBody>
      </p:sp>
      <p:sp>
        <p:nvSpPr>
          <p:cNvPr id="100" name="TextBox 99">
            <a:extLst>
              <a:ext uri="{FF2B5EF4-FFF2-40B4-BE49-F238E27FC236}">
                <a16:creationId xmlns:a16="http://schemas.microsoft.com/office/drawing/2014/main" id="{13277936-301F-F6B8-F6AA-5474D0D4ED15}"/>
              </a:ext>
            </a:extLst>
          </p:cNvPr>
          <p:cNvSpPr txBox="1"/>
          <p:nvPr/>
        </p:nvSpPr>
        <p:spPr>
          <a:xfrm>
            <a:off x="9239291" y="6115205"/>
            <a:ext cx="1795492" cy="369332"/>
          </a:xfrm>
          <a:prstGeom prst="rect">
            <a:avLst/>
          </a:prstGeom>
          <a:noFill/>
        </p:spPr>
        <p:txBody>
          <a:bodyPr wrap="none" rtlCol="0">
            <a:spAutoFit/>
          </a:bodyPr>
          <a:lstStyle/>
          <a:p>
            <a:r>
              <a:rPr lang="en-US" b="1" dirty="0">
                <a:solidFill>
                  <a:srgbClr val="4B9CD3"/>
                </a:solidFill>
              </a:rPr>
              <a:t>Backward Passes</a:t>
            </a:r>
          </a:p>
        </p:txBody>
      </p:sp>
      <p:pic>
        <p:nvPicPr>
          <p:cNvPr id="102" name="Picture 101">
            <a:extLst>
              <a:ext uri="{FF2B5EF4-FFF2-40B4-BE49-F238E27FC236}">
                <a16:creationId xmlns:a16="http://schemas.microsoft.com/office/drawing/2014/main" id="{A1F753B8-FA8D-06B9-5C29-A6722CBDD8AF}"/>
              </a:ext>
            </a:extLst>
          </p:cNvPr>
          <p:cNvPicPr>
            <a:picLocks noChangeAspect="1"/>
          </p:cNvPicPr>
          <p:nvPr/>
        </p:nvPicPr>
        <p:blipFill>
          <a:blip r:embed="rId10"/>
          <a:stretch>
            <a:fillRect/>
          </a:stretch>
        </p:blipFill>
        <p:spPr>
          <a:xfrm>
            <a:off x="10140704" y="4286602"/>
            <a:ext cx="1954084" cy="1377560"/>
          </a:xfrm>
          <a:prstGeom prst="rect">
            <a:avLst/>
          </a:prstGeom>
        </p:spPr>
      </p:pic>
    </p:spTree>
    <p:extLst>
      <p:ext uri="{BB962C8B-B14F-4D97-AF65-F5344CB8AC3E}">
        <p14:creationId xmlns:p14="http://schemas.microsoft.com/office/powerpoint/2010/main" val="1861839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D3E06-DE35-C71C-6169-F33F6B9855C4}"/>
              </a:ext>
            </a:extLst>
          </p:cNvPr>
          <p:cNvSpPr>
            <a:spLocks noGrp="1"/>
          </p:cNvSpPr>
          <p:nvPr>
            <p:ph type="title"/>
          </p:nvPr>
        </p:nvSpPr>
        <p:spPr>
          <a:xfrm>
            <a:off x="838200" y="18255"/>
            <a:ext cx="10515600" cy="1325563"/>
          </a:xfrm>
        </p:spPr>
        <p:txBody>
          <a:bodyPr/>
          <a:lstStyle/>
          <a:p>
            <a:r>
              <a:rPr lang="en-US" sz="4400" i="0" u="none" strike="noStrike" baseline="0" dirty="0">
                <a:solidFill>
                  <a:srgbClr val="4B9CD3"/>
                </a:solidFill>
                <a:cs typeface="Arial" panose="020B0604020202020204" pitchFamily="34" charset="0"/>
              </a:rPr>
              <a:t>Backpropagation Algorithm</a:t>
            </a:r>
            <a:br>
              <a:rPr lang="en-GB" altLang="zh-CN" sz="4000" b="1" dirty="0">
                <a:solidFill>
                  <a:srgbClr val="4B9CD3"/>
                </a:solidFill>
                <a:cs typeface="Arial" panose="020B0604020202020204" pitchFamily="34" charset="0"/>
              </a:rPr>
            </a:br>
            <a:endParaRPr lang="en-US" dirty="0"/>
          </a:p>
        </p:txBody>
      </p:sp>
      <p:pic>
        <p:nvPicPr>
          <p:cNvPr id="5" name="Picture 4">
            <a:extLst>
              <a:ext uri="{FF2B5EF4-FFF2-40B4-BE49-F238E27FC236}">
                <a16:creationId xmlns:a16="http://schemas.microsoft.com/office/drawing/2014/main" id="{9465E844-8CB4-E883-5CCE-C8224D5925A6}"/>
              </a:ext>
            </a:extLst>
          </p:cNvPr>
          <p:cNvPicPr>
            <a:picLocks noChangeAspect="1"/>
          </p:cNvPicPr>
          <p:nvPr/>
        </p:nvPicPr>
        <p:blipFill>
          <a:blip r:embed="rId2"/>
          <a:stretch>
            <a:fillRect/>
          </a:stretch>
        </p:blipFill>
        <p:spPr>
          <a:xfrm>
            <a:off x="4355690" y="1045328"/>
            <a:ext cx="7082306" cy="696995"/>
          </a:xfrm>
          <a:prstGeom prst="rect">
            <a:avLst/>
          </a:prstGeom>
        </p:spPr>
      </p:pic>
      <p:pic>
        <p:nvPicPr>
          <p:cNvPr id="7" name="Picture 6">
            <a:extLst>
              <a:ext uri="{FF2B5EF4-FFF2-40B4-BE49-F238E27FC236}">
                <a16:creationId xmlns:a16="http://schemas.microsoft.com/office/drawing/2014/main" id="{CEDB5652-9E54-4299-CF98-48444249734B}"/>
              </a:ext>
            </a:extLst>
          </p:cNvPr>
          <p:cNvPicPr>
            <a:picLocks noChangeAspect="1"/>
          </p:cNvPicPr>
          <p:nvPr/>
        </p:nvPicPr>
        <p:blipFill>
          <a:blip r:embed="rId3"/>
          <a:stretch>
            <a:fillRect/>
          </a:stretch>
        </p:blipFill>
        <p:spPr>
          <a:xfrm>
            <a:off x="995412" y="1033977"/>
            <a:ext cx="2622702" cy="668281"/>
          </a:xfrm>
          <a:prstGeom prst="rect">
            <a:avLst/>
          </a:prstGeom>
        </p:spPr>
      </p:pic>
      <p:pic>
        <p:nvPicPr>
          <p:cNvPr id="11" name="Picture 10">
            <a:extLst>
              <a:ext uri="{FF2B5EF4-FFF2-40B4-BE49-F238E27FC236}">
                <a16:creationId xmlns:a16="http://schemas.microsoft.com/office/drawing/2014/main" id="{DD176AAE-F823-8E40-7CC1-A3F32A4588CD}"/>
              </a:ext>
            </a:extLst>
          </p:cNvPr>
          <p:cNvPicPr>
            <a:picLocks noChangeAspect="1"/>
          </p:cNvPicPr>
          <p:nvPr/>
        </p:nvPicPr>
        <p:blipFill>
          <a:blip r:embed="rId4"/>
          <a:stretch>
            <a:fillRect/>
          </a:stretch>
        </p:blipFill>
        <p:spPr>
          <a:xfrm>
            <a:off x="1183108" y="2198280"/>
            <a:ext cx="9825781" cy="1019837"/>
          </a:xfrm>
          <a:prstGeom prst="rect">
            <a:avLst/>
          </a:prstGeom>
        </p:spPr>
      </p:pic>
      <p:pic>
        <p:nvPicPr>
          <p:cNvPr id="15" name="Picture 14">
            <a:extLst>
              <a:ext uri="{FF2B5EF4-FFF2-40B4-BE49-F238E27FC236}">
                <a16:creationId xmlns:a16="http://schemas.microsoft.com/office/drawing/2014/main" id="{24FC46AA-2BBF-078D-4AF5-0939E58959CD}"/>
              </a:ext>
            </a:extLst>
          </p:cNvPr>
          <p:cNvPicPr>
            <a:picLocks noChangeAspect="1"/>
          </p:cNvPicPr>
          <p:nvPr/>
        </p:nvPicPr>
        <p:blipFill>
          <a:blip r:embed="rId5"/>
          <a:stretch>
            <a:fillRect/>
          </a:stretch>
        </p:blipFill>
        <p:spPr>
          <a:xfrm>
            <a:off x="1323009" y="3286395"/>
            <a:ext cx="9596234" cy="1218636"/>
          </a:xfrm>
          <a:prstGeom prst="rect">
            <a:avLst/>
          </a:prstGeom>
        </p:spPr>
      </p:pic>
      <p:pic>
        <p:nvPicPr>
          <p:cNvPr id="17" name="Picture 16">
            <a:extLst>
              <a:ext uri="{FF2B5EF4-FFF2-40B4-BE49-F238E27FC236}">
                <a16:creationId xmlns:a16="http://schemas.microsoft.com/office/drawing/2014/main" id="{4BE86B4D-29AC-D6C2-1059-A2C5EFD76E8E}"/>
              </a:ext>
            </a:extLst>
          </p:cNvPr>
          <p:cNvPicPr>
            <a:picLocks noChangeAspect="1"/>
          </p:cNvPicPr>
          <p:nvPr/>
        </p:nvPicPr>
        <p:blipFill>
          <a:blip r:embed="rId6"/>
          <a:stretch>
            <a:fillRect/>
          </a:stretch>
        </p:blipFill>
        <p:spPr>
          <a:xfrm>
            <a:off x="1297882" y="4796650"/>
            <a:ext cx="9596235" cy="1695062"/>
          </a:xfrm>
          <a:prstGeom prst="rect">
            <a:avLst/>
          </a:prstGeom>
        </p:spPr>
      </p:pic>
      <p:pic>
        <p:nvPicPr>
          <p:cNvPr id="19" name="Picture 18">
            <a:extLst>
              <a:ext uri="{FF2B5EF4-FFF2-40B4-BE49-F238E27FC236}">
                <a16:creationId xmlns:a16="http://schemas.microsoft.com/office/drawing/2014/main" id="{F827F7F5-0DA4-1956-8BAC-10F5331D565E}"/>
              </a:ext>
            </a:extLst>
          </p:cNvPr>
          <p:cNvPicPr>
            <a:picLocks noChangeAspect="1"/>
          </p:cNvPicPr>
          <p:nvPr/>
        </p:nvPicPr>
        <p:blipFill>
          <a:blip r:embed="rId7"/>
          <a:stretch>
            <a:fillRect/>
          </a:stretch>
        </p:blipFill>
        <p:spPr>
          <a:xfrm>
            <a:off x="838200" y="1836718"/>
            <a:ext cx="2137894" cy="494325"/>
          </a:xfrm>
          <a:prstGeom prst="rect">
            <a:avLst/>
          </a:prstGeom>
        </p:spPr>
      </p:pic>
      <p:pic>
        <p:nvPicPr>
          <p:cNvPr id="21" name="Picture 20">
            <a:extLst>
              <a:ext uri="{FF2B5EF4-FFF2-40B4-BE49-F238E27FC236}">
                <a16:creationId xmlns:a16="http://schemas.microsoft.com/office/drawing/2014/main" id="{6CF74264-8CBC-9312-0206-CAED6F4C15A8}"/>
              </a:ext>
            </a:extLst>
          </p:cNvPr>
          <p:cNvPicPr>
            <a:picLocks noChangeAspect="1"/>
          </p:cNvPicPr>
          <p:nvPr/>
        </p:nvPicPr>
        <p:blipFill>
          <a:blip r:embed="rId8"/>
          <a:stretch>
            <a:fillRect/>
          </a:stretch>
        </p:blipFill>
        <p:spPr>
          <a:xfrm>
            <a:off x="2920129" y="1710018"/>
            <a:ext cx="2042756" cy="659660"/>
          </a:xfrm>
          <a:prstGeom prst="rect">
            <a:avLst/>
          </a:prstGeom>
        </p:spPr>
      </p:pic>
      <p:pic>
        <p:nvPicPr>
          <p:cNvPr id="23" name="Picture 22">
            <a:extLst>
              <a:ext uri="{FF2B5EF4-FFF2-40B4-BE49-F238E27FC236}">
                <a16:creationId xmlns:a16="http://schemas.microsoft.com/office/drawing/2014/main" id="{069E771C-41EF-9981-3A5F-7E9E3D478444}"/>
              </a:ext>
            </a:extLst>
          </p:cNvPr>
          <p:cNvPicPr>
            <a:picLocks noChangeAspect="1"/>
          </p:cNvPicPr>
          <p:nvPr/>
        </p:nvPicPr>
        <p:blipFill>
          <a:blip r:embed="rId9"/>
          <a:stretch>
            <a:fillRect/>
          </a:stretch>
        </p:blipFill>
        <p:spPr>
          <a:xfrm>
            <a:off x="5033340" y="1799306"/>
            <a:ext cx="1897117" cy="618295"/>
          </a:xfrm>
          <a:prstGeom prst="rect">
            <a:avLst/>
          </a:prstGeom>
        </p:spPr>
      </p:pic>
      <p:pic>
        <p:nvPicPr>
          <p:cNvPr id="25" name="Picture 24">
            <a:extLst>
              <a:ext uri="{FF2B5EF4-FFF2-40B4-BE49-F238E27FC236}">
                <a16:creationId xmlns:a16="http://schemas.microsoft.com/office/drawing/2014/main" id="{DC25C915-BC23-2DE6-84CA-AD8F31A2FDB6}"/>
              </a:ext>
            </a:extLst>
          </p:cNvPr>
          <p:cNvPicPr>
            <a:picLocks noChangeAspect="1"/>
          </p:cNvPicPr>
          <p:nvPr/>
        </p:nvPicPr>
        <p:blipFill>
          <a:blip r:embed="rId10"/>
          <a:stretch>
            <a:fillRect/>
          </a:stretch>
        </p:blipFill>
        <p:spPr>
          <a:xfrm>
            <a:off x="7158661" y="1803339"/>
            <a:ext cx="1956178" cy="583090"/>
          </a:xfrm>
          <a:prstGeom prst="rect">
            <a:avLst/>
          </a:prstGeom>
        </p:spPr>
      </p:pic>
      <p:pic>
        <p:nvPicPr>
          <p:cNvPr id="27" name="Picture 26">
            <a:extLst>
              <a:ext uri="{FF2B5EF4-FFF2-40B4-BE49-F238E27FC236}">
                <a16:creationId xmlns:a16="http://schemas.microsoft.com/office/drawing/2014/main" id="{8882013B-181D-C6CF-5631-85E8BEAFE073}"/>
              </a:ext>
            </a:extLst>
          </p:cNvPr>
          <p:cNvPicPr>
            <a:picLocks noChangeAspect="1"/>
          </p:cNvPicPr>
          <p:nvPr/>
        </p:nvPicPr>
        <p:blipFill>
          <a:blip r:embed="rId11"/>
          <a:stretch>
            <a:fillRect/>
          </a:stretch>
        </p:blipFill>
        <p:spPr>
          <a:xfrm>
            <a:off x="9654840" y="1821145"/>
            <a:ext cx="1698957" cy="519783"/>
          </a:xfrm>
          <a:prstGeom prst="rect">
            <a:avLst/>
          </a:prstGeom>
        </p:spPr>
      </p:pic>
      <p:pic>
        <p:nvPicPr>
          <p:cNvPr id="29" name="Picture 28">
            <a:extLst>
              <a:ext uri="{FF2B5EF4-FFF2-40B4-BE49-F238E27FC236}">
                <a16:creationId xmlns:a16="http://schemas.microsoft.com/office/drawing/2014/main" id="{FE48E317-489D-B9AF-F422-F28F7CE49241}"/>
              </a:ext>
            </a:extLst>
          </p:cNvPr>
          <p:cNvPicPr>
            <a:picLocks noChangeAspect="1"/>
          </p:cNvPicPr>
          <p:nvPr/>
        </p:nvPicPr>
        <p:blipFill>
          <a:blip r:embed="rId12"/>
          <a:stretch>
            <a:fillRect/>
          </a:stretch>
        </p:blipFill>
        <p:spPr>
          <a:xfrm>
            <a:off x="936471" y="2992557"/>
            <a:ext cx="2494935" cy="471221"/>
          </a:xfrm>
          <a:prstGeom prst="rect">
            <a:avLst/>
          </a:prstGeom>
        </p:spPr>
      </p:pic>
      <p:pic>
        <p:nvPicPr>
          <p:cNvPr id="31" name="Picture 30">
            <a:extLst>
              <a:ext uri="{FF2B5EF4-FFF2-40B4-BE49-F238E27FC236}">
                <a16:creationId xmlns:a16="http://schemas.microsoft.com/office/drawing/2014/main" id="{0BDC109F-C0BC-5403-D2B5-DB378BB69BBE}"/>
              </a:ext>
            </a:extLst>
          </p:cNvPr>
          <p:cNvPicPr>
            <a:picLocks noChangeAspect="1"/>
          </p:cNvPicPr>
          <p:nvPr/>
        </p:nvPicPr>
        <p:blipFill>
          <a:blip r:embed="rId13"/>
          <a:stretch>
            <a:fillRect/>
          </a:stretch>
        </p:blipFill>
        <p:spPr>
          <a:xfrm>
            <a:off x="936471" y="4369416"/>
            <a:ext cx="2514598" cy="520539"/>
          </a:xfrm>
          <a:prstGeom prst="rect">
            <a:avLst/>
          </a:prstGeom>
        </p:spPr>
      </p:pic>
      <p:pic>
        <p:nvPicPr>
          <p:cNvPr id="33" name="Picture 32">
            <a:extLst>
              <a:ext uri="{FF2B5EF4-FFF2-40B4-BE49-F238E27FC236}">
                <a16:creationId xmlns:a16="http://schemas.microsoft.com/office/drawing/2014/main" id="{C571EFCF-D416-8B41-889D-0C4873D8249B}"/>
              </a:ext>
            </a:extLst>
          </p:cNvPr>
          <p:cNvPicPr>
            <a:picLocks noChangeAspect="1"/>
          </p:cNvPicPr>
          <p:nvPr/>
        </p:nvPicPr>
        <p:blipFill>
          <a:blip r:embed="rId14"/>
          <a:stretch>
            <a:fillRect/>
          </a:stretch>
        </p:blipFill>
        <p:spPr>
          <a:xfrm>
            <a:off x="5703366" y="3034418"/>
            <a:ext cx="1739654" cy="545261"/>
          </a:xfrm>
          <a:prstGeom prst="rect">
            <a:avLst/>
          </a:prstGeom>
        </p:spPr>
      </p:pic>
    </p:spTree>
    <p:extLst>
      <p:ext uri="{BB962C8B-B14F-4D97-AF65-F5344CB8AC3E}">
        <p14:creationId xmlns:p14="http://schemas.microsoft.com/office/powerpoint/2010/main" val="254954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27DE-A396-E5C0-29AA-CD7FDA402E63}"/>
              </a:ext>
            </a:extLst>
          </p:cNvPr>
          <p:cNvSpPr>
            <a:spLocks noGrp="1"/>
          </p:cNvSpPr>
          <p:nvPr>
            <p:ph type="title"/>
          </p:nvPr>
        </p:nvSpPr>
        <p:spPr>
          <a:xfrm>
            <a:off x="671051" y="-28048"/>
            <a:ext cx="10515600" cy="1325563"/>
          </a:xfrm>
        </p:spPr>
        <p:txBody>
          <a:bodyPr/>
          <a:lstStyle/>
          <a:p>
            <a:pPr eaLnBrk="0" fontAlgn="base" hangingPunct="0">
              <a:spcBef>
                <a:spcPct val="10000"/>
              </a:spcBef>
              <a:spcAft>
                <a:spcPct val="0"/>
              </a:spcAft>
              <a:buSzPct val="100000"/>
              <a:defRPr/>
            </a:pPr>
            <a:r>
              <a:rPr lang="en-US" sz="4400" i="0" u="none" strike="noStrike" baseline="0" dirty="0">
                <a:solidFill>
                  <a:srgbClr val="4B9CD3"/>
                </a:solidFill>
                <a:cs typeface="Arial" panose="020B0604020202020204" pitchFamily="34" charset="0"/>
              </a:rPr>
              <a:t>Backpropagation Algorithm</a:t>
            </a:r>
            <a:endParaRPr lang="en-GB" altLang="zh-CN" sz="4000" dirty="0">
              <a:solidFill>
                <a:srgbClr val="4B9CD3"/>
              </a:solidFill>
              <a:cs typeface="Arial" panose="020B0604020202020204" pitchFamily="34" charset="0"/>
            </a:endParaRPr>
          </a:p>
        </p:txBody>
      </p:sp>
      <p:sp>
        <p:nvSpPr>
          <p:cNvPr id="4" name="TextBox 3">
            <a:extLst>
              <a:ext uri="{FF2B5EF4-FFF2-40B4-BE49-F238E27FC236}">
                <a16:creationId xmlns:a16="http://schemas.microsoft.com/office/drawing/2014/main" id="{5716B30B-A7D9-1541-3F3D-9EA9A89F8AF1}"/>
              </a:ext>
            </a:extLst>
          </p:cNvPr>
          <p:cNvSpPr txBox="1"/>
          <p:nvPr/>
        </p:nvSpPr>
        <p:spPr>
          <a:xfrm>
            <a:off x="796973" y="1297515"/>
            <a:ext cx="100219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2 Steps:</a:t>
            </a:r>
          </a:p>
        </p:txBody>
      </p:sp>
      <p:sp>
        <p:nvSpPr>
          <p:cNvPr id="5" name="TextBox 4">
            <a:extLst>
              <a:ext uri="{FF2B5EF4-FFF2-40B4-BE49-F238E27FC236}">
                <a16:creationId xmlns:a16="http://schemas.microsoft.com/office/drawing/2014/main" id="{31FCC7D3-B1C1-98C4-A746-0CC612A0F88B}"/>
              </a:ext>
            </a:extLst>
          </p:cNvPr>
          <p:cNvSpPr txBox="1"/>
          <p:nvPr/>
        </p:nvSpPr>
        <p:spPr>
          <a:xfrm>
            <a:off x="796973" y="1760448"/>
            <a:ext cx="282340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1. </a:t>
            </a:r>
            <a:r>
              <a:rPr lang="en-US" sz="2000" b="1" dirty="0">
                <a:latin typeface="Times New Roman" panose="02020603050405020304" pitchFamily="18" charset="0"/>
                <a:cs typeface="Times New Roman" panose="02020603050405020304" pitchFamily="18" charset="0"/>
              </a:rPr>
              <a:t>Forward Propagation</a:t>
            </a:r>
          </a:p>
        </p:txBody>
      </p:sp>
      <p:sp>
        <p:nvSpPr>
          <p:cNvPr id="6" name="TextBox 5">
            <a:extLst>
              <a:ext uri="{FF2B5EF4-FFF2-40B4-BE49-F238E27FC236}">
                <a16:creationId xmlns:a16="http://schemas.microsoft.com/office/drawing/2014/main" id="{E01B76C8-591D-3381-6041-1D8390E17064}"/>
              </a:ext>
            </a:extLst>
          </p:cNvPr>
          <p:cNvSpPr txBox="1"/>
          <p:nvPr/>
        </p:nvSpPr>
        <p:spPr>
          <a:xfrm>
            <a:off x="796973" y="3215224"/>
            <a:ext cx="233127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2. </a:t>
            </a:r>
            <a:r>
              <a:rPr lang="en-US" sz="2000" b="1" dirty="0">
                <a:latin typeface="Times New Roman" panose="02020603050405020304" pitchFamily="18" charset="0"/>
                <a:cs typeface="Times New Roman" panose="02020603050405020304" pitchFamily="18" charset="0"/>
              </a:rPr>
              <a:t>Backpropagation</a:t>
            </a:r>
          </a:p>
        </p:txBody>
      </p:sp>
      <p:sp>
        <p:nvSpPr>
          <p:cNvPr id="7" name="TextBox 6">
            <a:extLst>
              <a:ext uri="{FF2B5EF4-FFF2-40B4-BE49-F238E27FC236}">
                <a16:creationId xmlns:a16="http://schemas.microsoft.com/office/drawing/2014/main" id="{051AC1F0-9445-44CB-A9C9-486497A0CBFB}"/>
              </a:ext>
            </a:extLst>
          </p:cNvPr>
          <p:cNvSpPr txBox="1"/>
          <p:nvPr/>
        </p:nvSpPr>
        <p:spPr>
          <a:xfrm>
            <a:off x="826188" y="2160558"/>
            <a:ext cx="6781800" cy="1014830"/>
          </a:xfrm>
          <a:prstGeom prst="rect">
            <a:avLst/>
          </a:prstGeom>
          <a:noFill/>
        </p:spPr>
        <p:txBody>
          <a:bodyPr wrap="square" rtlCol="0">
            <a:spAutoFit/>
          </a:bodyPr>
          <a:lstStyle/>
          <a:p>
            <a:pPr marL="285750" indent="-285750">
              <a:lnSpc>
                <a:spcPct val="114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Forward propagation is </a:t>
            </a:r>
            <a:r>
              <a:rPr lang="en-US" b="1" dirty="0">
                <a:latin typeface="Times New Roman" panose="02020603050405020304" pitchFamily="18" charset="0"/>
                <a:cs typeface="Times New Roman" panose="02020603050405020304" pitchFamily="18" charset="0"/>
              </a:rPr>
              <a:t>how neural networks make predictions</a:t>
            </a:r>
            <a:r>
              <a:rPr lang="en-US" altLang="zh-CN" b="1" dirty="0">
                <a:latin typeface="Times New Roman" panose="02020603050405020304" pitchFamily="18" charset="0"/>
                <a:cs typeface="Times New Roman" panose="02020603050405020304" pitchFamily="18" charset="0"/>
              </a:rPr>
              <a:t>.</a:t>
            </a:r>
          </a:p>
          <a:p>
            <a:pPr marL="285750" indent="-285750">
              <a:lnSpc>
                <a:spcPct val="114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Involves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assing input data through the network layer by layer to the output.</a:t>
            </a:r>
          </a:p>
        </p:txBody>
      </p:sp>
      <p:sp>
        <p:nvSpPr>
          <p:cNvPr id="8" name="TextBox 7">
            <a:extLst>
              <a:ext uri="{FF2B5EF4-FFF2-40B4-BE49-F238E27FC236}">
                <a16:creationId xmlns:a16="http://schemas.microsoft.com/office/drawing/2014/main" id="{A9FE933B-9936-CBFE-5958-714D98F2D2F4}"/>
              </a:ext>
            </a:extLst>
          </p:cNvPr>
          <p:cNvSpPr txBox="1"/>
          <p:nvPr/>
        </p:nvSpPr>
        <p:spPr>
          <a:xfrm>
            <a:off x="826188" y="3615334"/>
            <a:ext cx="6640286" cy="1646413"/>
          </a:xfrm>
          <a:prstGeom prst="rect">
            <a:avLst/>
          </a:prstGeom>
          <a:noFill/>
        </p:spPr>
        <p:txBody>
          <a:bodyPr wrap="square" rtlCol="0">
            <a:spAutoFit/>
          </a:bodyPr>
          <a:lstStyle/>
          <a:p>
            <a:pPr marL="285750" indent="-285750">
              <a:lnSpc>
                <a:spcPct val="114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Backpropagation is the process of adjusting the weights of the network </a:t>
            </a:r>
            <a:r>
              <a:rPr lang="en-US" altLang="zh-CN" dirty="0">
                <a:latin typeface="Times New Roman" panose="02020603050405020304" pitchFamily="18" charset="0"/>
                <a:cs typeface="Times New Roman" panose="02020603050405020304" pitchFamily="18" charset="0"/>
              </a:rPr>
              <a:t>by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propagating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through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neural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network</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backward</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lnSpc>
                <a:spcPct val="114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nvolves calculating the gradient of the loss function with respect to each weight by the chain rule.</a:t>
            </a:r>
          </a:p>
          <a:p>
            <a:pPr marL="285750" indent="-285750">
              <a:lnSpc>
                <a:spcPct val="114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weights are adjusted in the direction that reduces the loss.</a:t>
            </a:r>
          </a:p>
        </p:txBody>
      </p:sp>
      <p:grpSp>
        <p:nvGrpSpPr>
          <p:cNvPr id="10" name="Group 9">
            <a:extLst>
              <a:ext uri="{FF2B5EF4-FFF2-40B4-BE49-F238E27FC236}">
                <a16:creationId xmlns:a16="http://schemas.microsoft.com/office/drawing/2014/main" id="{20B75DEB-C3A6-1D74-DD94-DF1B753417A4}"/>
              </a:ext>
            </a:extLst>
          </p:cNvPr>
          <p:cNvGrpSpPr/>
          <p:nvPr/>
        </p:nvGrpSpPr>
        <p:grpSpPr>
          <a:xfrm>
            <a:off x="8131627" y="1297515"/>
            <a:ext cx="3657250" cy="2630613"/>
            <a:chOff x="8131627" y="1554842"/>
            <a:chExt cx="3453748" cy="2242657"/>
          </a:xfrm>
        </p:grpSpPr>
        <p:pic>
          <p:nvPicPr>
            <p:cNvPr id="1026" name="Picture 2" descr="A beginner intro to neural networks - Purnasai G">
              <a:extLst>
                <a:ext uri="{FF2B5EF4-FFF2-40B4-BE49-F238E27FC236}">
                  <a16:creationId xmlns:a16="http://schemas.microsoft.com/office/drawing/2014/main" id="{A3286026-C0B5-7370-8B23-A79CD8B61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627" y="1849585"/>
              <a:ext cx="3453748" cy="19479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5635BA-B0D9-E365-2D67-9C64F8D1D253}"/>
                </a:ext>
              </a:extLst>
            </p:cNvPr>
            <p:cNvSpPr txBox="1"/>
            <p:nvPr/>
          </p:nvSpPr>
          <p:spPr>
            <a:xfrm>
              <a:off x="9113745" y="1554842"/>
              <a:ext cx="14895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Forward</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Propagation</a:t>
              </a:r>
              <a:endParaRPr lang="en-US" sz="1200"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5CA28110-B86F-4CAF-950F-C6FEE722380D}"/>
              </a:ext>
            </a:extLst>
          </p:cNvPr>
          <p:cNvGrpSpPr/>
          <p:nvPr/>
        </p:nvGrpSpPr>
        <p:grpSpPr>
          <a:xfrm>
            <a:off x="8131625" y="4007576"/>
            <a:ext cx="3657250" cy="2120287"/>
            <a:chOff x="8120740" y="4094947"/>
            <a:chExt cx="3453749" cy="2120287"/>
          </a:xfrm>
        </p:grpSpPr>
        <p:pic>
          <p:nvPicPr>
            <p:cNvPr id="1028" name="Picture 4" descr="Backpropagation. From mystery to mastery: Decoding the… | by Jorgecardete |  Towards AI">
              <a:extLst>
                <a:ext uri="{FF2B5EF4-FFF2-40B4-BE49-F238E27FC236}">
                  <a16:creationId xmlns:a16="http://schemas.microsoft.com/office/drawing/2014/main" id="{39990067-C641-14CE-36A8-773397061F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67"/>
            <a:stretch/>
          </p:blipFill>
          <p:spPr bwMode="auto">
            <a:xfrm>
              <a:off x="8120740" y="4371946"/>
              <a:ext cx="3453749" cy="18432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3C2CEA-82AE-079A-60A6-7A516AF4D9BF}"/>
                </a:ext>
              </a:extLst>
            </p:cNvPr>
            <p:cNvSpPr txBox="1"/>
            <p:nvPr/>
          </p:nvSpPr>
          <p:spPr>
            <a:xfrm>
              <a:off x="9238779" y="4094947"/>
              <a:ext cx="123944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Backpropagation</a:t>
              </a:r>
            </a:p>
          </p:txBody>
        </p:sp>
      </p:grpSp>
      <p:sp>
        <p:nvSpPr>
          <p:cNvPr id="13" name="TextBox 12">
            <a:extLst>
              <a:ext uri="{FF2B5EF4-FFF2-40B4-BE49-F238E27FC236}">
                <a16:creationId xmlns:a16="http://schemas.microsoft.com/office/drawing/2014/main" id="{40FD632E-C5BE-B921-13A0-2E1CD691E639}"/>
              </a:ext>
            </a:extLst>
          </p:cNvPr>
          <p:cNvSpPr txBox="1"/>
          <p:nvPr/>
        </p:nvSpPr>
        <p:spPr>
          <a:xfrm>
            <a:off x="796973" y="5357096"/>
            <a:ext cx="681101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Both steps are iteratively repeated for several epochs to minimize the loss and improve the model's accuracy</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9750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5483330-0D51-FF16-032D-C486CD9CC143}"/>
              </a:ext>
            </a:extLst>
          </p:cNvPr>
          <p:cNvSpPr>
            <a:spLocks noGrp="1"/>
          </p:cNvSpPr>
          <p:nvPr>
            <p:ph type="title"/>
          </p:nvPr>
        </p:nvSpPr>
        <p:spPr>
          <a:xfrm>
            <a:off x="838200" y="28087"/>
            <a:ext cx="10515600" cy="1325563"/>
          </a:xfrm>
        </p:spPr>
        <p:txBody>
          <a:bodyPr/>
          <a:lstStyle/>
          <a:p>
            <a:r>
              <a:rPr lang="en-US" sz="4400" b="0" i="0" u="none" strike="noStrike" baseline="0" dirty="0"/>
              <a:t>Regularization Methods</a:t>
            </a:r>
            <a:endParaRPr lang="en-US" dirty="0"/>
          </a:p>
        </p:txBody>
      </p:sp>
      <p:pic>
        <p:nvPicPr>
          <p:cNvPr id="5" name="Picture 4">
            <a:extLst>
              <a:ext uri="{FF2B5EF4-FFF2-40B4-BE49-F238E27FC236}">
                <a16:creationId xmlns:a16="http://schemas.microsoft.com/office/drawing/2014/main" id="{D9C39CDF-25BE-982B-CAC7-8BB06696580A}"/>
              </a:ext>
            </a:extLst>
          </p:cNvPr>
          <p:cNvPicPr>
            <a:picLocks noChangeAspect="1"/>
          </p:cNvPicPr>
          <p:nvPr/>
        </p:nvPicPr>
        <p:blipFill>
          <a:blip r:embed="rId2"/>
          <a:stretch>
            <a:fillRect/>
          </a:stretch>
        </p:blipFill>
        <p:spPr>
          <a:xfrm>
            <a:off x="326247" y="1431235"/>
            <a:ext cx="6825046" cy="4422838"/>
          </a:xfrm>
          <a:prstGeom prst="rect">
            <a:avLst/>
          </a:prstGeom>
          <a:noFill/>
        </p:spPr>
      </p:pic>
      <p:sp>
        <p:nvSpPr>
          <p:cNvPr id="6" name="TextBox 5">
            <a:extLst>
              <a:ext uri="{FF2B5EF4-FFF2-40B4-BE49-F238E27FC236}">
                <a16:creationId xmlns:a16="http://schemas.microsoft.com/office/drawing/2014/main" id="{1CCE3F9D-5B0E-03C2-CD69-CEFE20504EEA}"/>
              </a:ext>
            </a:extLst>
          </p:cNvPr>
          <p:cNvSpPr txBox="1"/>
          <p:nvPr/>
        </p:nvSpPr>
        <p:spPr>
          <a:xfrm>
            <a:off x="6858000" y="1133923"/>
            <a:ext cx="5334000" cy="2339102"/>
          </a:xfrm>
          <a:prstGeom prst="rect">
            <a:avLst/>
          </a:prstGeom>
          <a:noFill/>
        </p:spPr>
        <p:txBody>
          <a:bodyPr wrap="square" rtlCol="0">
            <a:spAutoFit/>
          </a:bodyPr>
          <a:lstStyle/>
          <a:p>
            <a:pPr algn="just"/>
            <a:r>
              <a:rPr lang="en-US" sz="2000" b="1" i="0" u="none" strike="noStrike" baseline="0" dirty="0">
                <a:solidFill>
                  <a:srgbClr val="C00000"/>
                </a:solidFill>
                <a:latin typeface="Arial" panose="020B0604020202020204" pitchFamily="34" charset="0"/>
                <a:cs typeface="Arial" panose="020B0604020202020204" pitchFamily="34" charset="0"/>
              </a:rPr>
              <a:t>Four Mechanisms: </a:t>
            </a:r>
          </a:p>
          <a:p>
            <a:pPr marL="285750" indent="-285750" algn="just">
              <a:buFont typeface="Wingdings" panose="05000000000000000000" pitchFamily="2" charset="2"/>
              <a:buChar char="v"/>
            </a:pPr>
            <a:r>
              <a:rPr lang="en-US" b="0" i="0" u="none" strike="noStrike" baseline="0" dirty="0">
                <a:latin typeface="Arial" panose="020B0604020202020204" pitchFamily="34" charset="0"/>
                <a:cs typeface="Arial" panose="020B0604020202020204" pitchFamily="34" charset="0"/>
              </a:rPr>
              <a:t>Make the modeled function smoother.</a:t>
            </a:r>
          </a:p>
          <a:p>
            <a:pPr marL="285750" indent="-285750" algn="just">
              <a:buFont typeface="Wingdings" panose="05000000000000000000" pitchFamily="2" charset="2"/>
              <a:buChar char="v"/>
            </a:pPr>
            <a:r>
              <a:rPr lang="en-US" b="0" i="0" u="none" strike="noStrike" baseline="0" dirty="0">
                <a:latin typeface="Arial" panose="020B0604020202020204" pitchFamily="34" charset="0"/>
                <a:cs typeface="Arial" panose="020B0604020202020204" pitchFamily="34" charset="0"/>
              </a:rPr>
              <a:t>Increase the effective amount of data.</a:t>
            </a:r>
          </a:p>
          <a:p>
            <a:pPr marL="285750" indent="-285750" algn="just">
              <a:buFont typeface="Wingdings" panose="05000000000000000000" pitchFamily="2" charset="2"/>
              <a:buChar char="v"/>
            </a:pPr>
            <a:r>
              <a:rPr lang="en-US" b="0" i="0" u="none" strike="noStrike" baseline="0" dirty="0">
                <a:latin typeface="Arial" panose="020B0604020202020204" pitchFamily="34" charset="0"/>
                <a:cs typeface="Arial" panose="020B0604020202020204" pitchFamily="34" charset="0"/>
              </a:rPr>
              <a:t>Combine multiple models to mitigate uncertainty in the fitting process.</a:t>
            </a:r>
          </a:p>
          <a:p>
            <a:pPr marL="285750" indent="-285750" algn="just">
              <a:buFont typeface="Wingdings" panose="05000000000000000000" pitchFamily="2" charset="2"/>
              <a:buChar char="v"/>
            </a:pPr>
            <a:r>
              <a:rPr lang="en-US" b="0" i="0" u="none" strike="noStrike" baseline="0" dirty="0">
                <a:latin typeface="Arial" panose="020B0604020202020204" pitchFamily="34" charset="0"/>
                <a:cs typeface="Arial" panose="020B0604020202020204" pitchFamily="34" charset="0"/>
              </a:rPr>
              <a:t>Encourages the training process to converge to a wide minimum, where small errors in the estimated parameters are less important.</a:t>
            </a:r>
          </a:p>
        </p:txBody>
      </p:sp>
      <p:pic>
        <p:nvPicPr>
          <p:cNvPr id="8" name="Picture 7">
            <a:extLst>
              <a:ext uri="{FF2B5EF4-FFF2-40B4-BE49-F238E27FC236}">
                <a16:creationId xmlns:a16="http://schemas.microsoft.com/office/drawing/2014/main" id="{6306690F-464F-DDF0-79FF-8E1E72904937}"/>
              </a:ext>
            </a:extLst>
          </p:cNvPr>
          <p:cNvPicPr>
            <a:picLocks noChangeAspect="1"/>
          </p:cNvPicPr>
          <p:nvPr/>
        </p:nvPicPr>
        <p:blipFill>
          <a:blip r:embed="rId3"/>
          <a:stretch>
            <a:fillRect/>
          </a:stretch>
        </p:blipFill>
        <p:spPr>
          <a:xfrm>
            <a:off x="7151293" y="3473025"/>
            <a:ext cx="4904872" cy="2782029"/>
          </a:xfrm>
          <a:prstGeom prst="rect">
            <a:avLst/>
          </a:prstGeom>
        </p:spPr>
      </p:pic>
    </p:spTree>
    <p:extLst>
      <p:ext uri="{BB962C8B-B14F-4D97-AF65-F5344CB8AC3E}">
        <p14:creationId xmlns:p14="http://schemas.microsoft.com/office/powerpoint/2010/main" val="1661640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87331"/>
            <a:ext cx="10515600" cy="1325563"/>
          </a:xfrm>
        </p:spPr>
        <p:txBody>
          <a:bodyPr/>
          <a:lstStyle/>
          <a:p>
            <a:pPr algn="ctr"/>
            <a:r>
              <a:rPr lang="en-US" altLang="zh-CN" dirty="0"/>
              <a:t>Some</a:t>
            </a:r>
            <a:r>
              <a:rPr lang="zh-CN" altLang="en-US" dirty="0"/>
              <a:t> </a:t>
            </a:r>
            <a:r>
              <a:rPr lang="en-US" altLang="zh-CN" dirty="0"/>
              <a:t>Future Directions in DL</a:t>
            </a:r>
            <a:r>
              <a:rPr lang="zh-CN" altLang="en-US" dirty="0"/>
              <a:t> </a:t>
            </a:r>
            <a:r>
              <a:rPr lang="en-US" altLang="zh-CN" dirty="0"/>
              <a:t>for Biostatistics</a:t>
            </a:r>
            <a:endParaRPr lang="en-US" dirty="0"/>
          </a:p>
        </p:txBody>
      </p:sp>
      <p:sp>
        <p:nvSpPr>
          <p:cNvPr id="6" name="Triangle 70">
            <a:extLst>
              <a:ext uri="{FF2B5EF4-FFF2-40B4-BE49-F238E27FC236}">
                <a16:creationId xmlns:a16="http://schemas.microsoft.com/office/drawing/2014/main" id="{DAB80C74-3208-FCD9-D2ED-86E6BD90C188}"/>
              </a:ext>
            </a:extLst>
          </p:cNvPr>
          <p:cNvSpPr/>
          <p:nvPr/>
        </p:nvSpPr>
        <p:spPr>
          <a:xfrm>
            <a:off x="9358966" y="3832920"/>
            <a:ext cx="181049" cy="15607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Subtitle 2">
            <a:extLst>
              <a:ext uri="{FF2B5EF4-FFF2-40B4-BE49-F238E27FC236}">
                <a16:creationId xmlns:a16="http://schemas.microsoft.com/office/drawing/2014/main" id="{855CB3A4-8FA1-E59A-446E-21A177A75ABA}"/>
              </a:ext>
            </a:extLst>
          </p:cNvPr>
          <p:cNvSpPr txBox="1">
            <a:spLocks/>
          </p:cNvSpPr>
          <p:nvPr/>
        </p:nvSpPr>
        <p:spPr>
          <a:xfrm>
            <a:off x="7850549" y="4836732"/>
            <a:ext cx="3469407" cy="1186996"/>
          </a:xfrm>
          <a:prstGeom prst="rect">
            <a:avLst/>
          </a:prstGeom>
        </p:spPr>
        <p:txBody>
          <a:bodyPr vert="horz" wrap="square" lIns="108717" tIns="54358" rIns="108717" bIns="5435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dirty="0">
                <a:solidFill>
                  <a:schemeClr val="tx1"/>
                </a:solidFill>
                <a:latin typeface="Times New Roman" panose="02020603050405020304" pitchFamily="18" charset="0"/>
                <a:ea typeface="Source Sans Pro" charset="0"/>
                <a:cs typeface="Times New Roman" panose="02020603050405020304" pitchFamily="18" charset="0"/>
              </a:rPr>
              <a:t>Leveraging deep learning to integrate and analyze data from genomics, proteomics, metabolomics, and other omics fields for a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comprehensive</a:t>
            </a:r>
            <a:r>
              <a:rPr lang="en-US" sz="1400" dirty="0">
                <a:solidFill>
                  <a:schemeClr val="tx1"/>
                </a:solidFill>
                <a:latin typeface="Times New Roman" panose="02020603050405020304" pitchFamily="18" charset="0"/>
                <a:ea typeface="Source Sans Pro" charset="0"/>
                <a:cs typeface="Times New Roman" panose="02020603050405020304" pitchFamily="18" charset="0"/>
              </a:rPr>
              <a:t> understanding of biological processes and disease mechanisms.</a:t>
            </a:r>
          </a:p>
        </p:txBody>
      </p:sp>
      <p:sp>
        <p:nvSpPr>
          <p:cNvPr id="8" name="TextBox 72">
            <a:extLst>
              <a:ext uri="{FF2B5EF4-FFF2-40B4-BE49-F238E27FC236}">
                <a16:creationId xmlns:a16="http://schemas.microsoft.com/office/drawing/2014/main" id="{895EEAD9-68C7-F020-8360-E4EC9560B202}"/>
              </a:ext>
            </a:extLst>
          </p:cNvPr>
          <p:cNvSpPr txBox="1"/>
          <p:nvPr/>
        </p:nvSpPr>
        <p:spPr>
          <a:xfrm>
            <a:off x="8189137" y="4065827"/>
            <a:ext cx="2738218" cy="769441"/>
          </a:xfrm>
          <a:prstGeom prst="rect">
            <a:avLst/>
          </a:prstGeom>
          <a:noFill/>
        </p:spPr>
        <p:txBody>
          <a:bodyPr wrap="square" rtlCol="0" anchor="ctr" anchorCtr="0">
            <a:spAutoFit/>
          </a:bodyPr>
          <a:lstStyle/>
          <a:p>
            <a:pPr algn="ctr"/>
            <a:r>
              <a:rPr lang="en-US" altLang="zh-CN" sz="2200" dirty="0">
                <a:latin typeface="Times New Roman" panose="02020603050405020304" pitchFamily="18" charset="0"/>
                <a:ea typeface="Montserrat" charset="0"/>
                <a:cs typeface="Times New Roman" panose="02020603050405020304" pitchFamily="18" charset="0"/>
              </a:rPr>
              <a:t>In</a:t>
            </a:r>
            <a:r>
              <a:rPr lang="en-US" sz="2200" dirty="0">
                <a:latin typeface="Times New Roman" panose="02020603050405020304" pitchFamily="18" charset="0"/>
                <a:ea typeface="Montserrat" charset="0"/>
                <a:cs typeface="Times New Roman" panose="02020603050405020304" pitchFamily="18" charset="0"/>
              </a:rPr>
              <a:t>tegrative Analysis of Multi-</a:t>
            </a:r>
            <a:r>
              <a:rPr lang="en-US" sz="2200" dirty="0" err="1">
                <a:latin typeface="Times New Roman" panose="02020603050405020304" pitchFamily="18" charset="0"/>
                <a:ea typeface="Montserrat" charset="0"/>
                <a:cs typeface="Times New Roman" panose="02020603050405020304" pitchFamily="18" charset="0"/>
              </a:rPr>
              <a:t>omic</a:t>
            </a:r>
            <a:r>
              <a:rPr lang="en-US" sz="2200" dirty="0">
                <a:latin typeface="Times New Roman" panose="02020603050405020304" pitchFamily="18" charset="0"/>
                <a:ea typeface="Montserrat" charset="0"/>
                <a:cs typeface="Times New Roman" panose="02020603050405020304" pitchFamily="18" charset="0"/>
              </a:rPr>
              <a:t> Data</a:t>
            </a:r>
          </a:p>
        </p:txBody>
      </p:sp>
      <p:sp>
        <p:nvSpPr>
          <p:cNvPr id="9" name="Triangle 73">
            <a:extLst>
              <a:ext uri="{FF2B5EF4-FFF2-40B4-BE49-F238E27FC236}">
                <a16:creationId xmlns:a16="http://schemas.microsoft.com/office/drawing/2014/main" id="{F8DF8F53-58E4-79B6-2E83-336193AD46A6}"/>
              </a:ext>
            </a:extLst>
          </p:cNvPr>
          <p:cNvSpPr/>
          <p:nvPr/>
        </p:nvSpPr>
        <p:spPr>
          <a:xfrm>
            <a:off x="2432391" y="3832920"/>
            <a:ext cx="181049" cy="1560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Subtitle 2">
            <a:extLst>
              <a:ext uri="{FF2B5EF4-FFF2-40B4-BE49-F238E27FC236}">
                <a16:creationId xmlns:a16="http://schemas.microsoft.com/office/drawing/2014/main" id="{C60BF24F-BA0B-48AE-0FA0-BAE55DA59ACB}"/>
              </a:ext>
            </a:extLst>
          </p:cNvPr>
          <p:cNvSpPr txBox="1">
            <a:spLocks/>
          </p:cNvSpPr>
          <p:nvPr/>
        </p:nvSpPr>
        <p:spPr>
          <a:xfrm>
            <a:off x="772780" y="4835268"/>
            <a:ext cx="3500270" cy="1186996"/>
          </a:xfrm>
          <a:prstGeom prst="rect">
            <a:avLst/>
          </a:prstGeom>
        </p:spPr>
        <p:txBody>
          <a:bodyPr vert="horz" wrap="square" lIns="108717" tIns="54358" rIns="108717" bIns="5435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dirty="0">
                <a:solidFill>
                  <a:schemeClr val="tx1"/>
                </a:solidFill>
                <a:latin typeface="Times New Roman" panose="02020603050405020304" pitchFamily="18" charset="0"/>
                <a:ea typeface="Source Sans Pro" charset="0"/>
                <a:cs typeface="Times New Roman" panose="02020603050405020304" pitchFamily="18" charset="0"/>
              </a:rPr>
              <a:t>Utilizing deep learning models to analyze large-scale public health data for informed decision-making and policy development.</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Allowing</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better resource allocation, and</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more</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effective epidemic control strategies.</a:t>
            </a:r>
            <a:endParaRPr lang="en-US" sz="1400" dirty="0">
              <a:solidFill>
                <a:schemeClr val="tx1"/>
              </a:solidFill>
              <a:latin typeface="Times New Roman" panose="02020603050405020304" pitchFamily="18" charset="0"/>
              <a:ea typeface="Source Sans Pro" charset="0"/>
              <a:cs typeface="Times New Roman" panose="02020603050405020304" pitchFamily="18" charset="0"/>
            </a:endParaRPr>
          </a:p>
        </p:txBody>
      </p:sp>
      <p:sp>
        <p:nvSpPr>
          <p:cNvPr id="11" name="TextBox 75">
            <a:extLst>
              <a:ext uri="{FF2B5EF4-FFF2-40B4-BE49-F238E27FC236}">
                <a16:creationId xmlns:a16="http://schemas.microsoft.com/office/drawing/2014/main" id="{D8205DC8-D8C2-B346-8B59-ECD15AAF618A}"/>
              </a:ext>
            </a:extLst>
          </p:cNvPr>
          <p:cNvSpPr txBox="1"/>
          <p:nvPr/>
        </p:nvSpPr>
        <p:spPr>
          <a:xfrm>
            <a:off x="1153806" y="4065828"/>
            <a:ext cx="2738218" cy="769441"/>
          </a:xfrm>
          <a:prstGeom prst="rect">
            <a:avLst/>
          </a:prstGeom>
          <a:noFill/>
        </p:spPr>
        <p:txBody>
          <a:bodyPr wrap="square" rtlCol="0" anchor="ctr" anchorCtr="0">
            <a:spAutoFit/>
          </a:bodyPr>
          <a:lstStyle/>
          <a:p>
            <a:pPr algn="ctr"/>
            <a:r>
              <a:rPr lang="en-US" sz="2200" dirty="0">
                <a:latin typeface="Times New Roman" panose="02020603050405020304" pitchFamily="18" charset="0"/>
                <a:ea typeface="Montserrat" charset="0"/>
                <a:cs typeface="Times New Roman" panose="02020603050405020304" pitchFamily="18" charset="0"/>
              </a:rPr>
              <a:t>AI-driven Public Health Interventions</a:t>
            </a:r>
          </a:p>
        </p:txBody>
      </p:sp>
      <p:sp>
        <p:nvSpPr>
          <p:cNvPr id="12" name="Triangle 77">
            <a:extLst>
              <a:ext uri="{FF2B5EF4-FFF2-40B4-BE49-F238E27FC236}">
                <a16:creationId xmlns:a16="http://schemas.microsoft.com/office/drawing/2014/main" id="{249AED65-8897-D2D5-E218-E02D5FE2723F}"/>
              </a:ext>
            </a:extLst>
          </p:cNvPr>
          <p:cNvSpPr/>
          <p:nvPr/>
        </p:nvSpPr>
        <p:spPr>
          <a:xfrm>
            <a:off x="5973473" y="3832920"/>
            <a:ext cx="181049" cy="1560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Subtitle 2">
            <a:extLst>
              <a:ext uri="{FF2B5EF4-FFF2-40B4-BE49-F238E27FC236}">
                <a16:creationId xmlns:a16="http://schemas.microsoft.com/office/drawing/2014/main" id="{94614B2A-734F-CC67-7CFA-61B8B265F723}"/>
              </a:ext>
            </a:extLst>
          </p:cNvPr>
          <p:cNvSpPr txBox="1">
            <a:spLocks/>
          </p:cNvSpPr>
          <p:nvPr/>
        </p:nvSpPr>
        <p:spPr>
          <a:xfrm>
            <a:off x="4588311" y="4835268"/>
            <a:ext cx="2963119" cy="1186996"/>
          </a:xfrm>
          <a:prstGeom prst="rect">
            <a:avLst/>
          </a:prstGeom>
        </p:spPr>
        <p:txBody>
          <a:bodyPr vert="horz" wrap="square" lIns="108717" tIns="54358" rIns="108717" bIns="5435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dirty="0">
                <a:solidFill>
                  <a:schemeClr val="tx1"/>
                </a:solidFill>
                <a:latin typeface="Times New Roman" panose="02020603050405020304" pitchFamily="18" charset="0"/>
                <a:ea typeface="Source Sans Pro" charset="0"/>
                <a:cs typeface="Times New Roman" panose="02020603050405020304" pitchFamily="18" charset="0"/>
              </a:rPr>
              <a:t>Using deep learning to model and predict individual responses to drugs, considering genetic, environmental, and lifestyle factors.</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Developing</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more</a:t>
            </a:r>
            <a:r>
              <a:rPr lang="zh-CN" altLang="en-US" sz="1400" dirty="0">
                <a:solidFill>
                  <a:schemeClr val="tx1"/>
                </a:solidFill>
                <a:latin typeface="Times New Roman" panose="02020603050405020304" pitchFamily="18" charset="0"/>
                <a:ea typeface="Source Sans Pro" charset="0"/>
                <a:cs typeface="Times New Roman" panose="02020603050405020304" pitchFamily="18" charset="0"/>
              </a:rPr>
              <a:t> </a:t>
            </a:r>
            <a:r>
              <a:rPr lang="en-US" altLang="zh-CN" sz="1400" dirty="0">
                <a:solidFill>
                  <a:schemeClr val="tx1"/>
                </a:solidFill>
                <a:latin typeface="Times New Roman" panose="02020603050405020304" pitchFamily="18" charset="0"/>
                <a:ea typeface="Source Sans Pro" charset="0"/>
                <a:cs typeface="Times New Roman" panose="02020603050405020304" pitchFamily="18" charset="0"/>
              </a:rPr>
              <a:t>effective personalized treatments.</a:t>
            </a:r>
            <a:endParaRPr lang="en-US" sz="1400" dirty="0">
              <a:solidFill>
                <a:schemeClr val="tx1"/>
              </a:solidFill>
              <a:latin typeface="Times New Roman" panose="02020603050405020304" pitchFamily="18" charset="0"/>
              <a:ea typeface="Source Sans Pro" charset="0"/>
              <a:cs typeface="Times New Roman" panose="02020603050405020304" pitchFamily="18" charset="0"/>
            </a:endParaRPr>
          </a:p>
        </p:txBody>
      </p:sp>
      <p:sp>
        <p:nvSpPr>
          <p:cNvPr id="14" name="TextBox 79">
            <a:extLst>
              <a:ext uri="{FF2B5EF4-FFF2-40B4-BE49-F238E27FC236}">
                <a16:creationId xmlns:a16="http://schemas.microsoft.com/office/drawing/2014/main" id="{ACCC3F79-3C02-C551-56C6-C72C06B051B9}"/>
              </a:ext>
            </a:extLst>
          </p:cNvPr>
          <p:cNvSpPr txBox="1"/>
          <p:nvPr/>
        </p:nvSpPr>
        <p:spPr>
          <a:xfrm>
            <a:off x="4683742" y="4065828"/>
            <a:ext cx="2738218" cy="769441"/>
          </a:xfrm>
          <a:prstGeom prst="rect">
            <a:avLst/>
          </a:prstGeom>
          <a:noFill/>
        </p:spPr>
        <p:txBody>
          <a:bodyPr wrap="square" rtlCol="0" anchor="ctr" anchorCtr="0">
            <a:spAutoFit/>
          </a:bodyPr>
          <a:lstStyle/>
          <a:p>
            <a:pPr algn="ctr"/>
            <a:r>
              <a:rPr lang="en-US" sz="2200" dirty="0">
                <a:latin typeface="Times New Roman" panose="02020603050405020304" pitchFamily="18" charset="0"/>
                <a:ea typeface="Montserrat" charset="0"/>
                <a:cs typeface="Times New Roman" panose="02020603050405020304" pitchFamily="18" charset="0"/>
              </a:rPr>
              <a:t>Advanced Drug Response Modeling</a:t>
            </a:r>
          </a:p>
        </p:txBody>
      </p:sp>
      <p:sp>
        <p:nvSpPr>
          <p:cNvPr id="15" name="椭圆 11">
            <a:extLst>
              <a:ext uri="{FF2B5EF4-FFF2-40B4-BE49-F238E27FC236}">
                <a16:creationId xmlns:a16="http://schemas.microsoft.com/office/drawing/2014/main" id="{2B1D8022-0AF7-B4F1-A7C9-4BEE8E890760}"/>
              </a:ext>
            </a:extLst>
          </p:cNvPr>
          <p:cNvSpPr/>
          <p:nvPr/>
        </p:nvSpPr>
        <p:spPr>
          <a:xfrm>
            <a:off x="1250790" y="1314450"/>
            <a:ext cx="2738218" cy="2738218"/>
          </a:xfrm>
          <a:prstGeom prst="ellipse">
            <a:avLst/>
          </a:prstGeom>
          <a:blipFill dpi="0" rotWithShape="1">
            <a:blip r:embed="rId3"/>
            <a:srcRect/>
            <a:stretch>
              <a:fillRect l="1000" t="12000" r="2000" b="1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descr="Machine learning approaches to drug response prediction: challenges and  recent progress | npj Precision Oncology">
            <a:extLst>
              <a:ext uri="{FF2B5EF4-FFF2-40B4-BE49-F238E27FC236}">
                <a16:creationId xmlns:a16="http://schemas.microsoft.com/office/drawing/2014/main" id="{91BDC599-1631-E278-4982-F5BD7C3B9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796" y="1553859"/>
            <a:ext cx="2340982" cy="196179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Biomolecules | Free Full-Text | A Customizable Analysis Flow in Integrative  Multi-Omics">
            <a:extLst>
              <a:ext uri="{FF2B5EF4-FFF2-40B4-BE49-F238E27FC236}">
                <a16:creationId xmlns:a16="http://schemas.microsoft.com/office/drawing/2014/main" id="{2F127AAB-6CEF-62D8-6A78-49FE3F1AA7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9137" y="1480186"/>
            <a:ext cx="3130819" cy="2064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77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ppt_x"/>
                                          </p:val>
                                        </p:tav>
                                        <p:tav tm="100000">
                                          <p:val>
                                            <p:strVal val="#ppt_x"/>
                                          </p:val>
                                        </p:tav>
                                      </p:tavLst>
                                    </p:anim>
                                    <p:anim calcmode="lin" valueType="num">
                                      <p:cBhvr additive="base">
                                        <p:cTn id="13" dur="25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250" fill="hold"/>
                                        <p:tgtEl>
                                          <p:spTgt spid="8"/>
                                        </p:tgtEl>
                                        <p:attrNameLst>
                                          <p:attrName>ppt_x</p:attrName>
                                        </p:attrNameLst>
                                      </p:cBhvr>
                                      <p:tavLst>
                                        <p:tav tm="0">
                                          <p:val>
                                            <p:strVal val="#ppt_x"/>
                                          </p:val>
                                        </p:tav>
                                        <p:tav tm="100000">
                                          <p:val>
                                            <p:strVal val="#ppt_x"/>
                                          </p:val>
                                        </p:tav>
                                      </p:tavLst>
                                    </p:anim>
                                    <p:anim calcmode="lin" valueType="num">
                                      <p:cBhvr additive="base">
                                        <p:cTn id="18" dur="25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50" fill="hold"/>
                                        <p:tgtEl>
                                          <p:spTgt spid="9"/>
                                        </p:tgtEl>
                                        <p:attrNameLst>
                                          <p:attrName>ppt_x</p:attrName>
                                        </p:attrNameLst>
                                      </p:cBhvr>
                                      <p:tavLst>
                                        <p:tav tm="0">
                                          <p:val>
                                            <p:strVal val="#ppt_x"/>
                                          </p:val>
                                        </p:tav>
                                        <p:tav tm="100000">
                                          <p:val>
                                            <p:strVal val="#ppt_x"/>
                                          </p:val>
                                        </p:tav>
                                      </p:tavLst>
                                    </p:anim>
                                    <p:anim calcmode="lin" valueType="num">
                                      <p:cBhvr additive="base">
                                        <p:cTn id="23" dur="25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50" fill="hold"/>
                                        <p:tgtEl>
                                          <p:spTgt spid="10"/>
                                        </p:tgtEl>
                                        <p:attrNameLst>
                                          <p:attrName>ppt_x</p:attrName>
                                        </p:attrNameLst>
                                      </p:cBhvr>
                                      <p:tavLst>
                                        <p:tav tm="0">
                                          <p:val>
                                            <p:strVal val="#ppt_x"/>
                                          </p:val>
                                        </p:tav>
                                        <p:tav tm="100000">
                                          <p:val>
                                            <p:strVal val="#ppt_x"/>
                                          </p:val>
                                        </p:tav>
                                      </p:tavLst>
                                    </p:anim>
                                    <p:anim calcmode="lin" valueType="num">
                                      <p:cBhvr additive="base">
                                        <p:cTn id="28" dur="25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250" fill="hold"/>
                                        <p:tgtEl>
                                          <p:spTgt spid="11"/>
                                        </p:tgtEl>
                                        <p:attrNameLst>
                                          <p:attrName>ppt_x</p:attrName>
                                        </p:attrNameLst>
                                      </p:cBhvr>
                                      <p:tavLst>
                                        <p:tav tm="0">
                                          <p:val>
                                            <p:strVal val="#ppt_x"/>
                                          </p:val>
                                        </p:tav>
                                        <p:tav tm="100000">
                                          <p:val>
                                            <p:strVal val="#ppt_x"/>
                                          </p:val>
                                        </p:tav>
                                      </p:tavLst>
                                    </p:anim>
                                    <p:anim calcmode="lin" valueType="num">
                                      <p:cBhvr additive="base">
                                        <p:cTn id="33" dur="25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250" fill="hold"/>
                                        <p:tgtEl>
                                          <p:spTgt spid="12"/>
                                        </p:tgtEl>
                                        <p:attrNameLst>
                                          <p:attrName>ppt_x</p:attrName>
                                        </p:attrNameLst>
                                      </p:cBhvr>
                                      <p:tavLst>
                                        <p:tav tm="0">
                                          <p:val>
                                            <p:strVal val="#ppt_x"/>
                                          </p:val>
                                        </p:tav>
                                        <p:tav tm="100000">
                                          <p:val>
                                            <p:strVal val="#ppt_x"/>
                                          </p:val>
                                        </p:tav>
                                      </p:tavLst>
                                    </p:anim>
                                    <p:anim calcmode="lin" valueType="num">
                                      <p:cBhvr additive="base">
                                        <p:cTn id="38" dur="25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250" fill="hold"/>
                                        <p:tgtEl>
                                          <p:spTgt spid="13"/>
                                        </p:tgtEl>
                                        <p:attrNameLst>
                                          <p:attrName>ppt_x</p:attrName>
                                        </p:attrNameLst>
                                      </p:cBhvr>
                                      <p:tavLst>
                                        <p:tav tm="0">
                                          <p:val>
                                            <p:strVal val="#ppt_x"/>
                                          </p:val>
                                        </p:tav>
                                        <p:tav tm="100000">
                                          <p:val>
                                            <p:strVal val="#ppt_x"/>
                                          </p:val>
                                        </p:tav>
                                      </p:tavLst>
                                    </p:anim>
                                    <p:anim calcmode="lin" valueType="num">
                                      <p:cBhvr additive="base">
                                        <p:cTn id="43" dur="250" fill="hold"/>
                                        <p:tgtEl>
                                          <p:spTgt spid="13"/>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250" fill="hold"/>
                                        <p:tgtEl>
                                          <p:spTgt spid="14"/>
                                        </p:tgtEl>
                                        <p:attrNameLst>
                                          <p:attrName>ppt_x</p:attrName>
                                        </p:attrNameLst>
                                      </p:cBhvr>
                                      <p:tavLst>
                                        <p:tav tm="0">
                                          <p:val>
                                            <p:strVal val="#ppt_x"/>
                                          </p:val>
                                        </p:tav>
                                        <p:tav tm="100000">
                                          <p:val>
                                            <p:strVal val="#ppt_x"/>
                                          </p:val>
                                        </p:tav>
                                      </p:tavLst>
                                    </p:anim>
                                    <p:anim calcmode="lin" valueType="num">
                                      <p:cBhvr additive="base">
                                        <p:cTn id="48" dur="25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250" fill="hold"/>
                                        <p:tgtEl>
                                          <p:spTgt spid="15"/>
                                        </p:tgtEl>
                                        <p:attrNameLst>
                                          <p:attrName>ppt_x</p:attrName>
                                        </p:attrNameLst>
                                      </p:cBhvr>
                                      <p:tavLst>
                                        <p:tav tm="0">
                                          <p:val>
                                            <p:strVal val="#ppt_x"/>
                                          </p:val>
                                        </p:tav>
                                        <p:tav tm="100000">
                                          <p:val>
                                            <p:strVal val="#ppt_x"/>
                                          </p:val>
                                        </p:tav>
                                      </p:tavLst>
                                    </p:anim>
                                    <p:anim calcmode="lin" valueType="num">
                                      <p:cBhvr additive="base">
                                        <p:cTn id="53" dur="250" fill="hold"/>
                                        <p:tgtEl>
                                          <p:spTgt spid="15"/>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9218"/>
                                        </p:tgtEl>
                                        <p:attrNameLst>
                                          <p:attrName>style.visibility</p:attrName>
                                        </p:attrNameLst>
                                      </p:cBhvr>
                                      <p:to>
                                        <p:strVal val="visible"/>
                                      </p:to>
                                    </p:set>
                                    <p:anim calcmode="lin" valueType="num">
                                      <p:cBhvr additive="base">
                                        <p:cTn id="57" dur="250" fill="hold"/>
                                        <p:tgtEl>
                                          <p:spTgt spid="9218"/>
                                        </p:tgtEl>
                                        <p:attrNameLst>
                                          <p:attrName>ppt_x</p:attrName>
                                        </p:attrNameLst>
                                      </p:cBhvr>
                                      <p:tavLst>
                                        <p:tav tm="0">
                                          <p:val>
                                            <p:strVal val="#ppt_x"/>
                                          </p:val>
                                        </p:tav>
                                        <p:tav tm="100000">
                                          <p:val>
                                            <p:strVal val="#ppt_x"/>
                                          </p:val>
                                        </p:tav>
                                      </p:tavLst>
                                    </p:anim>
                                    <p:anim calcmode="lin" valueType="num">
                                      <p:cBhvr additive="base">
                                        <p:cTn id="58" dur="250" fill="hold"/>
                                        <p:tgtEl>
                                          <p:spTgt spid="9218"/>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9220"/>
                                        </p:tgtEl>
                                        <p:attrNameLst>
                                          <p:attrName>style.visibility</p:attrName>
                                        </p:attrNameLst>
                                      </p:cBhvr>
                                      <p:to>
                                        <p:strVal val="visible"/>
                                      </p:to>
                                    </p:set>
                                    <p:anim calcmode="lin" valueType="num">
                                      <p:cBhvr additive="base">
                                        <p:cTn id="62" dur="250" fill="hold"/>
                                        <p:tgtEl>
                                          <p:spTgt spid="9220"/>
                                        </p:tgtEl>
                                        <p:attrNameLst>
                                          <p:attrName>ppt_x</p:attrName>
                                        </p:attrNameLst>
                                      </p:cBhvr>
                                      <p:tavLst>
                                        <p:tav tm="0">
                                          <p:val>
                                            <p:strVal val="#ppt_x"/>
                                          </p:val>
                                        </p:tav>
                                        <p:tav tm="100000">
                                          <p:val>
                                            <p:strVal val="#ppt_x"/>
                                          </p:val>
                                        </p:tav>
                                      </p:tavLst>
                                    </p:anim>
                                    <p:anim calcmode="lin" valueType="num">
                                      <p:cBhvr additive="base">
                                        <p:cTn id="63" dur="25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0" grpId="0"/>
      <p:bldP spid="11" grpId="0"/>
      <p:bldP spid="12" grpId="0" animBg="1"/>
      <p:bldP spid="13" grpId="0"/>
      <p:bldP spid="14" grpId="0"/>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F4AC-A091-EF12-A89F-BD87DCA0E1F1}"/>
              </a:ext>
            </a:extLst>
          </p:cNvPr>
          <p:cNvSpPr>
            <a:spLocks noGrp="1"/>
          </p:cNvSpPr>
          <p:nvPr>
            <p:ph type="title"/>
          </p:nvPr>
        </p:nvSpPr>
        <p:spPr>
          <a:xfrm>
            <a:off x="838200" y="86829"/>
            <a:ext cx="10515600" cy="1325563"/>
          </a:xfrm>
        </p:spPr>
        <p:txBody>
          <a:bodyPr/>
          <a:lstStyle/>
          <a:p>
            <a:r>
              <a:rPr lang="en-US" dirty="0"/>
              <a:t>Wo</a:t>
            </a:r>
            <a:r>
              <a:rPr lang="en-US" altLang="zh-CN" dirty="0"/>
              <a:t>rkflow</a:t>
            </a:r>
            <a:r>
              <a:rPr lang="zh-CN" altLang="en-US" dirty="0"/>
              <a:t> </a:t>
            </a:r>
            <a:r>
              <a:rPr lang="en-US" altLang="zh-CN" dirty="0"/>
              <a:t>of</a:t>
            </a:r>
            <a:r>
              <a:rPr lang="zh-CN" altLang="en-US" dirty="0"/>
              <a:t> </a:t>
            </a:r>
            <a:r>
              <a:rPr lang="en-US" altLang="zh-CN" dirty="0"/>
              <a:t>a</a:t>
            </a:r>
            <a:r>
              <a:rPr lang="zh-CN" altLang="en-US" dirty="0"/>
              <a:t> </a:t>
            </a:r>
            <a:r>
              <a:rPr lang="en-US" altLang="zh-CN" dirty="0"/>
              <a:t>Typical</a:t>
            </a:r>
            <a:r>
              <a:rPr lang="zh-CN" altLang="en-US" dirty="0"/>
              <a:t> </a:t>
            </a:r>
            <a:r>
              <a:rPr lang="en-US" altLang="zh-CN" dirty="0"/>
              <a:t>Deep</a:t>
            </a:r>
            <a:r>
              <a:rPr lang="zh-CN" altLang="en-US" dirty="0"/>
              <a:t> </a:t>
            </a:r>
            <a:r>
              <a:rPr lang="en-US" altLang="zh-CN" dirty="0"/>
              <a:t>Learning</a:t>
            </a:r>
            <a:r>
              <a:rPr lang="zh-CN" altLang="en-US" dirty="0"/>
              <a:t> </a:t>
            </a:r>
            <a:r>
              <a:rPr lang="en-US" altLang="zh-CN" dirty="0"/>
              <a:t>Project</a:t>
            </a:r>
            <a:endParaRPr lang="en-US" dirty="0"/>
          </a:p>
        </p:txBody>
      </p:sp>
      <p:grpSp>
        <p:nvGrpSpPr>
          <p:cNvPr id="17" name="Group 16">
            <a:extLst>
              <a:ext uri="{FF2B5EF4-FFF2-40B4-BE49-F238E27FC236}">
                <a16:creationId xmlns:a16="http://schemas.microsoft.com/office/drawing/2014/main" id="{3B1D04A5-3ED7-7E1F-5260-94323FA5CA43}"/>
              </a:ext>
            </a:extLst>
          </p:cNvPr>
          <p:cNvGrpSpPr/>
          <p:nvPr/>
        </p:nvGrpSpPr>
        <p:grpSpPr>
          <a:xfrm>
            <a:off x="514197" y="1412120"/>
            <a:ext cx="11048913" cy="4539450"/>
            <a:chOff x="155381" y="1240172"/>
            <a:chExt cx="11883482" cy="4882334"/>
          </a:xfrm>
        </p:grpSpPr>
        <p:grpSp>
          <p:nvGrpSpPr>
            <p:cNvPr id="115" name="Group 114">
              <a:extLst>
                <a:ext uri="{FF2B5EF4-FFF2-40B4-BE49-F238E27FC236}">
                  <a16:creationId xmlns:a16="http://schemas.microsoft.com/office/drawing/2014/main" id="{9117BA1A-DC97-5E66-A7D3-D7BEC008B826}"/>
                </a:ext>
              </a:extLst>
            </p:cNvPr>
            <p:cNvGrpSpPr/>
            <p:nvPr/>
          </p:nvGrpSpPr>
          <p:grpSpPr>
            <a:xfrm>
              <a:off x="338664" y="1240172"/>
              <a:ext cx="11700199" cy="4882334"/>
              <a:chOff x="41227" y="1429828"/>
              <a:chExt cx="11944372" cy="4984224"/>
            </a:xfrm>
          </p:grpSpPr>
          <p:pic>
            <p:nvPicPr>
              <p:cNvPr id="2052" name="Picture 4" descr="Training Neural Networks for Beginners">
                <a:extLst>
                  <a:ext uri="{FF2B5EF4-FFF2-40B4-BE49-F238E27FC236}">
                    <a16:creationId xmlns:a16="http://schemas.microsoft.com/office/drawing/2014/main" id="{A7759683-1FF0-87AF-04A7-BD6670997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980" y="4342808"/>
                <a:ext cx="4102619" cy="1541153"/>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1374B1A-4FAD-8967-5DD7-543EF1FF9BB6}"/>
                  </a:ext>
                </a:extLst>
              </p:cNvPr>
              <p:cNvSpPr/>
              <p:nvPr/>
            </p:nvSpPr>
            <p:spPr>
              <a:xfrm>
                <a:off x="670080" y="1568329"/>
                <a:ext cx="1100695" cy="110069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6" name="Graphic 5" descr="Database with solid fill">
                <a:extLst>
                  <a:ext uri="{FF2B5EF4-FFF2-40B4-BE49-F238E27FC236}">
                    <a16:creationId xmlns:a16="http://schemas.microsoft.com/office/drawing/2014/main" id="{04A6950F-574C-C52A-90BC-9047538A87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170" y="1829962"/>
                <a:ext cx="311423" cy="311423"/>
              </a:xfrm>
              <a:prstGeom prst="rect">
                <a:avLst/>
              </a:prstGeom>
            </p:spPr>
          </p:pic>
          <p:pic>
            <p:nvPicPr>
              <p:cNvPr id="8" name="Graphic 7" descr="Document with solid fill">
                <a:extLst>
                  <a:ext uri="{FF2B5EF4-FFF2-40B4-BE49-F238E27FC236}">
                    <a16:creationId xmlns:a16="http://schemas.microsoft.com/office/drawing/2014/main" id="{37EECACD-E188-B23D-C943-152E323C3A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9667" y="2141385"/>
                <a:ext cx="311423" cy="311423"/>
              </a:xfrm>
              <a:prstGeom prst="rect">
                <a:avLst/>
              </a:prstGeom>
            </p:spPr>
          </p:pic>
          <p:grpSp>
            <p:nvGrpSpPr>
              <p:cNvPr id="15" name="Group 14">
                <a:extLst>
                  <a:ext uri="{FF2B5EF4-FFF2-40B4-BE49-F238E27FC236}">
                    <a16:creationId xmlns:a16="http://schemas.microsoft.com/office/drawing/2014/main" id="{A9A41CFE-6CD0-DAB2-8E4B-1F5B904BA87F}"/>
                  </a:ext>
                </a:extLst>
              </p:cNvPr>
              <p:cNvGrpSpPr/>
              <p:nvPr/>
            </p:nvGrpSpPr>
            <p:grpSpPr>
              <a:xfrm>
                <a:off x="566106" y="2710383"/>
                <a:ext cx="1428981" cy="1089162"/>
                <a:chOff x="566106" y="2929624"/>
                <a:chExt cx="1824251" cy="1390435"/>
              </a:xfrm>
            </p:grpSpPr>
            <p:sp>
              <p:nvSpPr>
                <p:cNvPr id="9" name="TextBox 8">
                  <a:extLst>
                    <a:ext uri="{FF2B5EF4-FFF2-40B4-BE49-F238E27FC236}">
                      <a16:creationId xmlns:a16="http://schemas.microsoft.com/office/drawing/2014/main" id="{343DE8E3-4A79-7CDA-5ED3-71D40AEAEFD4}"/>
                    </a:ext>
                  </a:extLst>
                </p:cNvPr>
                <p:cNvSpPr txBox="1"/>
                <p:nvPr/>
              </p:nvSpPr>
              <p:spPr>
                <a:xfrm>
                  <a:off x="566106" y="2929624"/>
                  <a:ext cx="1580646" cy="353620"/>
                </a:xfrm>
                <a:prstGeom prst="rect">
                  <a:avLst/>
                </a:prstGeom>
                <a:noFill/>
              </p:spPr>
              <p:txBody>
                <a:bodyPr wrap="none" rtlCol="0">
                  <a:spAutoFit/>
                </a:bodyPr>
                <a:lstStyle/>
                <a:p>
                  <a:r>
                    <a:rPr lang="en-US" altLang="zh-CN" sz="1200" b="1" dirty="0"/>
                    <a:t>Data</a:t>
                  </a:r>
                  <a:r>
                    <a:rPr lang="zh-CN" altLang="en-US" sz="1200" b="1" dirty="0"/>
                    <a:t> </a:t>
                  </a:r>
                  <a:r>
                    <a:rPr lang="en-US" altLang="zh-CN" sz="1200" b="1" dirty="0"/>
                    <a:t>Acquisition</a:t>
                  </a:r>
                  <a:endParaRPr lang="en-US" sz="1200" b="1" dirty="0"/>
                </a:p>
              </p:txBody>
            </p:sp>
            <p:sp>
              <p:nvSpPr>
                <p:cNvPr id="10" name="TextBox 9">
                  <a:extLst>
                    <a:ext uri="{FF2B5EF4-FFF2-40B4-BE49-F238E27FC236}">
                      <a16:creationId xmlns:a16="http://schemas.microsoft.com/office/drawing/2014/main" id="{D75C0253-8685-C9FF-3FF1-162ABCAFBD9C}"/>
                    </a:ext>
                  </a:extLst>
                </p:cNvPr>
                <p:cNvSpPr txBox="1"/>
                <p:nvPr/>
              </p:nvSpPr>
              <p:spPr>
                <a:xfrm>
                  <a:off x="566106" y="3259200"/>
                  <a:ext cx="1824251" cy="1060859"/>
                </a:xfrm>
                <a:prstGeom prst="rect">
                  <a:avLst/>
                </a:prstGeom>
                <a:noFill/>
              </p:spPr>
              <p:txBody>
                <a:bodyPr wrap="none" rtlCol="0">
                  <a:spAutoFit/>
                </a:bodyPr>
                <a:lstStyle/>
                <a:p>
                  <a:pPr marL="285750" indent="-285750">
                    <a:buFont typeface="Arial" panose="020B0604020202020204" pitchFamily="34" charset="0"/>
                    <a:buChar char="•"/>
                  </a:pPr>
                  <a:r>
                    <a:rPr lang="en-US" altLang="zh-CN" sz="1200" dirty="0"/>
                    <a:t>Public</a:t>
                  </a:r>
                  <a:r>
                    <a:rPr lang="zh-CN" altLang="en-US" sz="1200" dirty="0"/>
                    <a:t> </a:t>
                  </a:r>
                  <a:r>
                    <a:rPr lang="en-US" altLang="zh-CN" sz="1200" dirty="0"/>
                    <a:t>Datasets</a:t>
                  </a:r>
                </a:p>
                <a:p>
                  <a:pPr marL="285750" indent="-285750">
                    <a:buFont typeface="Arial" panose="020B0604020202020204" pitchFamily="34" charset="0"/>
                    <a:buChar char="•"/>
                  </a:pPr>
                  <a:r>
                    <a:rPr lang="en-US" altLang="zh-CN" sz="1200" dirty="0"/>
                    <a:t>Databases</a:t>
                  </a:r>
                </a:p>
                <a:p>
                  <a:pPr marL="285750" indent="-285750">
                    <a:buFont typeface="Arial" panose="020B0604020202020204" pitchFamily="34" charset="0"/>
                    <a:buChar char="•"/>
                  </a:pPr>
                  <a:r>
                    <a:rPr lang="en-US" altLang="zh-CN" sz="1200" dirty="0"/>
                    <a:t>Web-scraping</a:t>
                  </a:r>
                </a:p>
                <a:p>
                  <a:pPr marL="285750" indent="-285750">
                    <a:buFont typeface="Arial" panose="020B0604020202020204" pitchFamily="34" charset="0"/>
                    <a:buChar char="•"/>
                  </a:pPr>
                  <a:r>
                    <a:rPr lang="en-US" altLang="zh-CN" sz="1200" dirty="0"/>
                    <a:t>Crowd</a:t>
                  </a:r>
                  <a:r>
                    <a:rPr lang="zh-CN" altLang="en-US" sz="1200" dirty="0"/>
                    <a:t> </a:t>
                  </a:r>
                  <a:r>
                    <a:rPr lang="en-US" altLang="zh-CN" sz="1200" dirty="0"/>
                    <a:t>Labeling</a:t>
                  </a:r>
                  <a:endParaRPr lang="en-US" sz="1200" dirty="0"/>
                </a:p>
              </p:txBody>
            </p:sp>
          </p:grpSp>
          <p:pic>
            <p:nvPicPr>
              <p:cNvPr id="12" name="Graphic 11" descr="Beaker with solid fill">
                <a:extLst>
                  <a:ext uri="{FF2B5EF4-FFF2-40B4-BE49-F238E27FC236}">
                    <a16:creationId xmlns:a16="http://schemas.microsoft.com/office/drawing/2014/main" id="{6ECA3535-081E-FE95-AF38-0FC2C69EC4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99667" y="1781928"/>
                <a:ext cx="311423" cy="311423"/>
              </a:xfrm>
              <a:prstGeom prst="rect">
                <a:avLst/>
              </a:prstGeom>
            </p:spPr>
          </p:pic>
          <p:pic>
            <p:nvPicPr>
              <p:cNvPr id="14" name="Graphic 13" descr="Cloud Computing with solid fill">
                <a:extLst>
                  <a:ext uri="{FF2B5EF4-FFF2-40B4-BE49-F238E27FC236}">
                    <a16:creationId xmlns:a16="http://schemas.microsoft.com/office/drawing/2014/main" id="{4B251C39-DBB8-5A1D-5AE0-BBE045EDD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7170" y="2135315"/>
                <a:ext cx="311423" cy="311423"/>
              </a:xfrm>
              <a:prstGeom prst="rect">
                <a:avLst/>
              </a:prstGeom>
            </p:spPr>
          </p:pic>
          <p:cxnSp>
            <p:nvCxnSpPr>
              <p:cNvPr id="18" name="Straight Arrow Connector 17">
                <a:extLst>
                  <a:ext uri="{FF2B5EF4-FFF2-40B4-BE49-F238E27FC236}">
                    <a16:creationId xmlns:a16="http://schemas.microsoft.com/office/drawing/2014/main" id="{25217C2B-E2F5-EDC1-92CA-070344784E8E}"/>
                  </a:ext>
                </a:extLst>
              </p:cNvPr>
              <p:cNvCxnSpPr>
                <a:cxnSpLocks/>
              </p:cNvCxnSpPr>
              <p:nvPr/>
            </p:nvCxnSpPr>
            <p:spPr>
              <a:xfrm>
                <a:off x="1770775" y="2141385"/>
                <a:ext cx="760390" cy="0"/>
              </a:xfrm>
              <a:prstGeom prst="straightConnector1">
                <a:avLst/>
              </a:prstGeom>
              <a:ln w="34925">
                <a:solidFill>
                  <a:schemeClr val="accent5">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64288FA-BC20-8660-D8BF-015F24412C74}"/>
                  </a:ext>
                </a:extLst>
              </p:cNvPr>
              <p:cNvGrpSpPr/>
              <p:nvPr/>
            </p:nvGrpSpPr>
            <p:grpSpPr>
              <a:xfrm>
                <a:off x="2778170" y="1906604"/>
                <a:ext cx="1435055" cy="2066602"/>
                <a:chOff x="3814703" y="3420812"/>
                <a:chExt cx="1832005" cy="2638246"/>
              </a:xfrm>
            </p:grpSpPr>
            <p:sp>
              <p:nvSpPr>
                <p:cNvPr id="21" name="Rounded Rectangle 20">
                  <a:extLst>
                    <a:ext uri="{FF2B5EF4-FFF2-40B4-BE49-F238E27FC236}">
                      <a16:creationId xmlns:a16="http://schemas.microsoft.com/office/drawing/2014/main" id="{7F013D59-8BF8-772D-CE1E-BE0AC03BAB6A}"/>
                    </a:ext>
                  </a:extLst>
                </p:cNvPr>
                <p:cNvSpPr/>
                <p:nvPr/>
              </p:nvSpPr>
              <p:spPr>
                <a:xfrm>
                  <a:off x="3814704" y="3420812"/>
                  <a:ext cx="1832004" cy="606027"/>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Cleaning</a:t>
                  </a:r>
                  <a:r>
                    <a:rPr lang="zh-CN" altLang="en-US" sz="1200" dirty="0">
                      <a:solidFill>
                        <a:schemeClr val="bg1"/>
                      </a:solidFill>
                    </a:rPr>
                    <a:t> </a:t>
                  </a:r>
                  <a:r>
                    <a:rPr lang="en-US" altLang="zh-CN" sz="1200" dirty="0">
                      <a:solidFill>
                        <a:schemeClr val="bg1"/>
                      </a:solidFill>
                    </a:rPr>
                    <a:t>Data</a:t>
                  </a:r>
                  <a:endParaRPr lang="en-US" sz="1200" dirty="0">
                    <a:solidFill>
                      <a:schemeClr val="bg1"/>
                    </a:solidFill>
                  </a:endParaRPr>
                </a:p>
              </p:txBody>
            </p:sp>
            <p:sp>
              <p:nvSpPr>
                <p:cNvPr id="22" name="Rounded Rectangle 21">
                  <a:extLst>
                    <a:ext uri="{FF2B5EF4-FFF2-40B4-BE49-F238E27FC236}">
                      <a16:creationId xmlns:a16="http://schemas.microsoft.com/office/drawing/2014/main" id="{97D830FE-5338-42F0-8FF3-B14DD51AECA1}"/>
                    </a:ext>
                  </a:extLst>
                </p:cNvPr>
                <p:cNvSpPr/>
                <p:nvPr/>
              </p:nvSpPr>
              <p:spPr>
                <a:xfrm>
                  <a:off x="3814703" y="4169562"/>
                  <a:ext cx="1832004" cy="787474"/>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Scaling</a:t>
                  </a:r>
                  <a:r>
                    <a:rPr lang="zh-CN" altLang="en-US" sz="1200" dirty="0">
                      <a:solidFill>
                        <a:schemeClr val="bg1"/>
                      </a:solidFill>
                    </a:rPr>
                    <a:t> </a:t>
                  </a:r>
                  <a:r>
                    <a:rPr lang="en-US" altLang="zh-CN" sz="1200" dirty="0">
                      <a:solidFill>
                        <a:schemeClr val="bg1"/>
                      </a:solidFill>
                    </a:rPr>
                    <a:t>Numeric</a:t>
                  </a:r>
                  <a:r>
                    <a:rPr lang="zh-CN" altLang="en-US" sz="1200" dirty="0">
                      <a:solidFill>
                        <a:schemeClr val="bg1"/>
                      </a:solidFill>
                    </a:rPr>
                    <a:t> </a:t>
                  </a:r>
                  <a:r>
                    <a:rPr lang="en-US" altLang="zh-CN" sz="1200" dirty="0">
                      <a:solidFill>
                        <a:schemeClr val="bg1"/>
                      </a:solidFill>
                    </a:rPr>
                    <a:t>Features</a:t>
                  </a:r>
                  <a:endParaRPr lang="en-US" sz="1200" dirty="0">
                    <a:solidFill>
                      <a:schemeClr val="bg1"/>
                    </a:solidFill>
                  </a:endParaRPr>
                </a:p>
              </p:txBody>
            </p:sp>
            <p:sp>
              <p:nvSpPr>
                <p:cNvPr id="23" name="Rounded Rectangle 22">
                  <a:extLst>
                    <a:ext uri="{FF2B5EF4-FFF2-40B4-BE49-F238E27FC236}">
                      <a16:creationId xmlns:a16="http://schemas.microsoft.com/office/drawing/2014/main" id="{B64665E9-887F-7E5A-650B-C6BE7B2231FE}"/>
                    </a:ext>
                  </a:extLst>
                </p:cNvPr>
                <p:cNvSpPr/>
                <p:nvPr/>
              </p:nvSpPr>
              <p:spPr>
                <a:xfrm>
                  <a:off x="3814703" y="5099761"/>
                  <a:ext cx="1832004" cy="959297"/>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Handling</a:t>
                  </a:r>
                  <a:r>
                    <a:rPr lang="zh-CN" altLang="en-US" sz="1200" dirty="0">
                      <a:solidFill>
                        <a:schemeClr val="bg1"/>
                      </a:solidFill>
                    </a:rPr>
                    <a:t> </a:t>
                  </a:r>
                  <a:r>
                    <a:rPr lang="en-US" altLang="zh-CN" sz="1200" dirty="0">
                      <a:solidFill>
                        <a:schemeClr val="bg1"/>
                      </a:solidFill>
                    </a:rPr>
                    <a:t>Categorical</a:t>
                  </a:r>
                  <a:r>
                    <a:rPr lang="zh-CN" altLang="en-US" sz="1200" dirty="0">
                      <a:solidFill>
                        <a:schemeClr val="bg1"/>
                      </a:solidFill>
                    </a:rPr>
                    <a:t> </a:t>
                  </a:r>
                  <a:r>
                    <a:rPr lang="en-US" altLang="zh-CN" sz="1200" dirty="0">
                      <a:solidFill>
                        <a:schemeClr val="bg1"/>
                      </a:solidFill>
                    </a:rPr>
                    <a:t>Data</a:t>
                  </a:r>
                  <a:r>
                    <a:rPr lang="zh-CN" altLang="en-US" sz="1200" dirty="0">
                      <a:solidFill>
                        <a:schemeClr val="bg1"/>
                      </a:solidFill>
                    </a:rPr>
                    <a:t> </a:t>
                  </a:r>
                  <a:r>
                    <a:rPr lang="en-US" altLang="zh-CN" sz="1200" dirty="0">
                      <a:solidFill>
                        <a:schemeClr val="bg1"/>
                      </a:solidFill>
                    </a:rPr>
                    <a:t>&amp;</a:t>
                  </a:r>
                  <a:r>
                    <a:rPr lang="zh-CN" altLang="en-US" sz="1200" dirty="0">
                      <a:solidFill>
                        <a:schemeClr val="bg1"/>
                      </a:solidFill>
                    </a:rPr>
                    <a:t> </a:t>
                  </a:r>
                  <a:r>
                    <a:rPr lang="en-US" altLang="zh-CN" sz="1200" dirty="0">
                      <a:solidFill>
                        <a:schemeClr val="bg1"/>
                      </a:solidFill>
                    </a:rPr>
                    <a:t>text</a:t>
                  </a:r>
                  <a:endParaRPr lang="en-US" sz="1200" dirty="0">
                    <a:solidFill>
                      <a:schemeClr val="bg1"/>
                    </a:solidFill>
                  </a:endParaRPr>
                </a:p>
              </p:txBody>
            </p:sp>
          </p:grpSp>
          <p:sp>
            <p:nvSpPr>
              <p:cNvPr id="25" name="Rounded Rectangle 24">
                <a:extLst>
                  <a:ext uri="{FF2B5EF4-FFF2-40B4-BE49-F238E27FC236}">
                    <a16:creationId xmlns:a16="http://schemas.microsoft.com/office/drawing/2014/main" id="{133FA283-872F-C3A7-B0F2-C999E3105B8E}"/>
                  </a:ext>
                </a:extLst>
              </p:cNvPr>
              <p:cNvSpPr/>
              <p:nvPr/>
            </p:nvSpPr>
            <p:spPr>
              <a:xfrm>
                <a:off x="2544685" y="1492805"/>
                <a:ext cx="1889297" cy="2645244"/>
              </a:xfrm>
              <a:prstGeom prst="roundRect">
                <a:avLst/>
              </a:prstGeom>
              <a:noFill/>
              <a:ln w="44450">
                <a:solidFill>
                  <a:schemeClr val="accent6">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TextBox 25">
                <a:extLst>
                  <a:ext uri="{FF2B5EF4-FFF2-40B4-BE49-F238E27FC236}">
                    <a16:creationId xmlns:a16="http://schemas.microsoft.com/office/drawing/2014/main" id="{4E106361-5000-A6A1-8DDD-67D4423291FF}"/>
                  </a:ext>
                </a:extLst>
              </p:cNvPr>
              <p:cNvSpPr txBox="1"/>
              <p:nvPr/>
            </p:nvSpPr>
            <p:spPr>
              <a:xfrm>
                <a:off x="2726565" y="1560830"/>
                <a:ext cx="1545619" cy="304139"/>
              </a:xfrm>
              <a:prstGeom prst="rect">
                <a:avLst/>
              </a:prstGeom>
              <a:noFill/>
            </p:spPr>
            <p:txBody>
              <a:bodyPr wrap="none" rtlCol="0">
                <a:spAutoFit/>
              </a:bodyPr>
              <a:lstStyle/>
              <a:p>
                <a:pPr algn="ctr"/>
                <a:r>
                  <a:rPr lang="en-US" altLang="zh-CN" sz="1200" b="1" dirty="0"/>
                  <a:t>Data</a:t>
                </a:r>
                <a:r>
                  <a:rPr lang="zh-CN" altLang="en-US" sz="1200" b="1" dirty="0"/>
                  <a:t> </a:t>
                </a:r>
                <a:r>
                  <a:rPr lang="en-US" altLang="zh-CN" sz="1200" b="1" dirty="0"/>
                  <a:t>Preprocessing</a:t>
                </a:r>
                <a:endParaRPr lang="en-US" sz="1200" b="1" dirty="0"/>
              </a:p>
            </p:txBody>
          </p:sp>
          <p:cxnSp>
            <p:nvCxnSpPr>
              <p:cNvPr id="28" name="Straight Arrow Connector 27">
                <a:extLst>
                  <a:ext uri="{FF2B5EF4-FFF2-40B4-BE49-F238E27FC236}">
                    <a16:creationId xmlns:a16="http://schemas.microsoft.com/office/drawing/2014/main" id="{01796574-2396-4E03-0812-814E155DA23C}"/>
                  </a:ext>
                </a:extLst>
              </p:cNvPr>
              <p:cNvCxnSpPr>
                <a:cxnSpLocks/>
              </p:cNvCxnSpPr>
              <p:nvPr/>
            </p:nvCxnSpPr>
            <p:spPr>
              <a:xfrm flipV="1">
                <a:off x="4444699" y="1690688"/>
                <a:ext cx="911503" cy="823689"/>
              </a:xfrm>
              <a:prstGeom prst="straightConnector1">
                <a:avLst/>
              </a:prstGeom>
              <a:ln w="34925">
                <a:solidFill>
                  <a:schemeClr val="accent6">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A81C28E-2DA1-FDE6-ED99-7268202157AF}"/>
                  </a:ext>
                </a:extLst>
              </p:cNvPr>
              <p:cNvCxnSpPr>
                <a:cxnSpLocks/>
              </p:cNvCxnSpPr>
              <p:nvPr/>
            </p:nvCxnSpPr>
            <p:spPr>
              <a:xfrm flipV="1">
                <a:off x="4444699" y="2514377"/>
                <a:ext cx="923300" cy="3791"/>
              </a:xfrm>
              <a:prstGeom prst="straightConnector1">
                <a:avLst/>
              </a:prstGeom>
              <a:ln w="34925">
                <a:solidFill>
                  <a:schemeClr val="accent6">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B3EB1CBA-5B3B-0A62-CF37-0509D9B4C675}"/>
                  </a:ext>
                </a:extLst>
              </p:cNvPr>
              <p:cNvSpPr/>
              <p:nvPr/>
            </p:nvSpPr>
            <p:spPr>
              <a:xfrm>
                <a:off x="5366919" y="1486602"/>
                <a:ext cx="1842266" cy="2688532"/>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5" name="Graphic 34" descr="Database with solid fill">
                <a:extLst>
                  <a:ext uri="{FF2B5EF4-FFF2-40B4-BE49-F238E27FC236}">
                    <a16:creationId xmlns:a16="http://schemas.microsoft.com/office/drawing/2014/main" id="{A93E6D02-70C6-CC1A-A4D0-CBE77C5471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98672" y="1758879"/>
                <a:ext cx="460820" cy="460820"/>
              </a:xfrm>
              <a:prstGeom prst="rect">
                <a:avLst/>
              </a:prstGeom>
            </p:spPr>
          </p:pic>
          <p:pic>
            <p:nvPicPr>
              <p:cNvPr id="37" name="Graphic 36" descr="Database with solid fill">
                <a:extLst>
                  <a:ext uri="{FF2B5EF4-FFF2-40B4-BE49-F238E27FC236}">
                    <a16:creationId xmlns:a16="http://schemas.microsoft.com/office/drawing/2014/main" id="{1490AC51-F15D-E903-FBC7-0275519972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82099" y="1902858"/>
                <a:ext cx="460820" cy="460820"/>
              </a:xfrm>
              <a:prstGeom prst="rect">
                <a:avLst/>
              </a:prstGeom>
            </p:spPr>
          </p:pic>
          <p:pic>
            <p:nvPicPr>
              <p:cNvPr id="39" name="Graphic 38" descr="Database with solid fill">
                <a:extLst>
                  <a:ext uri="{FF2B5EF4-FFF2-40B4-BE49-F238E27FC236}">
                    <a16:creationId xmlns:a16="http://schemas.microsoft.com/office/drawing/2014/main" id="{C34D98ED-D25F-27EB-6131-B7529FBF94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55196" y="1764611"/>
                <a:ext cx="460820" cy="460820"/>
              </a:xfrm>
              <a:prstGeom prst="rect">
                <a:avLst/>
              </a:prstGeom>
            </p:spPr>
          </p:pic>
          <p:pic>
            <p:nvPicPr>
              <p:cNvPr id="40" name="Graphic 39" descr="Database with solid fill">
                <a:extLst>
                  <a:ext uri="{FF2B5EF4-FFF2-40B4-BE49-F238E27FC236}">
                    <a16:creationId xmlns:a16="http://schemas.microsoft.com/office/drawing/2014/main" id="{2574A61E-1B6B-6C0A-BEA1-D6B86B20CD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2529" y="3284803"/>
                <a:ext cx="460820" cy="460820"/>
              </a:xfrm>
              <a:prstGeom prst="rect">
                <a:avLst/>
              </a:prstGeom>
            </p:spPr>
          </p:pic>
          <p:pic>
            <p:nvPicPr>
              <p:cNvPr id="41" name="Graphic 40" descr="Database with solid fill">
                <a:extLst>
                  <a:ext uri="{FF2B5EF4-FFF2-40B4-BE49-F238E27FC236}">
                    <a16:creationId xmlns:a16="http://schemas.microsoft.com/office/drawing/2014/main" id="{1D40E1AE-22A8-ED3C-0E3F-EF9E4DE6B61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2529" y="2570542"/>
                <a:ext cx="460820" cy="460820"/>
              </a:xfrm>
              <a:prstGeom prst="rect">
                <a:avLst/>
              </a:prstGeom>
            </p:spPr>
          </p:pic>
          <p:sp>
            <p:nvSpPr>
              <p:cNvPr id="42" name="TextBox 41">
                <a:extLst>
                  <a:ext uri="{FF2B5EF4-FFF2-40B4-BE49-F238E27FC236}">
                    <a16:creationId xmlns:a16="http://schemas.microsoft.com/office/drawing/2014/main" id="{AB20C89E-081D-3A3D-3495-2C28FCD7D9AB}"/>
                  </a:ext>
                </a:extLst>
              </p:cNvPr>
              <p:cNvSpPr txBox="1"/>
              <p:nvPr/>
            </p:nvSpPr>
            <p:spPr>
              <a:xfrm>
                <a:off x="5778389" y="1538505"/>
                <a:ext cx="1035860" cy="246221"/>
              </a:xfrm>
              <a:prstGeom prst="rect">
                <a:avLst/>
              </a:prstGeom>
              <a:noFill/>
            </p:spPr>
            <p:txBody>
              <a:bodyPr wrap="none" rtlCol="0">
                <a:spAutoFit/>
              </a:bodyPr>
              <a:lstStyle/>
              <a:p>
                <a:pPr algn="ctr"/>
                <a:r>
                  <a:rPr lang="en-US" altLang="zh-CN" sz="1000" dirty="0"/>
                  <a:t>Training</a:t>
                </a:r>
                <a:r>
                  <a:rPr lang="zh-CN" altLang="en-US" sz="1000" dirty="0"/>
                  <a:t> </a:t>
                </a:r>
                <a:r>
                  <a:rPr lang="en-US" altLang="zh-CN" sz="1000" dirty="0"/>
                  <a:t>Dataset</a:t>
                </a:r>
                <a:endParaRPr lang="en-US" sz="1000" dirty="0"/>
              </a:p>
            </p:txBody>
          </p:sp>
          <p:sp>
            <p:nvSpPr>
              <p:cNvPr id="43" name="TextBox 42">
                <a:extLst>
                  <a:ext uri="{FF2B5EF4-FFF2-40B4-BE49-F238E27FC236}">
                    <a16:creationId xmlns:a16="http://schemas.microsoft.com/office/drawing/2014/main" id="{4552D84D-2BA7-9B02-564B-BB2AFEAB12AE}"/>
                  </a:ext>
                </a:extLst>
              </p:cNvPr>
              <p:cNvSpPr txBox="1"/>
              <p:nvPr/>
            </p:nvSpPr>
            <p:spPr>
              <a:xfrm>
                <a:off x="5726291" y="2381778"/>
                <a:ext cx="1140056" cy="246221"/>
              </a:xfrm>
              <a:prstGeom prst="rect">
                <a:avLst/>
              </a:prstGeom>
              <a:noFill/>
            </p:spPr>
            <p:txBody>
              <a:bodyPr wrap="none" rtlCol="0">
                <a:spAutoFit/>
              </a:bodyPr>
              <a:lstStyle/>
              <a:p>
                <a:pPr algn="ctr"/>
                <a:r>
                  <a:rPr lang="en-US" altLang="zh-CN" sz="1000" dirty="0"/>
                  <a:t>Validation</a:t>
                </a:r>
                <a:r>
                  <a:rPr lang="zh-CN" altLang="en-US" sz="1000" dirty="0"/>
                  <a:t> </a:t>
                </a:r>
                <a:r>
                  <a:rPr lang="en-US" altLang="zh-CN" sz="1000" dirty="0"/>
                  <a:t>Dataset</a:t>
                </a:r>
                <a:endParaRPr lang="en-US" sz="1000" dirty="0"/>
              </a:p>
            </p:txBody>
          </p:sp>
          <p:sp>
            <p:nvSpPr>
              <p:cNvPr id="44" name="TextBox 43">
                <a:extLst>
                  <a:ext uri="{FF2B5EF4-FFF2-40B4-BE49-F238E27FC236}">
                    <a16:creationId xmlns:a16="http://schemas.microsoft.com/office/drawing/2014/main" id="{26187A8B-07C1-5275-16D3-29862F1B9B37}"/>
                  </a:ext>
                </a:extLst>
              </p:cNvPr>
              <p:cNvSpPr txBox="1"/>
              <p:nvPr/>
            </p:nvSpPr>
            <p:spPr>
              <a:xfrm>
                <a:off x="5879378" y="3110861"/>
                <a:ext cx="833883" cy="246221"/>
              </a:xfrm>
              <a:prstGeom prst="rect">
                <a:avLst/>
              </a:prstGeom>
              <a:noFill/>
            </p:spPr>
            <p:txBody>
              <a:bodyPr wrap="none" rtlCol="0">
                <a:spAutoFit/>
              </a:bodyPr>
              <a:lstStyle/>
              <a:p>
                <a:pPr algn="ctr"/>
                <a:r>
                  <a:rPr lang="en-US" altLang="zh-CN" sz="1000" dirty="0"/>
                  <a:t>Test</a:t>
                </a:r>
                <a:r>
                  <a:rPr lang="zh-CN" altLang="en-US" sz="1000" dirty="0"/>
                  <a:t> </a:t>
                </a:r>
                <a:r>
                  <a:rPr lang="en-US" altLang="zh-CN" sz="1000" dirty="0"/>
                  <a:t>Dataset</a:t>
                </a:r>
                <a:endParaRPr lang="en-US" sz="1000" dirty="0"/>
              </a:p>
            </p:txBody>
          </p:sp>
          <p:cxnSp>
            <p:nvCxnSpPr>
              <p:cNvPr id="45" name="Straight Arrow Connector 44">
                <a:extLst>
                  <a:ext uri="{FF2B5EF4-FFF2-40B4-BE49-F238E27FC236}">
                    <a16:creationId xmlns:a16="http://schemas.microsoft.com/office/drawing/2014/main" id="{6C13B829-D656-38FB-E499-C1F5DDB3E62B}"/>
                  </a:ext>
                </a:extLst>
              </p:cNvPr>
              <p:cNvCxnSpPr>
                <a:cxnSpLocks/>
              </p:cNvCxnSpPr>
              <p:nvPr/>
            </p:nvCxnSpPr>
            <p:spPr>
              <a:xfrm>
                <a:off x="4457363" y="2514377"/>
                <a:ext cx="898839" cy="823689"/>
              </a:xfrm>
              <a:prstGeom prst="straightConnector1">
                <a:avLst/>
              </a:prstGeom>
              <a:ln w="34925">
                <a:solidFill>
                  <a:schemeClr val="accent6">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04DE82B-D3E7-A7E3-C589-6BBFF45AF1AA}"/>
                  </a:ext>
                </a:extLst>
              </p:cNvPr>
              <p:cNvSpPr txBox="1"/>
              <p:nvPr/>
            </p:nvSpPr>
            <p:spPr>
              <a:xfrm>
                <a:off x="5893232" y="1913337"/>
                <a:ext cx="633507" cy="215444"/>
              </a:xfrm>
              <a:prstGeom prst="rect">
                <a:avLst/>
              </a:prstGeom>
              <a:noFill/>
            </p:spPr>
            <p:txBody>
              <a:bodyPr wrap="none" rtlCol="0">
                <a:spAutoFit/>
              </a:bodyPr>
              <a:lstStyle/>
              <a:p>
                <a:r>
                  <a:rPr lang="en-US" altLang="zh-CN" sz="800" dirty="0"/>
                  <a:t>60%</a:t>
                </a:r>
                <a:r>
                  <a:rPr lang="zh-CN" altLang="en-US" sz="800" dirty="0"/>
                  <a:t> </a:t>
                </a:r>
                <a:r>
                  <a:rPr lang="en-US" altLang="zh-CN" sz="800" dirty="0"/>
                  <a:t>~</a:t>
                </a:r>
                <a:r>
                  <a:rPr lang="zh-CN" altLang="en-US" sz="800" dirty="0"/>
                  <a:t> </a:t>
                </a:r>
                <a:r>
                  <a:rPr lang="en-US" altLang="zh-CN" sz="800" dirty="0"/>
                  <a:t>80%</a:t>
                </a:r>
                <a:endParaRPr lang="en-US" sz="800" dirty="0"/>
              </a:p>
            </p:txBody>
          </p:sp>
          <p:sp>
            <p:nvSpPr>
              <p:cNvPr id="50" name="TextBox 49">
                <a:extLst>
                  <a:ext uri="{FF2B5EF4-FFF2-40B4-BE49-F238E27FC236}">
                    <a16:creationId xmlns:a16="http://schemas.microsoft.com/office/drawing/2014/main" id="{1FCB0862-336A-6C56-5106-245C1E49ED14}"/>
                  </a:ext>
                </a:extLst>
              </p:cNvPr>
              <p:cNvSpPr txBox="1"/>
              <p:nvPr/>
            </p:nvSpPr>
            <p:spPr>
              <a:xfrm>
                <a:off x="5767001" y="3845127"/>
                <a:ext cx="1050416" cy="276999"/>
              </a:xfrm>
              <a:prstGeom prst="rect">
                <a:avLst/>
              </a:prstGeom>
              <a:noFill/>
            </p:spPr>
            <p:txBody>
              <a:bodyPr wrap="none" rtlCol="0">
                <a:spAutoFit/>
              </a:bodyPr>
              <a:lstStyle/>
              <a:p>
                <a:r>
                  <a:rPr lang="en-US" altLang="zh-CN" sz="1200" b="1" dirty="0">
                    <a:latin typeface="Calibri" panose="020F0502020204030204" pitchFamily="34" charset="0"/>
                    <a:cs typeface="Calibri" panose="020F0502020204030204" pitchFamily="34" charset="0"/>
                  </a:rPr>
                  <a:t>Splitting</a:t>
                </a:r>
                <a:r>
                  <a:rPr lang="zh-CN" altLang="en-US" sz="1200" b="1" dirty="0">
                    <a:latin typeface="Calibri" panose="020F0502020204030204" pitchFamily="34" charset="0"/>
                    <a:cs typeface="Calibri" panose="020F0502020204030204" pitchFamily="34" charset="0"/>
                  </a:rPr>
                  <a:t> </a:t>
                </a:r>
                <a:r>
                  <a:rPr lang="en-US" altLang="zh-CN" sz="1200" b="1" dirty="0">
                    <a:latin typeface="Calibri" panose="020F0502020204030204" pitchFamily="34" charset="0"/>
                    <a:cs typeface="Calibri" panose="020F0502020204030204" pitchFamily="34" charset="0"/>
                  </a:rPr>
                  <a:t>Data</a:t>
                </a:r>
                <a:endParaRPr lang="en-US" sz="1200" b="1" dirty="0">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36DC8F60-5216-16E6-1B16-894D7AE046FA}"/>
                  </a:ext>
                </a:extLst>
              </p:cNvPr>
              <p:cNvSpPr txBox="1"/>
              <p:nvPr/>
            </p:nvSpPr>
            <p:spPr>
              <a:xfrm>
                <a:off x="5972697" y="2686593"/>
                <a:ext cx="588623" cy="215444"/>
              </a:xfrm>
              <a:prstGeom prst="rect">
                <a:avLst/>
              </a:prstGeom>
              <a:noFill/>
            </p:spPr>
            <p:txBody>
              <a:bodyPr wrap="none" rtlCol="0">
                <a:spAutoFit/>
              </a:bodyPr>
              <a:lstStyle/>
              <a:p>
                <a:r>
                  <a:rPr lang="en-US" altLang="zh-CN" sz="800" dirty="0"/>
                  <a:t>20%~10%</a:t>
                </a:r>
                <a:endParaRPr lang="en-US" sz="800" dirty="0"/>
              </a:p>
            </p:txBody>
          </p:sp>
          <p:sp>
            <p:nvSpPr>
              <p:cNvPr id="54" name="TextBox 53">
                <a:extLst>
                  <a:ext uri="{FF2B5EF4-FFF2-40B4-BE49-F238E27FC236}">
                    <a16:creationId xmlns:a16="http://schemas.microsoft.com/office/drawing/2014/main" id="{C11EBDC4-3C0C-FCC8-0D5A-E681E9C98869}"/>
                  </a:ext>
                </a:extLst>
              </p:cNvPr>
              <p:cNvSpPr txBox="1"/>
              <p:nvPr/>
            </p:nvSpPr>
            <p:spPr>
              <a:xfrm>
                <a:off x="5998241" y="3408187"/>
                <a:ext cx="588623" cy="215444"/>
              </a:xfrm>
              <a:prstGeom prst="rect">
                <a:avLst/>
              </a:prstGeom>
              <a:noFill/>
            </p:spPr>
            <p:txBody>
              <a:bodyPr wrap="none" rtlCol="0">
                <a:spAutoFit/>
              </a:bodyPr>
              <a:lstStyle/>
              <a:p>
                <a:r>
                  <a:rPr lang="en-US" altLang="zh-CN" sz="800" dirty="0"/>
                  <a:t>20%~10%</a:t>
                </a:r>
                <a:endParaRPr lang="en-US" sz="800" dirty="0"/>
              </a:p>
            </p:txBody>
          </p:sp>
          <p:cxnSp>
            <p:nvCxnSpPr>
              <p:cNvPr id="74" name="Straight Arrow Connector 73">
                <a:extLst>
                  <a:ext uri="{FF2B5EF4-FFF2-40B4-BE49-F238E27FC236}">
                    <a16:creationId xmlns:a16="http://schemas.microsoft.com/office/drawing/2014/main" id="{9FF27FCC-BB29-B0BE-D303-E07D873FE5C0}"/>
                  </a:ext>
                </a:extLst>
              </p:cNvPr>
              <p:cNvCxnSpPr>
                <a:cxnSpLocks/>
                <a:stCxn id="51" idx="3"/>
              </p:cNvCxnSpPr>
              <p:nvPr/>
            </p:nvCxnSpPr>
            <p:spPr>
              <a:xfrm>
                <a:off x="7209185" y="2830868"/>
                <a:ext cx="715615" cy="0"/>
              </a:xfrm>
              <a:prstGeom prst="straightConnector1">
                <a:avLst/>
              </a:prstGeom>
              <a:ln w="34925">
                <a:solidFill>
                  <a:schemeClr val="accent4">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626E1FD-61FC-4807-997C-B977CCD4A661}"/>
                  </a:ext>
                </a:extLst>
              </p:cNvPr>
              <p:cNvGrpSpPr/>
              <p:nvPr/>
            </p:nvGrpSpPr>
            <p:grpSpPr>
              <a:xfrm>
                <a:off x="2597733" y="4875177"/>
                <a:ext cx="564487" cy="514193"/>
                <a:chOff x="8820519" y="1815339"/>
                <a:chExt cx="1283996" cy="1169597"/>
              </a:xfrm>
              <a:solidFill>
                <a:schemeClr val="tx1">
                  <a:lumMod val="75000"/>
                  <a:lumOff val="25000"/>
                </a:schemeClr>
              </a:solidFill>
            </p:grpSpPr>
            <p:pic>
              <p:nvPicPr>
                <p:cNvPr id="78" name="Graphic 77" descr="Gears with solid fill">
                  <a:extLst>
                    <a:ext uri="{FF2B5EF4-FFF2-40B4-BE49-F238E27FC236}">
                      <a16:creationId xmlns:a16="http://schemas.microsoft.com/office/drawing/2014/main" id="{29C786EA-99A9-8100-653C-5E0AB263EFF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20519" y="1815339"/>
                  <a:ext cx="914399" cy="914400"/>
                </a:xfrm>
                <a:prstGeom prst="rect">
                  <a:avLst/>
                </a:prstGeom>
              </p:spPr>
            </p:pic>
            <p:pic>
              <p:nvPicPr>
                <p:cNvPr id="80" name="Graphic 79" descr="Single gear with solid fill">
                  <a:extLst>
                    <a:ext uri="{FF2B5EF4-FFF2-40B4-BE49-F238E27FC236}">
                      <a16:creationId xmlns:a16="http://schemas.microsoft.com/office/drawing/2014/main" id="{5BF3B63A-FC90-5CEA-63B7-3357FC42F2C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90116" y="2070536"/>
                  <a:ext cx="914399" cy="914400"/>
                </a:xfrm>
                <a:prstGeom prst="rect">
                  <a:avLst/>
                </a:prstGeom>
              </p:spPr>
            </p:pic>
          </p:grpSp>
          <p:sp>
            <p:nvSpPr>
              <p:cNvPr id="82" name="TextBox 81">
                <a:extLst>
                  <a:ext uri="{FF2B5EF4-FFF2-40B4-BE49-F238E27FC236}">
                    <a16:creationId xmlns:a16="http://schemas.microsoft.com/office/drawing/2014/main" id="{8F8E7AB0-906D-7B51-78CC-E455E40F7522}"/>
                  </a:ext>
                </a:extLst>
              </p:cNvPr>
              <p:cNvSpPr txBox="1"/>
              <p:nvPr/>
            </p:nvSpPr>
            <p:spPr>
              <a:xfrm>
                <a:off x="9530214" y="1429828"/>
                <a:ext cx="797013" cy="276999"/>
              </a:xfrm>
              <a:prstGeom prst="rect">
                <a:avLst/>
              </a:prstGeom>
              <a:noFill/>
            </p:spPr>
            <p:txBody>
              <a:bodyPr wrap="none" rtlCol="0">
                <a:spAutoFit/>
              </a:bodyPr>
              <a:lstStyle/>
              <a:p>
                <a:r>
                  <a:rPr lang="en-US" altLang="zh-CN" sz="1200" b="1" dirty="0"/>
                  <a:t>Modeling</a:t>
                </a:r>
                <a:endParaRPr lang="en-US" sz="1200" b="1" dirty="0"/>
              </a:p>
            </p:txBody>
          </p:sp>
          <p:pic>
            <p:nvPicPr>
              <p:cNvPr id="2050" name="Picture 2">
                <a:extLst>
                  <a:ext uri="{FF2B5EF4-FFF2-40B4-BE49-F238E27FC236}">
                    <a16:creationId xmlns:a16="http://schemas.microsoft.com/office/drawing/2014/main" id="{9980E510-0F5D-3A3F-256D-EEC4EC1F557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62744" y="2194349"/>
                <a:ext cx="3312178" cy="177522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A557995E-76B4-A674-2A05-872348D5AE8B}"/>
                  </a:ext>
                </a:extLst>
              </p:cNvPr>
              <p:cNvSpPr txBox="1"/>
              <p:nvPr/>
            </p:nvSpPr>
            <p:spPr>
              <a:xfrm>
                <a:off x="8180083" y="1984026"/>
                <a:ext cx="3497277" cy="304139"/>
              </a:xfrm>
              <a:prstGeom prst="rect">
                <a:avLst/>
              </a:prstGeom>
              <a:noFill/>
            </p:spPr>
            <p:txBody>
              <a:bodyPr wrap="square" rtlCol="0">
                <a:spAutoFit/>
              </a:bodyPr>
              <a:lstStyle/>
              <a:p>
                <a:pPr algn="ctr"/>
                <a:r>
                  <a:rPr lang="en-US" altLang="zh-CN" sz="1200" dirty="0"/>
                  <a:t>Define</a:t>
                </a:r>
                <a:r>
                  <a:rPr lang="zh-CN" altLang="en-US" sz="1200" dirty="0"/>
                  <a:t> </a:t>
                </a:r>
                <a:r>
                  <a:rPr lang="en-US" altLang="zh-CN" sz="1200" dirty="0"/>
                  <a:t>model</a:t>
                </a:r>
                <a:r>
                  <a:rPr lang="zh-CN" altLang="en-US" sz="1200" dirty="0"/>
                  <a:t> </a:t>
                </a:r>
                <a:r>
                  <a:rPr lang="en-US" altLang="zh-CN" sz="1200" dirty="0"/>
                  <a:t>architecture</a:t>
                </a:r>
                <a:r>
                  <a:rPr lang="zh-CN" altLang="en-US" sz="1200" dirty="0"/>
                  <a:t> </a:t>
                </a:r>
                <a:r>
                  <a:rPr lang="en-US" altLang="zh-CN" sz="1200" dirty="0"/>
                  <a:t>and</a:t>
                </a:r>
                <a:r>
                  <a:rPr lang="zh-CN" altLang="en-US" sz="1200" dirty="0"/>
                  <a:t> </a:t>
                </a:r>
                <a:r>
                  <a:rPr lang="en-US" altLang="zh-CN" sz="1200" dirty="0"/>
                  <a:t>hyperparameter</a:t>
                </a:r>
                <a:endParaRPr lang="en-US" sz="1200" dirty="0"/>
              </a:p>
            </p:txBody>
          </p:sp>
          <p:sp>
            <p:nvSpPr>
              <p:cNvPr id="84" name="TextBox 83">
                <a:extLst>
                  <a:ext uri="{FF2B5EF4-FFF2-40B4-BE49-F238E27FC236}">
                    <a16:creationId xmlns:a16="http://schemas.microsoft.com/office/drawing/2014/main" id="{433A6909-6C90-EF2B-40C0-AE61AF994D3C}"/>
                  </a:ext>
                </a:extLst>
              </p:cNvPr>
              <p:cNvSpPr txBox="1"/>
              <p:nvPr/>
            </p:nvSpPr>
            <p:spPr>
              <a:xfrm>
                <a:off x="8927844" y="4192378"/>
                <a:ext cx="1995518" cy="304139"/>
              </a:xfrm>
              <a:prstGeom prst="rect">
                <a:avLst/>
              </a:prstGeom>
              <a:noFill/>
            </p:spPr>
            <p:txBody>
              <a:bodyPr wrap="square" rtlCol="0">
                <a:spAutoFit/>
              </a:bodyPr>
              <a:lstStyle/>
              <a:p>
                <a:pPr algn="ctr"/>
                <a:r>
                  <a:rPr lang="en-US" altLang="zh-CN" sz="1200" dirty="0"/>
                  <a:t>Train</a:t>
                </a:r>
                <a:r>
                  <a:rPr lang="zh-CN" altLang="en-US" sz="1200" dirty="0"/>
                  <a:t> </a:t>
                </a:r>
                <a:r>
                  <a:rPr lang="en-US" altLang="zh-CN" sz="1200" dirty="0"/>
                  <a:t>on</a:t>
                </a:r>
                <a:r>
                  <a:rPr lang="zh-CN" altLang="en-US" sz="1200" dirty="0"/>
                  <a:t> </a:t>
                </a:r>
                <a:r>
                  <a:rPr lang="en-US" altLang="zh-CN" sz="1200" dirty="0"/>
                  <a:t>training</a:t>
                </a:r>
                <a:r>
                  <a:rPr lang="zh-CN" altLang="en-US" sz="1200" dirty="0"/>
                  <a:t> </a:t>
                </a:r>
                <a:r>
                  <a:rPr lang="en-US" altLang="zh-CN" sz="1200" dirty="0"/>
                  <a:t>dataset</a:t>
                </a:r>
                <a:endParaRPr lang="en-US" sz="1200" dirty="0"/>
              </a:p>
            </p:txBody>
          </p:sp>
          <p:cxnSp>
            <p:nvCxnSpPr>
              <p:cNvPr id="85" name="Straight Arrow Connector 84">
                <a:extLst>
                  <a:ext uri="{FF2B5EF4-FFF2-40B4-BE49-F238E27FC236}">
                    <a16:creationId xmlns:a16="http://schemas.microsoft.com/office/drawing/2014/main" id="{FA2756EC-7586-44D2-5960-1B6E8A209516}"/>
                  </a:ext>
                </a:extLst>
              </p:cNvPr>
              <p:cNvCxnSpPr>
                <a:cxnSpLocks/>
              </p:cNvCxnSpPr>
              <p:nvPr/>
            </p:nvCxnSpPr>
            <p:spPr>
              <a:xfrm flipH="1">
                <a:off x="6984067" y="5326659"/>
                <a:ext cx="938454" cy="0"/>
              </a:xfrm>
              <a:prstGeom prst="straightConnector1">
                <a:avLst/>
              </a:prstGeom>
              <a:ln w="34925">
                <a:solidFill>
                  <a:schemeClr val="accent2">
                    <a:lumMod val="40000"/>
                    <a:lumOff val="6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8" name="Rounded Rectangle 87">
                <a:extLst>
                  <a:ext uri="{FF2B5EF4-FFF2-40B4-BE49-F238E27FC236}">
                    <a16:creationId xmlns:a16="http://schemas.microsoft.com/office/drawing/2014/main" id="{1B16410E-6C2B-F9FB-ED3E-0906AD1DA06D}"/>
                  </a:ext>
                </a:extLst>
              </p:cNvPr>
              <p:cNvSpPr/>
              <p:nvPr/>
            </p:nvSpPr>
            <p:spPr>
              <a:xfrm>
                <a:off x="7922521" y="1754313"/>
                <a:ext cx="4012402" cy="4407946"/>
              </a:xfrm>
              <a:prstGeom prst="roundRect">
                <a:avLst/>
              </a:prstGeom>
              <a:noFill/>
              <a:ln w="44450">
                <a:solidFill>
                  <a:schemeClr val="accent2">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060" name="Picture 12" descr="Choosing the Right Metric for Evaluating Machine Learning Models — Part 2 -  KDnuggets">
                <a:extLst>
                  <a:ext uri="{FF2B5EF4-FFF2-40B4-BE49-F238E27FC236}">
                    <a16:creationId xmlns:a16="http://schemas.microsoft.com/office/drawing/2014/main" id="{70953D00-03CD-F548-35BD-2F55BAD2E596}"/>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550819" y="4659621"/>
                <a:ext cx="2834206" cy="1714695"/>
              </a:xfrm>
              <a:prstGeom prst="rect">
                <a:avLst/>
              </a:prstGeom>
              <a:noFill/>
              <a:extLst>
                <a:ext uri="{909E8E84-426E-40DD-AFC4-6F175D3DCCD1}">
                  <a14:hiddenFill xmlns:a14="http://schemas.microsoft.com/office/drawing/2010/main">
                    <a:solidFill>
                      <a:srgbClr val="FFFFFF"/>
                    </a:solidFill>
                  </a14:hiddenFill>
                </a:ext>
              </a:extLst>
            </p:spPr>
          </p:pic>
          <p:sp>
            <p:nvSpPr>
              <p:cNvPr id="89" name="Rounded Rectangle 88">
                <a:extLst>
                  <a:ext uri="{FF2B5EF4-FFF2-40B4-BE49-F238E27FC236}">
                    <a16:creationId xmlns:a16="http://schemas.microsoft.com/office/drawing/2014/main" id="{4D568FD1-6A3F-1D5F-2030-EA5E4C56DCA0}"/>
                  </a:ext>
                </a:extLst>
              </p:cNvPr>
              <p:cNvSpPr/>
              <p:nvPr/>
            </p:nvSpPr>
            <p:spPr>
              <a:xfrm>
                <a:off x="4899232" y="4610170"/>
                <a:ext cx="2094015" cy="1803882"/>
              </a:xfrm>
              <a:prstGeom prst="roundRect">
                <a:avLst/>
              </a:prstGeom>
              <a:noFill/>
              <a:ln w="44450">
                <a:solidFill>
                  <a:srgbClr val="663A77">
                    <a:alpha val="74118"/>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0" name="TextBox 89">
                <a:extLst>
                  <a:ext uri="{FF2B5EF4-FFF2-40B4-BE49-F238E27FC236}">
                    <a16:creationId xmlns:a16="http://schemas.microsoft.com/office/drawing/2014/main" id="{32FBEDD2-3CD1-87E1-F191-B78E375B0EAA}"/>
                  </a:ext>
                </a:extLst>
              </p:cNvPr>
              <p:cNvSpPr txBox="1"/>
              <p:nvPr/>
            </p:nvSpPr>
            <p:spPr>
              <a:xfrm>
                <a:off x="5228627" y="5367655"/>
                <a:ext cx="1435227" cy="304139"/>
              </a:xfrm>
              <a:prstGeom prst="rect">
                <a:avLst/>
              </a:prstGeom>
              <a:noFill/>
            </p:spPr>
            <p:txBody>
              <a:bodyPr wrap="none" rtlCol="0">
                <a:spAutoFit/>
              </a:bodyPr>
              <a:lstStyle/>
              <a:p>
                <a:pPr algn="ctr"/>
                <a:r>
                  <a:rPr lang="en-US" altLang="zh-CN" sz="1200" b="1" dirty="0"/>
                  <a:t>Model</a:t>
                </a:r>
                <a:r>
                  <a:rPr lang="zh-CN" altLang="en-US" sz="1200" b="1" dirty="0"/>
                  <a:t> </a:t>
                </a:r>
                <a:r>
                  <a:rPr lang="en-US" altLang="zh-CN" sz="1200" b="1" dirty="0"/>
                  <a:t>Evaluation</a:t>
                </a:r>
                <a:endParaRPr lang="en-US" sz="1200" b="1" dirty="0"/>
              </a:p>
            </p:txBody>
          </p:sp>
          <p:cxnSp>
            <p:nvCxnSpPr>
              <p:cNvPr id="91" name="Straight Arrow Connector 90">
                <a:extLst>
                  <a:ext uri="{FF2B5EF4-FFF2-40B4-BE49-F238E27FC236}">
                    <a16:creationId xmlns:a16="http://schemas.microsoft.com/office/drawing/2014/main" id="{AC0544C3-2EA2-1F44-9A08-FC90013D7218}"/>
                  </a:ext>
                </a:extLst>
              </p:cNvPr>
              <p:cNvCxnSpPr>
                <a:cxnSpLocks/>
              </p:cNvCxnSpPr>
              <p:nvPr/>
            </p:nvCxnSpPr>
            <p:spPr>
              <a:xfrm flipH="1">
                <a:off x="3776870" y="5326659"/>
                <a:ext cx="1122362" cy="0"/>
              </a:xfrm>
              <a:prstGeom prst="straightConnector1">
                <a:avLst/>
              </a:prstGeom>
              <a:ln w="34925">
                <a:solidFill>
                  <a:srgbClr val="663A77"/>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CBCB2E5E-FAAA-8363-DBF0-0789BD5D9B84}"/>
                  </a:ext>
                </a:extLst>
              </p:cNvPr>
              <p:cNvSpPr txBox="1"/>
              <p:nvPr/>
            </p:nvSpPr>
            <p:spPr>
              <a:xfrm>
                <a:off x="2027692" y="4611430"/>
                <a:ext cx="1704569" cy="276999"/>
              </a:xfrm>
              <a:prstGeom prst="rect">
                <a:avLst/>
              </a:prstGeom>
              <a:noFill/>
            </p:spPr>
            <p:txBody>
              <a:bodyPr wrap="none" rtlCol="0">
                <a:spAutoFit/>
              </a:bodyPr>
              <a:lstStyle/>
              <a:p>
                <a:r>
                  <a:rPr lang="en-US" altLang="zh-CN" sz="1200" b="1" dirty="0"/>
                  <a:t>Hyperparameter</a:t>
                </a:r>
                <a:r>
                  <a:rPr lang="zh-CN" altLang="en-US" sz="1200" b="1" dirty="0"/>
                  <a:t> </a:t>
                </a:r>
                <a:r>
                  <a:rPr lang="en-US" altLang="zh-CN" sz="1200" b="1" dirty="0"/>
                  <a:t>Tuning</a:t>
                </a:r>
                <a:endParaRPr lang="en-US" sz="1200" b="1" dirty="0"/>
              </a:p>
            </p:txBody>
          </p:sp>
          <p:sp>
            <p:nvSpPr>
              <p:cNvPr id="93" name="TextBox 92">
                <a:extLst>
                  <a:ext uri="{FF2B5EF4-FFF2-40B4-BE49-F238E27FC236}">
                    <a16:creationId xmlns:a16="http://schemas.microsoft.com/office/drawing/2014/main" id="{CDA0049A-4998-A8A3-080F-DC091677A141}"/>
                  </a:ext>
                </a:extLst>
              </p:cNvPr>
              <p:cNvSpPr txBox="1"/>
              <p:nvPr/>
            </p:nvSpPr>
            <p:spPr>
              <a:xfrm>
                <a:off x="3803453" y="5008728"/>
                <a:ext cx="1105673" cy="287242"/>
              </a:xfrm>
              <a:prstGeom prst="rect">
                <a:avLst/>
              </a:prstGeom>
              <a:noFill/>
            </p:spPr>
            <p:txBody>
              <a:bodyPr wrap="none" rtlCol="0">
                <a:spAutoFit/>
              </a:bodyPr>
              <a:lstStyle/>
              <a:p>
                <a:r>
                  <a:rPr lang="en-US" sz="1100" dirty="0"/>
                  <a:t>Un</a:t>
                </a:r>
                <a:r>
                  <a:rPr lang="en-US" altLang="zh-CN" sz="1100" dirty="0"/>
                  <a:t>satisfactory</a:t>
                </a:r>
                <a:endParaRPr lang="en-US" sz="1100" dirty="0"/>
              </a:p>
            </p:txBody>
          </p:sp>
          <p:sp>
            <p:nvSpPr>
              <p:cNvPr id="95" name="TextBox 94">
                <a:extLst>
                  <a:ext uri="{FF2B5EF4-FFF2-40B4-BE49-F238E27FC236}">
                    <a16:creationId xmlns:a16="http://schemas.microsoft.com/office/drawing/2014/main" id="{8BF82738-E721-B70A-DFB6-FAF449DBB1B8}"/>
                  </a:ext>
                </a:extLst>
              </p:cNvPr>
              <p:cNvSpPr txBox="1"/>
              <p:nvPr/>
            </p:nvSpPr>
            <p:spPr>
              <a:xfrm>
                <a:off x="1906666" y="5267619"/>
                <a:ext cx="2063291" cy="1030694"/>
              </a:xfrm>
              <a:prstGeom prst="rect">
                <a:avLst/>
              </a:prstGeom>
              <a:noFill/>
            </p:spPr>
            <p:txBody>
              <a:bodyPr wrap="square" rtlCol="0">
                <a:spAutoFit/>
              </a:bodyPr>
              <a:lstStyle/>
              <a:p>
                <a:pPr marL="285750" indent="-285750">
                  <a:buFont typeface="Arial" panose="020B0604020202020204" pitchFamily="34" charset="0"/>
                  <a:buChar char="•"/>
                </a:pPr>
                <a:r>
                  <a:rPr lang="en-US" altLang="zh-CN" sz="1100" dirty="0"/>
                  <a:t>Tune</a:t>
                </a:r>
                <a:r>
                  <a:rPr lang="zh-CN" altLang="en-US" sz="1100" dirty="0"/>
                  <a:t> </a:t>
                </a:r>
                <a:r>
                  <a:rPr lang="en-US" altLang="zh-CN" sz="1100" dirty="0"/>
                  <a:t>hyperparameters</a:t>
                </a:r>
              </a:p>
              <a:p>
                <a:pPr marL="285750" indent="-285750">
                  <a:buFont typeface="Arial" panose="020B0604020202020204" pitchFamily="34" charset="0"/>
                  <a:buChar char="•"/>
                </a:pPr>
                <a:r>
                  <a:rPr lang="en-US" altLang="zh-CN" sz="1100" dirty="0"/>
                  <a:t>Tweak</a:t>
                </a:r>
                <a:r>
                  <a:rPr lang="zh-CN" altLang="en-US" sz="1100" dirty="0"/>
                  <a:t> </a:t>
                </a:r>
                <a:r>
                  <a:rPr lang="en-US" altLang="zh-CN" sz="1100" dirty="0"/>
                  <a:t>architecture</a:t>
                </a:r>
              </a:p>
              <a:p>
                <a:pPr marL="285750" indent="-285750">
                  <a:buFont typeface="Arial" panose="020B0604020202020204" pitchFamily="34" charset="0"/>
                  <a:buChar char="•"/>
                </a:pPr>
                <a:r>
                  <a:rPr lang="en-US" altLang="zh-CN" sz="1100" dirty="0"/>
                  <a:t>Add</a:t>
                </a:r>
                <a:r>
                  <a:rPr lang="zh-CN" altLang="en-US" sz="1100" dirty="0"/>
                  <a:t> </a:t>
                </a:r>
                <a:r>
                  <a:rPr lang="en-US" altLang="zh-CN" sz="1100" dirty="0"/>
                  <a:t>regularization</a:t>
                </a:r>
              </a:p>
              <a:p>
                <a:pPr marL="285750" indent="-285750">
                  <a:buFont typeface="Arial" panose="020B0604020202020204" pitchFamily="34" charset="0"/>
                  <a:buChar char="•"/>
                </a:pPr>
                <a:r>
                  <a:rPr lang="en-US" altLang="zh-CN" sz="1100" dirty="0"/>
                  <a:t>Study</a:t>
                </a:r>
                <a:r>
                  <a:rPr lang="zh-CN" altLang="en-US" sz="1100" dirty="0"/>
                  <a:t> </a:t>
                </a:r>
                <a:r>
                  <a:rPr lang="en-US" altLang="zh-CN" sz="1100" dirty="0"/>
                  <a:t>why</a:t>
                </a:r>
                <a:r>
                  <a:rPr lang="zh-CN" altLang="en-US" sz="1100" dirty="0"/>
                  <a:t> </a:t>
                </a:r>
                <a:r>
                  <a:rPr lang="en-US" altLang="zh-CN" sz="1100" dirty="0"/>
                  <a:t>the</a:t>
                </a:r>
                <a:r>
                  <a:rPr lang="zh-CN" altLang="en-US" sz="1100" dirty="0"/>
                  <a:t> </a:t>
                </a:r>
                <a:r>
                  <a:rPr lang="en-US" altLang="zh-CN" sz="1100" dirty="0"/>
                  <a:t>model</a:t>
                </a:r>
                <a:r>
                  <a:rPr lang="zh-CN" altLang="en-US" sz="1100" dirty="0"/>
                  <a:t> </a:t>
                </a:r>
                <a:r>
                  <a:rPr lang="en-US" altLang="zh-CN" sz="1100" dirty="0"/>
                  <a:t>is</a:t>
                </a:r>
                <a:r>
                  <a:rPr lang="zh-CN" altLang="en-US" sz="1100" dirty="0"/>
                  <a:t> </a:t>
                </a:r>
                <a:r>
                  <a:rPr lang="en-US" altLang="zh-CN" sz="1100" dirty="0"/>
                  <a:t>struggling</a:t>
                </a:r>
                <a:endParaRPr lang="en-US" sz="1100" dirty="0"/>
              </a:p>
            </p:txBody>
          </p:sp>
          <p:cxnSp>
            <p:nvCxnSpPr>
              <p:cNvPr id="97" name="Elbow Connector 96">
                <a:extLst>
                  <a:ext uri="{FF2B5EF4-FFF2-40B4-BE49-F238E27FC236}">
                    <a16:creationId xmlns:a16="http://schemas.microsoft.com/office/drawing/2014/main" id="{7416A1BA-3C63-F2BE-FABE-4E4444B7471A}"/>
                  </a:ext>
                </a:extLst>
              </p:cNvPr>
              <p:cNvCxnSpPr>
                <a:cxnSpLocks/>
              </p:cNvCxnSpPr>
              <p:nvPr/>
            </p:nvCxnSpPr>
            <p:spPr>
              <a:xfrm flipV="1">
                <a:off x="1906667" y="4426923"/>
                <a:ext cx="5976313" cy="1000951"/>
              </a:xfrm>
              <a:prstGeom prst="bentConnector3">
                <a:avLst>
                  <a:gd name="adj1" fmla="val -11202"/>
                </a:avLst>
              </a:prstGeom>
              <a:ln w="34925">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CEE944D5-6CA2-BACF-8320-59948AF968BC}"/>
                  </a:ext>
                </a:extLst>
              </p:cNvPr>
              <p:cNvCxnSpPr>
                <a:cxnSpLocks/>
                <a:endCxn id="108" idx="2"/>
              </p:cNvCxnSpPr>
              <p:nvPr/>
            </p:nvCxnSpPr>
            <p:spPr>
              <a:xfrm rot="10800000" flipV="1">
                <a:off x="639110" y="5351940"/>
                <a:ext cx="3717360" cy="710773"/>
              </a:xfrm>
              <a:prstGeom prst="bentConnector4">
                <a:avLst>
                  <a:gd name="adj1" fmla="val -258"/>
                  <a:gd name="adj2" fmla="val 163287"/>
                </a:avLst>
              </a:prstGeom>
              <a:ln w="34925" cmpd="sng">
                <a:solidFill>
                  <a:srgbClr val="663A77"/>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51BC46CD-BAB5-EFD5-DE05-E46BC9E62D8B}"/>
                  </a:ext>
                </a:extLst>
              </p:cNvPr>
              <p:cNvSpPr/>
              <p:nvPr/>
            </p:nvSpPr>
            <p:spPr>
              <a:xfrm>
                <a:off x="41227" y="5599578"/>
                <a:ext cx="1195765" cy="463136"/>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rPr>
                  <a:t>Deployment</a:t>
                </a:r>
                <a:endParaRPr lang="en-US" sz="1000" b="1" dirty="0">
                  <a:solidFill>
                    <a:schemeClr val="bg1"/>
                  </a:solidFill>
                </a:endParaRPr>
              </a:p>
            </p:txBody>
          </p:sp>
          <p:sp>
            <p:nvSpPr>
              <p:cNvPr id="114" name="TextBox 113">
                <a:extLst>
                  <a:ext uri="{FF2B5EF4-FFF2-40B4-BE49-F238E27FC236}">
                    <a16:creationId xmlns:a16="http://schemas.microsoft.com/office/drawing/2014/main" id="{2403D1C5-DB5B-2915-05A4-54E33824F560}"/>
                  </a:ext>
                </a:extLst>
              </p:cNvPr>
              <p:cNvSpPr txBox="1"/>
              <p:nvPr/>
            </p:nvSpPr>
            <p:spPr>
              <a:xfrm rot="16200000">
                <a:off x="3784742" y="5767179"/>
                <a:ext cx="899745" cy="287242"/>
              </a:xfrm>
              <a:prstGeom prst="rect">
                <a:avLst/>
              </a:prstGeom>
              <a:noFill/>
            </p:spPr>
            <p:txBody>
              <a:bodyPr wrap="none" rtlCol="0">
                <a:spAutoFit/>
              </a:bodyPr>
              <a:lstStyle/>
              <a:p>
                <a:r>
                  <a:rPr lang="en-US" altLang="zh-CN" sz="1100" dirty="0"/>
                  <a:t>Acceptable</a:t>
                </a:r>
                <a:endParaRPr lang="en-US" sz="1100" dirty="0"/>
              </a:p>
            </p:txBody>
          </p:sp>
        </p:grpSp>
        <p:sp>
          <p:nvSpPr>
            <p:cNvPr id="5" name="Rounded Rectangle 4">
              <a:extLst>
                <a:ext uri="{FF2B5EF4-FFF2-40B4-BE49-F238E27FC236}">
                  <a16:creationId xmlns:a16="http://schemas.microsoft.com/office/drawing/2014/main" id="{96CCCF39-DA26-E836-B7F3-0E6115E02263}"/>
                </a:ext>
              </a:extLst>
            </p:cNvPr>
            <p:cNvSpPr/>
            <p:nvPr/>
          </p:nvSpPr>
          <p:spPr>
            <a:xfrm>
              <a:off x="155381" y="3848043"/>
              <a:ext cx="942301" cy="565988"/>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rPr>
                <a:t>Understand</a:t>
              </a:r>
              <a:r>
                <a:rPr lang="zh-CN" altLang="en-US" sz="1000" b="1" dirty="0">
                  <a:solidFill>
                    <a:schemeClr val="tx1"/>
                  </a:solidFill>
                </a:rPr>
                <a:t> </a:t>
              </a:r>
              <a:r>
                <a:rPr lang="en-US" altLang="zh-CN" sz="1000" b="1" dirty="0">
                  <a:solidFill>
                    <a:schemeClr val="tx1"/>
                  </a:solidFill>
                </a:rPr>
                <a:t>Problem</a:t>
              </a:r>
              <a:endParaRPr lang="en-US" sz="1000" b="1" dirty="0">
                <a:solidFill>
                  <a:schemeClr val="tx1"/>
                </a:solidFill>
              </a:endParaRPr>
            </a:p>
          </p:txBody>
        </p:sp>
        <p:cxnSp>
          <p:nvCxnSpPr>
            <p:cNvPr id="11" name="Elbow Connector 10">
              <a:extLst>
                <a:ext uri="{FF2B5EF4-FFF2-40B4-BE49-F238E27FC236}">
                  <a16:creationId xmlns:a16="http://schemas.microsoft.com/office/drawing/2014/main" id="{9431104D-8575-D260-6027-84EE8AC7B9CF}"/>
                </a:ext>
              </a:extLst>
            </p:cNvPr>
            <p:cNvCxnSpPr>
              <a:stCxn id="5" idx="0"/>
              <a:endCxn id="4" idx="2"/>
            </p:cNvCxnSpPr>
            <p:nvPr/>
          </p:nvCxnSpPr>
          <p:spPr>
            <a:xfrm rot="5400000" flipH="1" flipV="1">
              <a:off x="-175954" y="2717427"/>
              <a:ext cx="1933103" cy="328130"/>
            </a:xfrm>
            <a:prstGeom prst="bentConnector2">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5051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组 1023"/>
          <p:cNvGrpSpPr/>
          <p:nvPr/>
        </p:nvGrpSpPr>
        <p:grpSpPr>
          <a:xfrm>
            <a:off x="750385" y="1257679"/>
            <a:ext cx="8749214" cy="5107596"/>
            <a:chOff x="2370458" y="4061642"/>
            <a:chExt cx="14358299" cy="8539718"/>
          </a:xfrm>
        </p:grpSpPr>
        <p:grpSp>
          <p:nvGrpSpPr>
            <p:cNvPr id="17" name="组 16"/>
            <p:cNvGrpSpPr/>
            <p:nvPr/>
          </p:nvGrpSpPr>
          <p:grpSpPr>
            <a:xfrm>
              <a:off x="2944650" y="5411174"/>
              <a:ext cx="1685283" cy="1707538"/>
              <a:chOff x="2940932" y="5405840"/>
              <a:chExt cx="1828800" cy="1839873"/>
            </a:xfrm>
          </p:grpSpPr>
          <p:grpSp>
            <p:nvGrpSpPr>
              <p:cNvPr id="15" name="组 14"/>
              <p:cNvGrpSpPr/>
              <p:nvPr/>
            </p:nvGrpSpPr>
            <p:grpSpPr>
              <a:xfrm>
                <a:off x="3086174" y="5405840"/>
                <a:ext cx="1633083" cy="1326986"/>
                <a:chOff x="8922073" y="4740171"/>
                <a:chExt cx="6589999" cy="381000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4996" r="4129"/>
                <a:stretch/>
              </p:blipFill>
              <p:spPr>
                <a:xfrm>
                  <a:off x="8922073" y="4740171"/>
                  <a:ext cx="6589999" cy="3810000"/>
                </a:xfrm>
                <a:prstGeom prst="rect">
                  <a:avLst/>
                </a:prstGeom>
              </p:spPr>
            </p:pic>
            <p:cxnSp>
              <p:nvCxnSpPr>
                <p:cNvPr id="14" name="直线箭头连接符 13"/>
                <p:cNvCxnSpPr/>
                <p:nvPr/>
              </p:nvCxnSpPr>
              <p:spPr>
                <a:xfrm>
                  <a:off x="10261583" y="5587996"/>
                  <a:ext cx="3251199" cy="660398"/>
                </a:xfrm>
                <a:prstGeom prst="straightConnector1">
                  <a:avLst/>
                </a:prstGeom>
                <a:noFill/>
                <a:ln w="38100" cap="flat">
                  <a:solidFill>
                    <a:schemeClr val="accent1">
                      <a:lumMod val="60000"/>
                      <a:lumOff val="40000"/>
                    </a:schemeClr>
                  </a:solidFill>
                  <a:prstDash val="sysDash"/>
                  <a:miter lim="400000"/>
                  <a:tailEnd type="triangle"/>
                </a:ln>
                <a:effectLst/>
                <a:sp3d/>
              </p:spPr>
              <p:style>
                <a:lnRef idx="0">
                  <a:scrgbClr r="0" g="0" b="0"/>
                </a:lnRef>
                <a:fillRef idx="0">
                  <a:scrgbClr r="0" g="0" b="0"/>
                </a:fillRef>
                <a:effectRef idx="0">
                  <a:scrgbClr r="0" g="0" b="0"/>
                </a:effectRef>
                <a:fontRef idx="none"/>
              </p:style>
            </p:cxnSp>
          </p:grpSp>
          <p:sp>
            <p:nvSpPr>
              <p:cNvPr id="16" name="文本框 15"/>
              <p:cNvSpPr txBox="1"/>
              <p:nvPr/>
            </p:nvSpPr>
            <p:spPr>
              <a:xfrm>
                <a:off x="2940932" y="6732826"/>
                <a:ext cx="1828800" cy="51288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sz="1600" b="1" dirty="0">
                    <a:solidFill>
                      <a:srgbClr val="0070C0"/>
                    </a:solidFill>
                    <a:latin typeface="SimHei" charset="-122"/>
                    <a:ea typeface="SimHei" charset="-122"/>
                    <a:cs typeface="SimHei" charset="-122"/>
                  </a:rPr>
                  <a:t>Camera</a:t>
                </a:r>
                <a:endParaRPr lang="zh-CN" altLang="en-US" sz="1600" b="1" dirty="0">
                  <a:solidFill>
                    <a:srgbClr val="0070C0"/>
                  </a:solidFill>
                  <a:latin typeface="SimHei" charset="-122"/>
                  <a:ea typeface="SimHei" charset="-122"/>
                  <a:cs typeface="SimHei" charset="-122"/>
                  <a:sym typeface="Helvetica Light"/>
                </a:endParaRPr>
              </a:p>
            </p:txBody>
          </p:sp>
        </p:grpSp>
        <p:grpSp>
          <p:nvGrpSpPr>
            <p:cNvPr id="19" name="组 18"/>
            <p:cNvGrpSpPr/>
            <p:nvPr/>
          </p:nvGrpSpPr>
          <p:grpSpPr>
            <a:xfrm>
              <a:off x="2868276" y="7743414"/>
              <a:ext cx="1625600" cy="2349746"/>
              <a:chOff x="3231017" y="7678343"/>
              <a:chExt cx="1625600" cy="2349746"/>
            </a:xfrm>
          </p:grpSpPr>
          <p:pic>
            <p:nvPicPr>
              <p:cNvPr id="10" name="图片 9"/>
              <p:cNvPicPr>
                <a:picLocks noChangeAspect="1"/>
              </p:cNvPicPr>
              <p:nvPr/>
            </p:nvPicPr>
            <p:blipFill rotWithShape="1">
              <a:blip r:embed="rId4"/>
              <a:srcRect l="27838" r="32300"/>
              <a:stretch/>
            </p:blipFill>
            <p:spPr>
              <a:xfrm>
                <a:off x="3568776" y="7678343"/>
                <a:ext cx="1014645" cy="1792494"/>
              </a:xfrm>
              <a:prstGeom prst="rect">
                <a:avLst/>
              </a:prstGeom>
            </p:spPr>
          </p:pic>
          <p:sp>
            <p:nvSpPr>
              <p:cNvPr id="18" name="文本框 17"/>
              <p:cNvSpPr txBox="1"/>
              <p:nvPr/>
            </p:nvSpPr>
            <p:spPr>
              <a:xfrm>
                <a:off x="3231017" y="9552093"/>
                <a:ext cx="1625600" cy="47599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sz="1600" b="1" dirty="0" err="1">
                    <a:solidFill>
                      <a:srgbClr val="0070C0"/>
                    </a:solidFill>
                    <a:latin typeface="SimHei" charset="-122"/>
                    <a:ea typeface="SimHei" charset="-122"/>
                    <a:cs typeface="SimHei" charset="-122"/>
                    <a:sym typeface="Helvetica Light"/>
                  </a:rPr>
                  <a:t>Iphone</a:t>
                </a:r>
                <a:endParaRPr lang="en-US" altLang="zh-CN" sz="1600" b="1" dirty="0">
                  <a:solidFill>
                    <a:srgbClr val="0070C0"/>
                  </a:solidFill>
                  <a:latin typeface="SimHei" charset="-122"/>
                  <a:ea typeface="SimHei" charset="-122"/>
                  <a:cs typeface="SimHei" charset="-122"/>
                  <a:sym typeface="Helvetica Light"/>
                </a:endParaRPr>
              </a:p>
            </p:txBody>
          </p:sp>
        </p:grpSp>
        <p:grpSp>
          <p:nvGrpSpPr>
            <p:cNvPr id="21" name="组 20"/>
            <p:cNvGrpSpPr/>
            <p:nvPr/>
          </p:nvGrpSpPr>
          <p:grpSpPr>
            <a:xfrm>
              <a:off x="2599058" y="10426101"/>
              <a:ext cx="2463800" cy="2175259"/>
              <a:chOff x="2599058" y="10426101"/>
              <a:chExt cx="2463800" cy="2175259"/>
            </a:xfrm>
          </p:grpSpPr>
          <p:pic>
            <p:nvPicPr>
              <p:cNvPr id="9" name="图片 8"/>
              <p:cNvPicPr>
                <a:picLocks noChangeAspect="1"/>
              </p:cNvPicPr>
              <p:nvPr/>
            </p:nvPicPr>
            <p:blipFill>
              <a:blip r:embed="rId5"/>
              <a:stretch>
                <a:fillRect/>
              </a:stretch>
            </p:blipFill>
            <p:spPr>
              <a:xfrm>
                <a:off x="2797984" y="10426101"/>
                <a:ext cx="1915282" cy="1436462"/>
              </a:xfrm>
              <a:prstGeom prst="rect">
                <a:avLst/>
              </a:prstGeom>
            </p:spPr>
          </p:pic>
          <p:sp>
            <p:nvSpPr>
              <p:cNvPr id="20" name="文本框 19"/>
              <p:cNvSpPr txBox="1"/>
              <p:nvPr/>
            </p:nvSpPr>
            <p:spPr>
              <a:xfrm>
                <a:off x="2599058" y="11713689"/>
                <a:ext cx="2463800" cy="88767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sz="1600" b="1" dirty="0">
                    <a:solidFill>
                      <a:srgbClr val="0070C0"/>
                    </a:solidFill>
                    <a:latin typeface="SimHei" charset="-122"/>
                    <a:ea typeface="SimHei" charset="-122"/>
                    <a:cs typeface="SimHei" charset="-122"/>
                    <a:sym typeface="Helvetica Light"/>
                  </a:rPr>
                  <a:t>Monitor </a:t>
                </a:r>
              </a:p>
              <a:p>
                <a:pPr algn="ctr" defTabSz="412750" hangingPunct="0"/>
                <a:r>
                  <a:rPr lang="en-US" altLang="zh-CN" sz="1600" b="1" dirty="0">
                    <a:solidFill>
                      <a:srgbClr val="0070C0"/>
                    </a:solidFill>
                    <a:latin typeface="SimHei" charset="-122"/>
                    <a:ea typeface="SimHei" charset="-122"/>
                    <a:cs typeface="SimHei" charset="-122"/>
                    <a:sym typeface="Helvetica Light"/>
                  </a:rPr>
                  <a:t>Videos</a:t>
                </a:r>
                <a:endParaRPr lang="zh-CN" altLang="en-US" sz="1600" b="1" dirty="0">
                  <a:solidFill>
                    <a:srgbClr val="0070C0"/>
                  </a:solidFill>
                  <a:latin typeface="SimHei" charset="-122"/>
                  <a:ea typeface="SimHei" charset="-122"/>
                  <a:cs typeface="SimHei" charset="-122"/>
                  <a:sym typeface="Helvetica Light"/>
                </a:endParaRPr>
              </a:p>
            </p:txBody>
          </p:sp>
        </p:grpSp>
        <p:sp>
          <p:nvSpPr>
            <p:cNvPr id="22" name="文本框 21"/>
            <p:cNvSpPr txBox="1"/>
            <p:nvPr/>
          </p:nvSpPr>
          <p:spPr>
            <a:xfrm>
              <a:off x="2370458" y="4061642"/>
              <a:ext cx="2921000" cy="99058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b="1" dirty="0">
                  <a:solidFill>
                    <a:srgbClr val="0070C0"/>
                  </a:solidFill>
                  <a:latin typeface="Times New Roman" panose="02020603050405020304" pitchFamily="18" charset="0"/>
                  <a:ea typeface="SimHei" charset="-122"/>
                  <a:cs typeface="Times New Roman" panose="02020603050405020304" pitchFamily="18" charset="0"/>
                  <a:sym typeface="Helvetica Light"/>
                </a:rPr>
                <a:t>Image </a:t>
              </a:r>
            </a:p>
            <a:p>
              <a:pPr algn="ctr" defTabSz="412750" hangingPunct="0"/>
              <a:r>
                <a:rPr lang="en-US" altLang="zh-CN" b="1" dirty="0">
                  <a:solidFill>
                    <a:srgbClr val="0070C0"/>
                  </a:solidFill>
                  <a:latin typeface="Times New Roman" panose="02020603050405020304" pitchFamily="18" charset="0"/>
                  <a:ea typeface="SimHei" charset="-122"/>
                  <a:cs typeface="Times New Roman" panose="02020603050405020304" pitchFamily="18" charset="0"/>
                  <a:sym typeface="Helvetica Light"/>
                </a:rPr>
                <a:t>Acquisition</a:t>
              </a:r>
              <a:endParaRPr lang="zh-CN" altLang="en-US" b="1" dirty="0">
                <a:solidFill>
                  <a:srgbClr val="0070C0"/>
                </a:solidFill>
                <a:latin typeface="Times New Roman" panose="02020603050405020304" pitchFamily="18" charset="0"/>
                <a:ea typeface="SimHei" charset="-122"/>
                <a:cs typeface="Times New Roman" panose="02020603050405020304" pitchFamily="18" charset="0"/>
                <a:sym typeface="Helvetica Light"/>
              </a:endParaRPr>
            </a:p>
          </p:txBody>
        </p:sp>
        <p:sp>
          <p:nvSpPr>
            <p:cNvPr id="23" name="三角形 22"/>
            <p:cNvSpPr/>
            <p:nvPr/>
          </p:nvSpPr>
          <p:spPr>
            <a:xfrm rot="5400000">
              <a:off x="3765811" y="8288421"/>
              <a:ext cx="3982834" cy="877926"/>
            </a:xfrm>
            <a:prstGeom prst="triangl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25" name="文本框 24"/>
            <p:cNvSpPr txBox="1"/>
            <p:nvPr/>
          </p:nvSpPr>
          <p:spPr>
            <a:xfrm>
              <a:off x="6713858" y="4318606"/>
              <a:ext cx="2921000" cy="52745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b="1" dirty="0">
                  <a:solidFill>
                    <a:srgbClr val="0070C0"/>
                  </a:solidFill>
                  <a:latin typeface="Times New Roman" panose="02020603050405020304" pitchFamily="18" charset="0"/>
                  <a:ea typeface="SimHei" charset="-122"/>
                  <a:cs typeface="Times New Roman" panose="02020603050405020304" pitchFamily="18" charset="0"/>
                </a:rPr>
                <a:t>Face Recognition</a:t>
              </a:r>
              <a:endParaRPr lang="zh-CN" altLang="en-US" b="1" dirty="0">
                <a:solidFill>
                  <a:srgbClr val="0070C0"/>
                </a:solidFill>
                <a:latin typeface="Times New Roman" panose="02020603050405020304" pitchFamily="18" charset="0"/>
                <a:ea typeface="SimHei" charset="-122"/>
                <a:cs typeface="Times New Roman" panose="02020603050405020304" pitchFamily="18" charset="0"/>
                <a:sym typeface="Helvetica Light"/>
              </a:endParaRPr>
            </a:p>
          </p:txBody>
        </p:sp>
        <p:sp>
          <p:nvSpPr>
            <p:cNvPr id="24" name="圆角矩形 23"/>
            <p:cNvSpPr/>
            <p:nvPr/>
          </p:nvSpPr>
          <p:spPr>
            <a:xfrm>
              <a:off x="6620829" y="5638586"/>
              <a:ext cx="3153596" cy="1035182"/>
            </a:xfrm>
            <a:prstGeom prst="roundRect">
              <a:avLst/>
            </a:prstGeom>
            <a:gradFill flip="none" rotWithShape="1">
              <a:gsLst>
                <a:gs pos="82000">
                  <a:schemeClr val="accent1"/>
                </a:gs>
                <a:gs pos="0">
                  <a:schemeClr val="accent1">
                    <a:lumMod val="5000"/>
                    <a:lumOff val="95000"/>
                  </a:schemeClr>
                </a:gs>
                <a:gs pos="42000">
                  <a:schemeClr val="accent1">
                    <a:lumMod val="45000"/>
                    <a:lumOff val="55000"/>
                  </a:schemeClr>
                </a:gs>
                <a:gs pos="81000">
                  <a:schemeClr val="accent1"/>
                </a:gs>
                <a:gs pos="100000">
                  <a:schemeClr val="accent1">
                    <a:lumMod val="30000"/>
                    <a:lumOff val="70000"/>
                  </a:schemeClr>
                </a:gs>
              </a:gsLst>
              <a:lin ang="5400000" scaled="1"/>
              <a:tileRect/>
            </a:gra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26" name="文本框 25"/>
            <p:cNvSpPr txBox="1"/>
            <p:nvPr/>
          </p:nvSpPr>
          <p:spPr>
            <a:xfrm>
              <a:off x="6728791" y="5882585"/>
              <a:ext cx="2921000" cy="52745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b="1" dirty="0">
                  <a:solidFill>
                    <a:schemeClr val="bg1"/>
                  </a:solidFill>
                  <a:latin typeface="SimHei" charset="-122"/>
                  <a:ea typeface="SimHei" charset="-122"/>
                  <a:cs typeface="SimHei" charset="-122"/>
                  <a:sym typeface="Helvetica Light"/>
                </a:rPr>
                <a:t>Face Detection</a:t>
              </a:r>
              <a:endParaRPr lang="zh-CN" altLang="en-US" b="1" dirty="0">
                <a:solidFill>
                  <a:schemeClr val="bg1"/>
                </a:solidFill>
                <a:latin typeface="SimHei" charset="-122"/>
                <a:ea typeface="SimHei" charset="-122"/>
                <a:cs typeface="SimHei" charset="-122"/>
                <a:sym typeface="Helvetica Light"/>
              </a:endParaRPr>
            </a:p>
          </p:txBody>
        </p:sp>
        <p:sp>
          <p:nvSpPr>
            <p:cNvPr id="30" name="圆角矩形 29"/>
            <p:cNvSpPr/>
            <p:nvPr/>
          </p:nvSpPr>
          <p:spPr>
            <a:xfrm>
              <a:off x="6620829" y="7629140"/>
              <a:ext cx="3107058" cy="990589"/>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31" name="文本框 30"/>
            <p:cNvSpPr txBox="1"/>
            <p:nvPr/>
          </p:nvSpPr>
          <p:spPr>
            <a:xfrm>
              <a:off x="6713858" y="7629140"/>
              <a:ext cx="2752756" cy="99058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b="1" dirty="0">
                  <a:solidFill>
                    <a:schemeClr val="bg1"/>
                  </a:solidFill>
                  <a:latin typeface="SimHei" charset="-122"/>
                  <a:ea typeface="SimHei" charset="-122"/>
                  <a:cs typeface="SimHei" charset="-122"/>
                  <a:sym typeface="Helvetica Light"/>
                </a:rPr>
                <a:t>Feature Extraction</a:t>
              </a:r>
              <a:endParaRPr lang="zh-CN" altLang="en-US" b="1" dirty="0">
                <a:solidFill>
                  <a:schemeClr val="bg1"/>
                </a:solidFill>
                <a:latin typeface="SimHei" charset="-122"/>
                <a:ea typeface="SimHei" charset="-122"/>
                <a:cs typeface="SimHei" charset="-122"/>
                <a:sym typeface="Helvetica Light"/>
              </a:endParaRPr>
            </a:p>
          </p:txBody>
        </p:sp>
        <p:sp>
          <p:nvSpPr>
            <p:cNvPr id="32" name="圆角矩形 31"/>
            <p:cNvSpPr/>
            <p:nvPr/>
          </p:nvSpPr>
          <p:spPr>
            <a:xfrm>
              <a:off x="6604156" y="9739169"/>
              <a:ext cx="3153596" cy="956511"/>
            </a:xfrm>
            <a:prstGeom prst="round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33" name="文本框 32"/>
            <p:cNvSpPr txBox="1"/>
            <p:nvPr/>
          </p:nvSpPr>
          <p:spPr>
            <a:xfrm>
              <a:off x="6571016" y="9982299"/>
              <a:ext cx="2921000" cy="52745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b="1" dirty="0">
                  <a:solidFill>
                    <a:schemeClr val="bg1"/>
                  </a:solidFill>
                  <a:latin typeface="SimHei" charset="-122"/>
                  <a:ea typeface="SimHei" charset="-122"/>
                  <a:cs typeface="SimHei" charset="-122"/>
                  <a:sym typeface="Helvetica Light"/>
                </a:rPr>
                <a:t>Face Matching</a:t>
              </a:r>
              <a:endParaRPr lang="zh-CN" altLang="en-US" b="1" dirty="0">
                <a:solidFill>
                  <a:schemeClr val="bg1"/>
                </a:solidFill>
                <a:latin typeface="SimHei" charset="-122"/>
                <a:ea typeface="SimHei" charset="-122"/>
                <a:cs typeface="SimHei" charset="-122"/>
                <a:sym typeface="Helvetica Light"/>
              </a:endParaRPr>
            </a:p>
          </p:txBody>
        </p:sp>
        <p:sp>
          <p:nvSpPr>
            <p:cNvPr id="34" name="圆角矩形 33"/>
            <p:cNvSpPr/>
            <p:nvPr/>
          </p:nvSpPr>
          <p:spPr>
            <a:xfrm>
              <a:off x="6620829" y="11440963"/>
              <a:ext cx="3136922" cy="871575"/>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35" name="文本框 34"/>
            <p:cNvSpPr txBox="1"/>
            <p:nvPr/>
          </p:nvSpPr>
          <p:spPr>
            <a:xfrm>
              <a:off x="6604156" y="11381456"/>
              <a:ext cx="2921000" cy="99058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b="1" dirty="0">
                  <a:solidFill>
                    <a:schemeClr val="bg1"/>
                  </a:solidFill>
                  <a:latin typeface="SimHei" charset="-122"/>
                  <a:ea typeface="SimHei" charset="-122"/>
                  <a:cs typeface="SimHei" charset="-122"/>
                </a:rPr>
                <a:t>Recognition</a:t>
              </a:r>
            </a:p>
            <a:p>
              <a:pPr algn="ctr" defTabSz="412750" hangingPunct="0"/>
              <a:r>
                <a:rPr lang="en-US" altLang="zh-CN" b="1" dirty="0">
                  <a:solidFill>
                    <a:schemeClr val="bg1"/>
                  </a:solidFill>
                  <a:latin typeface="SimHei" charset="-122"/>
                  <a:ea typeface="SimHei" charset="-122"/>
                  <a:cs typeface="SimHei" charset="-122"/>
                  <a:sym typeface="Helvetica Light"/>
                </a:rPr>
                <a:t>Results</a:t>
              </a:r>
              <a:endParaRPr lang="zh-CN" altLang="en-US" b="1" dirty="0">
                <a:solidFill>
                  <a:schemeClr val="bg1"/>
                </a:solidFill>
                <a:latin typeface="SimHei" charset="-122"/>
                <a:ea typeface="SimHei" charset="-122"/>
                <a:cs typeface="SimHei" charset="-122"/>
                <a:sym typeface="Helvetica Light"/>
              </a:endParaRPr>
            </a:p>
          </p:txBody>
        </p:sp>
        <p:sp>
          <p:nvSpPr>
            <p:cNvPr id="27" name="下箭头 26"/>
            <p:cNvSpPr/>
            <p:nvPr/>
          </p:nvSpPr>
          <p:spPr>
            <a:xfrm>
              <a:off x="7947061" y="6758630"/>
              <a:ext cx="378950" cy="546069"/>
            </a:xfrm>
            <a:prstGeom prst="downArrow">
              <a:avLst/>
            </a:prstGeom>
            <a:solidFill>
              <a:schemeClr val="accent6">
                <a:lumMod val="40000"/>
                <a:lumOff val="60000"/>
              </a:schemeClr>
            </a:solidFill>
            <a:ln w="3175" cap="flat">
              <a:solidFill>
                <a:schemeClr val="bg1">
                  <a:lumMod val="50000"/>
                </a:schemeClr>
              </a:solid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37" name="下箭头 36"/>
            <p:cNvSpPr/>
            <p:nvPr/>
          </p:nvSpPr>
          <p:spPr>
            <a:xfrm>
              <a:off x="7947061" y="8789453"/>
              <a:ext cx="378950" cy="546069"/>
            </a:xfrm>
            <a:prstGeom prst="downArrow">
              <a:avLst/>
            </a:prstGeom>
            <a:solidFill>
              <a:schemeClr val="accent6">
                <a:lumMod val="40000"/>
                <a:lumOff val="60000"/>
              </a:schemeClr>
            </a:solidFill>
            <a:ln w="3175" cap="flat">
              <a:solidFill>
                <a:schemeClr val="bg1">
                  <a:lumMod val="50000"/>
                </a:schemeClr>
              </a:solid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38" name="下箭头 37"/>
            <p:cNvSpPr/>
            <p:nvPr/>
          </p:nvSpPr>
          <p:spPr>
            <a:xfrm>
              <a:off x="7947061" y="10795287"/>
              <a:ext cx="378950" cy="546069"/>
            </a:xfrm>
            <a:prstGeom prst="downArrow">
              <a:avLst/>
            </a:prstGeom>
            <a:solidFill>
              <a:schemeClr val="accent6">
                <a:lumMod val="40000"/>
                <a:lumOff val="60000"/>
              </a:schemeClr>
            </a:solidFill>
            <a:ln w="3175" cap="flat">
              <a:solidFill>
                <a:schemeClr val="bg1">
                  <a:lumMod val="50000"/>
                </a:schemeClr>
              </a:solid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cxnSp>
          <p:nvCxnSpPr>
            <p:cNvPr id="41" name="直线连接符 40"/>
            <p:cNvCxnSpPr/>
            <p:nvPr/>
          </p:nvCxnSpPr>
          <p:spPr>
            <a:xfrm rot="16200000" flipV="1">
              <a:off x="2022186" y="8823570"/>
              <a:ext cx="7394168" cy="25400"/>
            </a:xfrm>
            <a:prstGeom prst="line">
              <a:avLst/>
            </a:prstGeom>
            <a:noFill/>
            <a:ln w="38100" cap="flat">
              <a:solidFill>
                <a:srgbClr val="FF0000"/>
              </a:solidFill>
              <a:prstDash val="dash"/>
              <a:miter lim="400000"/>
            </a:ln>
            <a:effectLst/>
            <a:sp3d/>
          </p:spPr>
          <p:style>
            <a:lnRef idx="0">
              <a:scrgbClr r="0" g="0" b="0"/>
            </a:lnRef>
            <a:fillRef idx="0">
              <a:scrgbClr r="0" g="0" b="0"/>
            </a:fillRef>
            <a:effectRef idx="0">
              <a:scrgbClr r="0" g="0" b="0"/>
            </a:effectRef>
            <a:fontRef idx="none"/>
          </p:style>
        </p:cxnSp>
        <p:cxnSp>
          <p:nvCxnSpPr>
            <p:cNvPr id="43" name="直线连接符 42"/>
            <p:cNvCxnSpPr/>
            <p:nvPr/>
          </p:nvCxnSpPr>
          <p:spPr>
            <a:xfrm rot="16200000" flipV="1">
              <a:off x="6827058" y="8823570"/>
              <a:ext cx="7394168" cy="25400"/>
            </a:xfrm>
            <a:prstGeom prst="line">
              <a:avLst/>
            </a:prstGeom>
            <a:noFill/>
            <a:ln w="38100" cap="flat">
              <a:solidFill>
                <a:srgbClr val="FF0000"/>
              </a:solidFill>
              <a:prstDash val="dash"/>
              <a:miter lim="400000"/>
            </a:ln>
            <a:effectLst/>
            <a:sp3d/>
          </p:spPr>
          <p:style>
            <a:lnRef idx="0">
              <a:scrgbClr r="0" g="0" b="0"/>
            </a:lnRef>
            <a:fillRef idx="0">
              <a:scrgbClr r="0" g="0" b="0"/>
            </a:fillRef>
            <a:effectRef idx="0">
              <a:scrgbClr r="0" g="0" b="0"/>
            </a:effectRef>
            <a:fontRef idx="none"/>
          </p:style>
        </p:cxnSp>
        <p:sp>
          <p:nvSpPr>
            <p:cNvPr id="42" name="右箭头 41"/>
            <p:cNvSpPr/>
            <p:nvPr/>
          </p:nvSpPr>
          <p:spPr>
            <a:xfrm flipH="1">
              <a:off x="9870534" y="7600606"/>
              <a:ext cx="1238401" cy="894439"/>
            </a:xfrm>
            <a:prstGeom prst="rightArrow">
              <a:avLst/>
            </a:prstGeom>
            <a:solidFill>
              <a:srgbClr val="FCC500"/>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45" name="右箭头 44"/>
            <p:cNvSpPr/>
            <p:nvPr/>
          </p:nvSpPr>
          <p:spPr>
            <a:xfrm flipH="1">
              <a:off x="9870534" y="9625969"/>
              <a:ext cx="1238401" cy="894439"/>
            </a:xfrm>
            <a:prstGeom prst="rightArrow">
              <a:avLst/>
            </a:prstGeom>
            <a:solidFill>
              <a:srgbClr val="FCC500"/>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44" name="圆角矩形 43"/>
            <p:cNvSpPr/>
            <p:nvPr/>
          </p:nvSpPr>
          <p:spPr>
            <a:xfrm>
              <a:off x="11273859" y="8832891"/>
              <a:ext cx="956930" cy="498168"/>
            </a:xfrm>
            <a:prstGeom prst="roundRect">
              <a:avLst/>
            </a:prstGeom>
            <a:solidFill>
              <a:srgbClr val="92D050"/>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46" name="文本框 45"/>
            <p:cNvSpPr txBox="1"/>
            <p:nvPr/>
          </p:nvSpPr>
          <p:spPr>
            <a:xfrm>
              <a:off x="11487453" y="7813366"/>
              <a:ext cx="517718" cy="237445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eaVert" wrap="square" lIns="19050" tIns="19050" rIns="19050" bIns="19050" numCol="1" spcCol="38100" rtlCol="0" anchor="ctr">
              <a:spAutoFit/>
            </a:bodyPr>
            <a:lstStyle/>
            <a:p>
              <a:pPr algn="ctr" defTabSz="412750" hangingPunct="0"/>
              <a:endParaRPr lang="zh-CN" altLang="en-US" b="1" dirty="0">
                <a:solidFill>
                  <a:srgbClr val="0070C0"/>
                </a:solidFill>
                <a:latin typeface="SimHei" charset="-122"/>
                <a:ea typeface="SimHei" charset="-122"/>
                <a:cs typeface="SimHei" charset="-122"/>
                <a:sym typeface="Helvetica Light"/>
              </a:endParaRPr>
            </a:p>
          </p:txBody>
        </p:sp>
        <p:grpSp>
          <p:nvGrpSpPr>
            <p:cNvPr id="52" name="组 51"/>
            <p:cNvGrpSpPr/>
            <p:nvPr/>
          </p:nvGrpSpPr>
          <p:grpSpPr>
            <a:xfrm>
              <a:off x="13329576" y="7798741"/>
              <a:ext cx="3399181" cy="963136"/>
              <a:chOff x="13358707" y="9199746"/>
              <a:chExt cx="3399181" cy="963136"/>
            </a:xfrm>
          </p:grpSpPr>
          <p:sp>
            <p:nvSpPr>
              <p:cNvPr id="50" name="圆角矩形 49"/>
              <p:cNvSpPr/>
              <p:nvPr/>
            </p:nvSpPr>
            <p:spPr>
              <a:xfrm>
                <a:off x="13358707" y="9199746"/>
                <a:ext cx="3399181" cy="963136"/>
              </a:xfrm>
              <a:prstGeom prst="roundRect">
                <a:avLst/>
              </a:prstGeom>
              <a:solidFill>
                <a:srgbClr val="FFFFFF"/>
              </a:solidFill>
              <a:ln w="38100" cap="flat">
                <a:solidFill>
                  <a:schemeClr val="accent1">
                    <a:lumMod val="75000"/>
                  </a:schemeClr>
                </a:solid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51" name="文本框 50"/>
              <p:cNvSpPr txBox="1"/>
              <p:nvPr/>
            </p:nvSpPr>
            <p:spPr>
              <a:xfrm>
                <a:off x="13546435" y="9452898"/>
                <a:ext cx="2779997" cy="52745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dirty="0">
                    <a:solidFill>
                      <a:srgbClr val="0070C0"/>
                    </a:solidFill>
                    <a:latin typeface="Times New Roman" charset="0"/>
                    <a:ea typeface="Times New Roman" charset="0"/>
                    <a:cs typeface="Times New Roman" charset="0"/>
                  </a:rPr>
                  <a:t>Gabor,</a:t>
                </a:r>
                <a:r>
                  <a:rPr lang="zh-CN" altLang="en-US" dirty="0">
                    <a:solidFill>
                      <a:srgbClr val="0070C0"/>
                    </a:solidFill>
                    <a:latin typeface="Times New Roman" charset="0"/>
                    <a:ea typeface="Times New Roman" charset="0"/>
                    <a:cs typeface="Times New Roman" charset="0"/>
                  </a:rPr>
                  <a:t> </a:t>
                </a:r>
                <a:r>
                  <a:rPr lang="en-US" altLang="zh-CN" dirty="0">
                    <a:solidFill>
                      <a:srgbClr val="0070C0"/>
                    </a:solidFill>
                    <a:latin typeface="Times New Roman" charset="0"/>
                    <a:ea typeface="Times New Roman" charset="0"/>
                    <a:cs typeface="Times New Roman" charset="0"/>
                  </a:rPr>
                  <a:t>LBP etc.</a:t>
                </a:r>
                <a:endParaRPr lang="zh-CN" altLang="en-US" dirty="0">
                  <a:solidFill>
                    <a:srgbClr val="0070C0"/>
                  </a:solidFill>
                  <a:latin typeface="Times New Roman" charset="0"/>
                  <a:ea typeface="Times New Roman" charset="0"/>
                  <a:cs typeface="Times New Roman" charset="0"/>
                  <a:sym typeface="Helvetica Light"/>
                </a:endParaRPr>
              </a:p>
            </p:txBody>
          </p:sp>
        </p:grpSp>
        <p:sp>
          <p:nvSpPr>
            <p:cNvPr id="54" name="右箭头 53"/>
            <p:cNvSpPr/>
            <p:nvPr/>
          </p:nvSpPr>
          <p:spPr>
            <a:xfrm flipH="1">
              <a:off x="12331103" y="7604594"/>
              <a:ext cx="863999" cy="894439"/>
            </a:xfrm>
            <a:prstGeom prst="rightArrow">
              <a:avLst/>
            </a:prstGeom>
            <a:solidFill>
              <a:schemeClr val="accent6">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grpSp>
          <p:nvGrpSpPr>
            <p:cNvPr id="55" name="组 54"/>
            <p:cNvGrpSpPr/>
            <p:nvPr/>
          </p:nvGrpSpPr>
          <p:grpSpPr>
            <a:xfrm>
              <a:off x="13329576" y="9823794"/>
              <a:ext cx="3399177" cy="963136"/>
              <a:chOff x="13358707" y="9199746"/>
              <a:chExt cx="3399177" cy="963136"/>
            </a:xfrm>
          </p:grpSpPr>
          <p:sp>
            <p:nvSpPr>
              <p:cNvPr id="56" name="圆角矩形 55"/>
              <p:cNvSpPr/>
              <p:nvPr/>
            </p:nvSpPr>
            <p:spPr>
              <a:xfrm>
                <a:off x="13358707" y="9199746"/>
                <a:ext cx="3399177" cy="963136"/>
              </a:xfrm>
              <a:prstGeom prst="roundRect">
                <a:avLst/>
              </a:prstGeom>
              <a:solidFill>
                <a:srgbClr val="FFFFFF"/>
              </a:solidFill>
              <a:ln w="38100" cap="flat">
                <a:solidFill>
                  <a:schemeClr val="accent1">
                    <a:lumMod val="75000"/>
                  </a:schemeClr>
                </a:solid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57" name="文本框 56"/>
              <p:cNvSpPr txBox="1"/>
              <p:nvPr/>
            </p:nvSpPr>
            <p:spPr>
              <a:xfrm>
                <a:off x="13546435" y="9410275"/>
                <a:ext cx="3020796" cy="5789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sz="2000" dirty="0">
                    <a:solidFill>
                      <a:srgbClr val="0070C0"/>
                    </a:solidFill>
                    <a:latin typeface="Times New Roman" charset="0"/>
                    <a:ea typeface="Times New Roman" charset="0"/>
                    <a:cs typeface="Times New Roman" charset="0"/>
                  </a:rPr>
                  <a:t>Deep</a:t>
                </a:r>
                <a:r>
                  <a:rPr lang="zh-CN" altLang="en-US" sz="2000" dirty="0">
                    <a:solidFill>
                      <a:srgbClr val="0070C0"/>
                    </a:solidFill>
                    <a:latin typeface="Times New Roman" charset="0"/>
                    <a:ea typeface="Times New Roman" charset="0"/>
                    <a:cs typeface="Times New Roman" charset="0"/>
                  </a:rPr>
                  <a:t> </a:t>
                </a:r>
                <a:r>
                  <a:rPr lang="en-US" altLang="zh-CN" sz="2000" dirty="0">
                    <a:solidFill>
                      <a:srgbClr val="0070C0"/>
                    </a:solidFill>
                    <a:latin typeface="Times New Roman" charset="0"/>
                    <a:ea typeface="Times New Roman" charset="0"/>
                    <a:cs typeface="Times New Roman" charset="0"/>
                  </a:rPr>
                  <a:t>Learning</a:t>
                </a:r>
              </a:p>
            </p:txBody>
          </p:sp>
        </p:grpSp>
        <p:sp>
          <p:nvSpPr>
            <p:cNvPr id="58" name="右箭头 57"/>
            <p:cNvSpPr/>
            <p:nvPr/>
          </p:nvSpPr>
          <p:spPr>
            <a:xfrm flipH="1">
              <a:off x="12331103" y="9629647"/>
              <a:ext cx="863999" cy="894439"/>
            </a:xfrm>
            <a:prstGeom prst="rightArrow">
              <a:avLst/>
            </a:prstGeom>
            <a:solidFill>
              <a:schemeClr val="accent6">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sp>
          <p:nvSpPr>
            <p:cNvPr id="59" name="文本框 58"/>
            <p:cNvSpPr txBox="1"/>
            <p:nvPr/>
          </p:nvSpPr>
          <p:spPr>
            <a:xfrm>
              <a:off x="13376301" y="4295381"/>
              <a:ext cx="2921000" cy="52745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r>
                <a:rPr lang="en-US" altLang="zh-CN" b="1" dirty="0">
                  <a:solidFill>
                    <a:srgbClr val="0070C0"/>
                  </a:solidFill>
                  <a:latin typeface="Times New Roman" panose="02020603050405020304" pitchFamily="18" charset="0"/>
                  <a:ea typeface="SimHei" charset="-122"/>
                  <a:cs typeface="Times New Roman" panose="02020603050405020304" pitchFamily="18" charset="0"/>
                </a:rPr>
                <a:t>Model Training</a:t>
              </a:r>
              <a:endParaRPr lang="zh-CN" altLang="en-US" b="1" dirty="0">
                <a:solidFill>
                  <a:srgbClr val="0070C0"/>
                </a:solidFill>
                <a:latin typeface="Times New Roman" panose="02020603050405020304" pitchFamily="18" charset="0"/>
                <a:ea typeface="SimHei" charset="-122"/>
                <a:cs typeface="Times New Roman" panose="02020603050405020304" pitchFamily="18" charset="0"/>
                <a:sym typeface="Helvetica Light"/>
              </a:endParaRPr>
            </a:p>
          </p:txBody>
        </p:sp>
        <p:sp>
          <p:nvSpPr>
            <p:cNvPr id="61" name="右箭头 60"/>
            <p:cNvSpPr/>
            <p:nvPr/>
          </p:nvSpPr>
          <p:spPr>
            <a:xfrm rot="16200000" flipH="1">
              <a:off x="14466624" y="6619584"/>
              <a:ext cx="799951" cy="877926"/>
            </a:xfrm>
            <a:prstGeom prst="rightArrow">
              <a:avLst/>
            </a:prstGeom>
            <a:solidFill>
              <a:schemeClr val="accent6">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12750" hangingPunct="0"/>
              <a:endParaRPr lang="zh-CN" altLang="en-US" sz="1500">
                <a:solidFill>
                  <a:srgbClr val="FFFFFF"/>
                </a:solidFill>
                <a:sym typeface="Helvetica Light"/>
              </a:endParaRPr>
            </a:p>
          </p:txBody>
        </p:sp>
      </p:grpSp>
      <p:pic>
        <p:nvPicPr>
          <p:cNvPr id="5" name="图片 9">
            <a:extLst>
              <a:ext uri="{FF2B5EF4-FFF2-40B4-BE49-F238E27FC236}">
                <a16:creationId xmlns:a16="http://schemas.microsoft.com/office/drawing/2014/main" id="{4F4EF9FB-D721-D2BF-85F5-6201059EF414}"/>
              </a:ext>
            </a:extLst>
          </p:cNvPr>
          <p:cNvPicPr>
            <a:picLocks noChangeAspect="1"/>
          </p:cNvPicPr>
          <p:nvPr/>
        </p:nvPicPr>
        <p:blipFill>
          <a:blip r:embed="rId6"/>
          <a:stretch>
            <a:fillRect/>
          </a:stretch>
        </p:blipFill>
        <p:spPr>
          <a:xfrm>
            <a:off x="6593674" y="1900122"/>
            <a:ext cx="2866579" cy="884984"/>
          </a:xfrm>
          <a:prstGeom prst="rect">
            <a:avLst/>
          </a:prstGeom>
        </p:spPr>
      </p:pic>
      <p:sp>
        <p:nvSpPr>
          <p:cNvPr id="8" name="Title 1">
            <a:extLst>
              <a:ext uri="{FF2B5EF4-FFF2-40B4-BE49-F238E27FC236}">
                <a16:creationId xmlns:a16="http://schemas.microsoft.com/office/drawing/2014/main" id="{A8273C25-96E3-0D65-F1DE-C199AB0A5B28}"/>
              </a:ext>
            </a:extLst>
          </p:cNvPr>
          <p:cNvSpPr>
            <a:spLocks noGrp="1"/>
          </p:cNvSpPr>
          <p:nvPr>
            <p:ph type="title"/>
          </p:nvPr>
        </p:nvSpPr>
        <p:spPr>
          <a:xfrm>
            <a:off x="838200" y="-27435"/>
            <a:ext cx="10515600" cy="1325563"/>
          </a:xfrm>
        </p:spPr>
        <p:txBody>
          <a:bodyPr/>
          <a:lstStyle/>
          <a:p>
            <a:r>
              <a:rPr lang="en-US" dirty="0"/>
              <a:t>Face Recognition </a:t>
            </a:r>
            <a:r>
              <a:rPr lang="en-US" altLang="zh-CN" dirty="0"/>
              <a:t>System</a:t>
            </a:r>
            <a:endParaRPr lang="en-US" dirty="0"/>
          </a:p>
        </p:txBody>
      </p:sp>
      <p:pic>
        <p:nvPicPr>
          <p:cNvPr id="11" name="Picture 2" descr="https://timgsa.baidu.com/timg?image&amp;quality=80&amp;size=b9999_10000&amp;sec=1520337002765&amp;di=89128b240e856e08af11ec06ebcf6877&amp;imgtype=0&amp;src=http%3A%2F%2Fwww.chinairn.com%2FUserFiles%2Fimage%2F20161115%2F20161115090633_2373.jpg">
            <a:extLst>
              <a:ext uri="{FF2B5EF4-FFF2-40B4-BE49-F238E27FC236}">
                <a16:creationId xmlns:a16="http://schemas.microsoft.com/office/drawing/2014/main" id="{13AB6AF7-9CA8-01D3-730D-18C7E66DC2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260" y="1900122"/>
            <a:ext cx="2273032" cy="12811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b2museum.cdstm.cn/identification/img/image146.jpg">
            <a:extLst>
              <a:ext uri="{FF2B5EF4-FFF2-40B4-BE49-F238E27FC236}">
                <a16:creationId xmlns:a16="http://schemas.microsoft.com/office/drawing/2014/main" id="{AEB13862-652D-591C-5F52-785286C1B0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1287" y="5426716"/>
            <a:ext cx="2945624" cy="106013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组 1">
            <a:extLst>
              <a:ext uri="{FF2B5EF4-FFF2-40B4-BE49-F238E27FC236}">
                <a16:creationId xmlns:a16="http://schemas.microsoft.com/office/drawing/2014/main" id="{43AF1933-70E6-EA2B-E164-A2BD92990AF5}"/>
              </a:ext>
            </a:extLst>
          </p:cNvPr>
          <p:cNvGrpSpPr/>
          <p:nvPr/>
        </p:nvGrpSpPr>
        <p:grpSpPr>
          <a:xfrm>
            <a:off x="9747161" y="4928171"/>
            <a:ext cx="2153229" cy="1545135"/>
            <a:chOff x="10116860" y="8179720"/>
            <a:chExt cx="5046940" cy="4970958"/>
          </a:xfrm>
        </p:grpSpPr>
        <p:pic>
          <p:nvPicPr>
            <p:cNvPr id="29" name="Picture 8" descr="https://timgsa.baidu.com/timg?image&amp;quality=80&amp;size=b10000_10000&amp;sec=1520325998&amp;di=7a3e54f51ac9c62ba88964e47dfb27aa&amp;src=http://i2.sinaimg.cn/lx/2012/0517/U7926P8DT20120517140106.jpg">
              <a:extLst>
                <a:ext uri="{FF2B5EF4-FFF2-40B4-BE49-F238E27FC236}">
                  <a16:creationId xmlns:a16="http://schemas.microsoft.com/office/drawing/2014/main" id="{066B34B0-E5AB-BAF2-990D-85C99B4563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16860" y="8179720"/>
              <a:ext cx="4967960" cy="22256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https://ss0.bdstatic.com/70cFuHSh_Q1YnxGkpoWK1HF6hhy/it/u=3901346599,320324223&amp;fm=27&amp;gp=0.jpg">
              <a:extLst>
                <a:ext uri="{FF2B5EF4-FFF2-40B4-BE49-F238E27FC236}">
                  <a16:creationId xmlns:a16="http://schemas.microsoft.com/office/drawing/2014/main" id="{0FEC334A-A8DA-7D74-B4EC-03851F9BEA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9418" y="10811128"/>
              <a:ext cx="5044382" cy="2339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2" descr="https://ss0.bdstatic.com/70cFvHSh_Q1YnxGkpoWK1HF6hhy/it/u=3700997367,1501579075&amp;fm=27&amp;gp=0.jpg">
            <a:extLst>
              <a:ext uri="{FF2B5EF4-FFF2-40B4-BE49-F238E27FC236}">
                <a16:creationId xmlns:a16="http://schemas.microsoft.com/office/drawing/2014/main" id="{3420D833-EFEA-4B0F-B852-4A497B05CF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5478" y="3284798"/>
            <a:ext cx="2257554" cy="154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76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686924" cy="523220"/>
          </a:xfrm>
          <a:prstGeom prst="rect">
            <a:avLst/>
          </a:prstGeom>
          <a:noFill/>
        </p:spPr>
        <p:txBody>
          <a:bodyPr wrap="none" rtlCol="0">
            <a:spAutoFit/>
          </a:bodyPr>
          <a:lstStyle/>
          <a:p>
            <a:r>
              <a:rPr lang="en-US" sz="2800" dirty="0">
                <a:solidFill>
                  <a:schemeClr val="bg1">
                    <a:lumMod val="85000"/>
                  </a:schemeClr>
                </a:solidFill>
                <a:latin typeface="Times New Roman" panose="02020603050405020304" pitchFamily="18" charset="0"/>
                <a:cs typeface="Times New Roman" panose="02020603050405020304" pitchFamily="18" charset="0"/>
              </a:rPr>
              <a:t>1 </a:t>
            </a:r>
            <a:r>
              <a:rPr lang="en-US" altLang="zh-CN" sz="2800" dirty="0">
                <a:solidFill>
                  <a:schemeClr val="bg1">
                    <a:lumMod val="85000"/>
                  </a:schemeClr>
                </a:solidFill>
                <a:latin typeface="Times New Roman" panose="02020603050405020304" pitchFamily="18" charset="0"/>
                <a:cs typeface="Times New Roman" panose="02020603050405020304" pitchFamily="18" charset="0"/>
              </a:rPr>
              <a:t>Applications of deep learning</a:t>
            </a:r>
            <a:endParaRPr lang="en-US" sz="28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48358" y="3502889"/>
            <a:ext cx="5105885"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Modern deep learning structures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7" y="4343260"/>
            <a:ext cx="4827091" cy="523220"/>
          </a:xfrm>
          <a:prstGeom prst="rect">
            <a:avLst/>
          </a:prstGeom>
          <a:noFill/>
        </p:spPr>
        <p:txBody>
          <a:bodyPr wrap="none" rtlCol="0">
            <a:spAutoFit/>
          </a:bodyPr>
          <a:lstStyle/>
          <a:p>
            <a:r>
              <a:rPr lang="en-US" sz="2800" dirty="0">
                <a:solidFill>
                  <a:schemeClr val="tx2">
                    <a:lumMod val="20000"/>
                    <a:lumOff val="80000"/>
                  </a:schemeClr>
                </a:solidFill>
                <a:latin typeface="Times New Roman" panose="02020603050405020304" pitchFamily="18" charset="0"/>
                <a:cs typeface="Times New Roman" panose="02020603050405020304" pitchFamily="18" charset="0"/>
              </a:rPr>
              <a:t>4 </a:t>
            </a:r>
            <a:r>
              <a:rPr lang="en-US" altLang="zh-CN" sz="2800" dirty="0">
                <a:solidFill>
                  <a:schemeClr val="tx2">
                    <a:lumMod val="20000"/>
                    <a:lumOff val="80000"/>
                  </a:schemeClr>
                </a:solidFill>
                <a:latin typeface="Times New Roman" panose="02020603050405020304" pitchFamily="18" charset="0"/>
                <a:cs typeface="Times New Roman" panose="02020603050405020304" pitchFamily="18" charset="0"/>
              </a:rPr>
              <a:t>Training deep learning models</a:t>
            </a:r>
            <a:endParaRPr lang="en-US" sz="2800"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3618EF8-89DA-91E1-2867-426265F34EF5}"/>
              </a:ext>
            </a:extLst>
          </p:cNvPr>
          <p:cNvSpPr txBox="1"/>
          <p:nvPr/>
        </p:nvSpPr>
        <p:spPr>
          <a:xfrm>
            <a:off x="848358" y="5234432"/>
            <a:ext cx="3482043" cy="523220"/>
          </a:xfrm>
          <a:prstGeom prst="rect">
            <a:avLst/>
          </a:prstGeom>
          <a:noFill/>
        </p:spPr>
        <p:txBody>
          <a:bodyPr wrap="none" rtlCol="0">
            <a:spAutoFit/>
          </a:bodyPr>
          <a:lstStyle/>
          <a:p>
            <a:r>
              <a:rPr lang="en-US" sz="2800" dirty="0">
                <a:solidFill>
                  <a:srgbClr val="4B9CD3"/>
                </a:solidFill>
                <a:latin typeface="Times New Roman" panose="02020603050405020304" pitchFamily="18" charset="0"/>
                <a:cs typeface="Times New Roman" panose="02020603050405020304" pitchFamily="18" charset="0"/>
              </a:rPr>
              <a:t>5 </a:t>
            </a:r>
            <a:r>
              <a:rPr lang="en-US" altLang="zh-CN" sz="2800" dirty="0">
                <a:solidFill>
                  <a:srgbClr val="4B9CD3"/>
                </a:solidFill>
                <a:latin typeface="Times New Roman" panose="02020603050405020304" pitchFamily="18" charset="0"/>
                <a:cs typeface="Times New Roman" panose="02020603050405020304" pitchFamily="18" charset="0"/>
              </a:rPr>
              <a:t>Deep learning theory</a:t>
            </a:r>
            <a:endParaRPr lang="en-US" sz="2800" dirty="0">
              <a:solidFill>
                <a:srgbClr val="4B9CD3"/>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12B0F14-1DCB-82CC-4610-991BEAA0F186}"/>
              </a:ext>
            </a:extLst>
          </p:cNvPr>
          <p:cNvSpPr txBox="1"/>
          <p:nvPr/>
        </p:nvSpPr>
        <p:spPr>
          <a:xfrm>
            <a:off x="848357" y="2684790"/>
            <a:ext cx="3440365"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 learning basics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802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4AA5-BB8A-D83A-E2AB-3BDFFF380DB3}"/>
              </a:ext>
            </a:extLst>
          </p:cNvPr>
          <p:cNvSpPr>
            <a:spLocks noGrp="1"/>
          </p:cNvSpPr>
          <p:nvPr>
            <p:ph type="title"/>
          </p:nvPr>
        </p:nvSpPr>
        <p:spPr>
          <a:xfrm>
            <a:off x="838200" y="0"/>
            <a:ext cx="10515600" cy="1325563"/>
          </a:xfrm>
        </p:spPr>
        <p:txBody>
          <a:bodyPr/>
          <a:lstStyle/>
          <a:p>
            <a:r>
              <a:rPr lang="en-US" b="0" i="0" u="none" strike="noStrike" baseline="0" dirty="0"/>
              <a:t>Statistical Theory of Deep Learning</a:t>
            </a:r>
            <a:br>
              <a:rPr lang="en-US" dirty="0"/>
            </a:br>
            <a:endParaRPr lang="en-US" dirty="0"/>
          </a:p>
        </p:txBody>
      </p:sp>
      <p:sp>
        <p:nvSpPr>
          <p:cNvPr id="4" name="Slide Number Placeholder 3">
            <a:extLst>
              <a:ext uri="{FF2B5EF4-FFF2-40B4-BE49-F238E27FC236}">
                <a16:creationId xmlns:a16="http://schemas.microsoft.com/office/drawing/2014/main" id="{CADF085B-F6A8-7C8D-4858-0DF1B3BD8F16}"/>
              </a:ext>
            </a:extLst>
          </p:cNvPr>
          <p:cNvSpPr>
            <a:spLocks noGrp="1"/>
          </p:cNvSpPr>
          <p:nvPr>
            <p:ph type="sldNum" sz="quarter" idx="12"/>
          </p:nvPr>
        </p:nvSpPr>
        <p:spPr/>
        <p:txBody>
          <a:bodyPr/>
          <a:lstStyle/>
          <a:p>
            <a:fld id="{E94F539D-20DE-4643-B79C-4A2AAC5ABD26}" type="slidenum">
              <a:rPr kumimoji="1" lang="zh-CN" altLang="en-US" smtClean="0"/>
              <a:t>49</a:t>
            </a:fld>
            <a:endParaRPr kumimoji="1" lang="zh-CN" altLang="en-US"/>
          </a:p>
        </p:txBody>
      </p:sp>
      <p:sp>
        <p:nvSpPr>
          <p:cNvPr id="5" name="Rectangle 1">
            <a:extLst>
              <a:ext uri="{FF2B5EF4-FFF2-40B4-BE49-F238E27FC236}">
                <a16:creationId xmlns:a16="http://schemas.microsoft.com/office/drawing/2014/main" id="{7D0D6B7C-9ED6-87CD-B4A1-983B0A1D9906}"/>
              </a:ext>
            </a:extLst>
          </p:cNvPr>
          <p:cNvSpPr>
            <a:spLocks noGrp="1" noChangeArrowheads="1"/>
          </p:cNvSpPr>
          <p:nvPr>
            <p:ph idx="1"/>
          </p:nvPr>
        </p:nvSpPr>
        <p:spPr bwMode="auto">
          <a:xfrm>
            <a:off x="400883" y="647390"/>
            <a:ext cx="5638797"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1800" b="1" i="0" u="none" strike="noStrike" baseline="0" dirty="0">
                <a:solidFill>
                  <a:srgbClr val="4B9CD3"/>
                </a:solidFill>
                <a:latin typeface="Arial" panose="020B0604020202020204" pitchFamily="34" charset="0"/>
                <a:cs typeface="Arial" panose="020B0604020202020204" pitchFamily="34" charset="0"/>
              </a:rPr>
              <a:t>Approximation theory viewpoint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4B9CD3"/>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panose="020B0604020202020204" pitchFamily="34" charset="0"/>
              </a:rPr>
              <a:t>Recently, a large collection of works bridge approximation theory of neural network models with empirical processes.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Applications:</a:t>
            </a:r>
            <a:r>
              <a:rPr lang="en-US" altLang="en-US" sz="1600" dirty="0">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Fast convergence rates of excess risks in regression and classification tasks.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Perspectives:</a:t>
            </a:r>
            <a:r>
              <a:rPr kumimoji="0" lang="en-US" altLang="en-US" sz="1600" b="0" i="0" u="none" strike="noStrike" cap="none" normalizeH="0" baseline="0" dirty="0">
                <a:ln>
                  <a:noFill/>
                </a:ln>
                <a:solidFill>
                  <a:schemeClr val="tx1"/>
                </a:solidFill>
                <a:effectLst/>
                <a:latin typeface="Arial" panose="020B0604020202020204" pitchFamily="34" charset="0"/>
              </a:rPr>
              <a:t> Measuring complexities of neural networks for function approximations.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Scaling Parameters:</a:t>
            </a:r>
            <a:r>
              <a:rPr lang="en-US" altLang="en-US" sz="1600" dirty="0">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Network width, depth, and active parameters should scale with sample size, data dimension, and function smoothness index.</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Assumptions: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latin typeface="Arial" panose="020B0604020202020204" pitchFamily="34" charset="0"/>
              </a:rPr>
              <a:t>Assumes global minimizers of loss functions are obtainable.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latin typeface="Arial" panose="020B0604020202020204" pitchFamily="34" charset="0"/>
              </a:rPr>
              <a:t>Focuses on statistical properties without optimization concerns.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latin typeface="Arial" panose="020B0604020202020204" pitchFamily="34" charset="0"/>
              </a:rPr>
              <a:t>Recognizes non-convexity of loss functions due to non-linear activation functions.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76EB145-52B7-C1E6-7CD3-AA827281EB92}"/>
              </a:ext>
            </a:extLst>
          </p:cNvPr>
          <p:cNvSpPr txBox="1">
            <a:spLocks noChangeArrowheads="1"/>
          </p:cNvSpPr>
          <p:nvPr/>
        </p:nvSpPr>
        <p:spPr bwMode="auto">
          <a:xfrm>
            <a:off x="6049619" y="691129"/>
            <a:ext cx="6039679" cy="544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solidFill>
                  <a:srgbClr val="4B9CD3"/>
                </a:solidFill>
                <a:latin typeface="Arial" panose="020B0604020202020204" pitchFamily="34" charset="0"/>
                <a:cs typeface="Arial" panose="020B0604020202020204" pitchFamily="34" charset="0"/>
              </a:rPr>
              <a:t>Training Dynamics Viewpoint</a:t>
            </a: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                                                                                  Understanding non-convex loss functions for neural network models is crucial. Key implications for generalization capabilities.</a:t>
            </a:r>
          </a:p>
          <a:p>
            <a:pPr marL="0" indent="0">
              <a:buNone/>
            </a:pPr>
            <a:r>
              <a:rPr lang="en-US" sz="1600" b="1" dirty="0">
                <a:latin typeface="Arial" panose="020B0604020202020204" pitchFamily="34" charset="0"/>
                <a:cs typeface="Arial" panose="020B0604020202020204" pitchFamily="34" charset="0"/>
              </a:rPr>
              <a:t>Key Empirical Findings: </a:t>
            </a:r>
            <a:r>
              <a:rPr lang="en-US" sz="1600" dirty="0">
                <a:latin typeface="Arial" panose="020B0604020202020204" pitchFamily="34" charset="0"/>
                <a:cs typeface="Arial" panose="020B0604020202020204" pitchFamily="34" charset="0"/>
              </a:rPr>
              <a:t>Overparameterized neural networks trained by stochastic gradient descent can fit noisy data or random noise perfectly but still generalize well.</a:t>
            </a:r>
          </a:p>
          <a:p>
            <a:pPr marL="0" indent="0">
              <a:buNone/>
            </a:pPr>
            <a:endParaRPr lang="en-US" sz="1600" b="1"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Overparameterization Insights:</a:t>
            </a:r>
            <a:endParaRPr lang="en-US" sz="1600" dirty="0">
              <a:latin typeface="Arial" panose="020B0604020202020204" pitchFamily="34" charset="0"/>
              <a:cs typeface="Arial" panose="020B0604020202020204" pitchFamily="34" charset="0"/>
            </a:endParaRPr>
          </a:p>
          <a:p>
            <a:pPr algn="l"/>
            <a:r>
              <a:rPr lang="en-US" altLang="zh-CN" sz="1600" dirty="0">
                <a:latin typeface="Arial" panose="020B0604020202020204" pitchFamily="34" charset="0"/>
                <a:cs typeface="Arial" panose="020B0604020202020204" pitchFamily="34" charset="0"/>
              </a:rPr>
              <a:t>T</a:t>
            </a:r>
            <a:r>
              <a:rPr lang="en-US" sz="1600" b="0" i="0" u="none" strike="noStrike" baseline="0" dirty="0">
                <a:latin typeface="Arial" panose="020B0604020202020204" pitchFamily="34" charset="0"/>
                <a:cs typeface="Arial" panose="020B0604020202020204" pitchFamily="34" charset="0"/>
              </a:rPr>
              <a:t>he dynamics of deep neural networks with large enough width, trained via gradient descent (GD) in ℓ2-loss, behave similarly to those of functions in reproducing kernel Hilbert spaces (RKHS),where the kernel is associated with a specific network architecture.</a:t>
            </a:r>
            <a:r>
              <a:rPr lang="en-US" sz="1600" b="1" dirty="0">
                <a:latin typeface="Arial" panose="020B0604020202020204" pitchFamily="34" charset="0"/>
                <a:cs typeface="Arial" panose="020B0604020202020204" pitchFamily="34" charset="0"/>
              </a:rPr>
              <a:t> </a:t>
            </a:r>
          </a:p>
          <a:p>
            <a:pPr algn="l"/>
            <a:r>
              <a:rPr lang="en-US" altLang="zh-CN" sz="1600" b="0" i="0" u="none" strike="noStrike" baseline="0" dirty="0">
                <a:latin typeface="Arial" panose="020B0604020202020204" pitchFamily="34" charset="0"/>
                <a:cs typeface="Arial" panose="020B0604020202020204" pitchFamily="34" charset="0"/>
              </a:rPr>
              <a:t>In </a:t>
            </a:r>
            <a:r>
              <a:rPr lang="en-US" sz="1600" b="0" i="0" u="none" strike="noStrike" baseline="0" dirty="0">
                <a:latin typeface="Arial" panose="020B0604020202020204" pitchFamily="34" charset="0"/>
                <a:cs typeface="Arial" panose="020B0604020202020204" pitchFamily="34" charset="0"/>
              </a:rPr>
              <a:t>the Mean-Field (MF) regime, the network parameters have the flexibility to deviate significantly from their initial values, even though it necessitates an infinite width.</a:t>
            </a:r>
          </a:p>
          <a:p>
            <a:pPr algn="l"/>
            <a:r>
              <a:rPr lang="en-US" sz="1600" dirty="0">
                <a:latin typeface="Arial" panose="020B0604020202020204" pitchFamily="34" charset="0"/>
                <a:cs typeface="Arial" panose="020B0604020202020204" pitchFamily="34" charset="0"/>
              </a:rPr>
              <a:t>Comprehensive understanding of weight initializations and learning rate </a:t>
            </a:r>
            <a:r>
              <a:rPr lang="en-US" sz="1600" dirty="0" err="1">
                <a:latin typeface="Arial" panose="020B0604020202020204" pitchFamily="34" charset="0"/>
                <a:cs typeface="Arial" panose="020B0604020202020204" pitchFamily="34" charset="0"/>
              </a:rPr>
              <a:t>scalings</a:t>
            </a:r>
            <a:r>
              <a:rPr lang="en-US" sz="1600" dirty="0">
                <a:latin typeface="Arial" panose="020B0604020202020204" pitchFamily="34" charset="0"/>
                <a:cs typeface="Arial" panose="020B0604020202020204" pitchFamily="34" charset="0"/>
              </a:rPr>
              <a:t> in gradient-based methods.</a:t>
            </a:r>
          </a:p>
          <a:p>
            <a:pPr marL="0" indent="0" eaLnBrk="0" fontAlgn="base" hangingPunct="0">
              <a:lnSpc>
                <a:spcPct val="100000"/>
              </a:lnSpc>
              <a:spcBef>
                <a:spcPct val="0"/>
              </a:spcBef>
              <a:spcAft>
                <a:spcPct val="0"/>
              </a:spcAft>
              <a:buFontTx/>
              <a:buNone/>
            </a:pPr>
            <a:endParaRPr lang="en-US" altLang="en-US" sz="1400" dirty="0">
              <a:latin typeface="Arial" panose="020B0604020202020204" pitchFamily="34" charset="0"/>
            </a:endParaRPr>
          </a:p>
        </p:txBody>
      </p:sp>
      <p:cxnSp>
        <p:nvCxnSpPr>
          <p:cNvPr id="8" name="Straight Connector 7">
            <a:extLst>
              <a:ext uri="{FF2B5EF4-FFF2-40B4-BE49-F238E27FC236}">
                <a16:creationId xmlns:a16="http://schemas.microsoft.com/office/drawing/2014/main" id="{A413D6E5-3040-DB9D-0FEF-DDEBD8D09E3D}"/>
              </a:ext>
            </a:extLst>
          </p:cNvPr>
          <p:cNvCxnSpPr>
            <a:cxnSpLocks/>
          </p:cNvCxnSpPr>
          <p:nvPr/>
        </p:nvCxnSpPr>
        <p:spPr>
          <a:xfrm>
            <a:off x="5943600" y="690724"/>
            <a:ext cx="0" cy="5804421"/>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885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2813-BC5E-85F7-CD38-B5CF3B7FAF27}"/>
              </a:ext>
            </a:extLst>
          </p:cNvPr>
          <p:cNvSpPr>
            <a:spLocks noGrp="1"/>
          </p:cNvSpPr>
          <p:nvPr>
            <p:ph type="title"/>
          </p:nvPr>
        </p:nvSpPr>
        <p:spPr/>
        <p:txBody>
          <a:bodyPr/>
          <a:lstStyle/>
          <a:p>
            <a:r>
              <a:rPr lang="en-US" dirty="0"/>
              <a:t>Deep learn platforms</a:t>
            </a:r>
          </a:p>
        </p:txBody>
      </p:sp>
      <p:sp>
        <p:nvSpPr>
          <p:cNvPr id="4" name="Slide Number Placeholder 3">
            <a:extLst>
              <a:ext uri="{FF2B5EF4-FFF2-40B4-BE49-F238E27FC236}">
                <a16:creationId xmlns:a16="http://schemas.microsoft.com/office/drawing/2014/main" id="{AE3F656B-BA2E-4330-F88E-1DAA51E80019}"/>
              </a:ext>
            </a:extLst>
          </p:cNvPr>
          <p:cNvSpPr>
            <a:spLocks noGrp="1"/>
          </p:cNvSpPr>
          <p:nvPr>
            <p:ph type="sldNum" sz="quarter" idx="12"/>
          </p:nvPr>
        </p:nvSpPr>
        <p:spPr/>
        <p:txBody>
          <a:bodyPr/>
          <a:lstStyle/>
          <a:p>
            <a:fld id="{E94F539D-20DE-4643-B79C-4A2AAC5ABD26}" type="slidenum">
              <a:rPr kumimoji="1" lang="zh-CN" altLang="en-US" smtClean="0"/>
              <a:t>5</a:t>
            </a:fld>
            <a:endParaRPr kumimoji="1" lang="zh-CN" altLang="en-US"/>
          </a:p>
        </p:txBody>
      </p:sp>
      <p:pic>
        <p:nvPicPr>
          <p:cNvPr id="5" name="Picture 6" descr="http://cdn.geekwire.com/wp-content/uploads/2015/11/google-Tensor-Flow.png">
            <a:extLst>
              <a:ext uri="{FF2B5EF4-FFF2-40B4-BE49-F238E27FC236}">
                <a16:creationId xmlns:a16="http://schemas.microsoft.com/office/drawing/2014/main" id="{3EA77EC0-D800-18BB-E906-DDBF3767B10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64751" y="2132638"/>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4" descr="屏幕剪辑">
            <a:extLst>
              <a:ext uri="{FF2B5EF4-FFF2-40B4-BE49-F238E27FC236}">
                <a16:creationId xmlns:a16="http://schemas.microsoft.com/office/drawing/2014/main" id="{524DACE8-3BBA-6BCB-C046-C0D9EE1CB4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11182" y="2745112"/>
            <a:ext cx="2438400" cy="626629"/>
          </a:xfrm>
          <a:prstGeom prst="rect">
            <a:avLst/>
          </a:prstGeom>
        </p:spPr>
      </p:pic>
      <p:pic>
        <p:nvPicPr>
          <p:cNvPr id="7" name="图片 5">
            <a:extLst>
              <a:ext uri="{FF2B5EF4-FFF2-40B4-BE49-F238E27FC236}">
                <a16:creationId xmlns:a16="http://schemas.microsoft.com/office/drawing/2014/main" id="{5F5B871A-D0D5-84B4-0395-8C971F70B372}"/>
              </a:ext>
            </a:extLst>
          </p:cNvPr>
          <p:cNvPicPr>
            <a:picLocks noChangeAspect="1"/>
          </p:cNvPicPr>
          <p:nvPr/>
        </p:nvPicPr>
        <p:blipFill>
          <a:blip r:embed="rId4"/>
          <a:stretch>
            <a:fillRect/>
          </a:stretch>
        </p:blipFill>
        <p:spPr>
          <a:xfrm>
            <a:off x="3483585" y="2318175"/>
            <a:ext cx="1972578" cy="1030831"/>
          </a:xfrm>
          <a:prstGeom prst="rect">
            <a:avLst/>
          </a:prstGeom>
        </p:spPr>
      </p:pic>
      <p:pic>
        <p:nvPicPr>
          <p:cNvPr id="8" name="图片 6">
            <a:extLst>
              <a:ext uri="{FF2B5EF4-FFF2-40B4-BE49-F238E27FC236}">
                <a16:creationId xmlns:a16="http://schemas.microsoft.com/office/drawing/2014/main" id="{DFAFB2A6-362C-3E09-04AD-5A14C50C83A3}"/>
              </a:ext>
            </a:extLst>
          </p:cNvPr>
          <p:cNvPicPr>
            <a:picLocks noChangeAspect="1"/>
          </p:cNvPicPr>
          <p:nvPr/>
        </p:nvPicPr>
        <p:blipFill>
          <a:blip r:embed="rId5"/>
          <a:stretch>
            <a:fillRect/>
          </a:stretch>
        </p:blipFill>
        <p:spPr>
          <a:xfrm>
            <a:off x="1064751" y="4313975"/>
            <a:ext cx="1818823" cy="581840"/>
          </a:xfrm>
          <a:prstGeom prst="rect">
            <a:avLst/>
          </a:prstGeom>
        </p:spPr>
      </p:pic>
      <p:pic>
        <p:nvPicPr>
          <p:cNvPr id="9" name="图片 7">
            <a:extLst>
              <a:ext uri="{FF2B5EF4-FFF2-40B4-BE49-F238E27FC236}">
                <a16:creationId xmlns:a16="http://schemas.microsoft.com/office/drawing/2014/main" id="{5C1039E8-8135-B96A-95DC-278AF02D06B7}"/>
              </a:ext>
            </a:extLst>
          </p:cNvPr>
          <p:cNvPicPr>
            <a:picLocks noChangeAspect="1"/>
          </p:cNvPicPr>
          <p:nvPr/>
        </p:nvPicPr>
        <p:blipFill>
          <a:blip r:embed="rId6"/>
          <a:stretch>
            <a:fillRect/>
          </a:stretch>
        </p:blipFill>
        <p:spPr>
          <a:xfrm>
            <a:off x="3483585" y="4243353"/>
            <a:ext cx="2248567" cy="652462"/>
          </a:xfrm>
          <a:prstGeom prst="rect">
            <a:avLst/>
          </a:prstGeom>
        </p:spPr>
      </p:pic>
      <p:pic>
        <p:nvPicPr>
          <p:cNvPr id="10" name="Picture 9" descr="âdeep learning frameworkâçå¾çæç´¢ç»æ">
            <a:extLst>
              <a:ext uri="{FF2B5EF4-FFF2-40B4-BE49-F238E27FC236}">
                <a16:creationId xmlns:a16="http://schemas.microsoft.com/office/drawing/2014/main" id="{B7F7C897-2C80-8575-1490-63DB5674D89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256263" y="2162464"/>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9">
            <a:extLst>
              <a:ext uri="{FF2B5EF4-FFF2-40B4-BE49-F238E27FC236}">
                <a16:creationId xmlns:a16="http://schemas.microsoft.com/office/drawing/2014/main" id="{BE13CF45-E99A-8A78-3494-0B7B9BA3CBC5}"/>
              </a:ext>
            </a:extLst>
          </p:cNvPr>
          <p:cNvPicPr>
            <a:picLocks noChangeAspect="1"/>
          </p:cNvPicPr>
          <p:nvPr/>
        </p:nvPicPr>
        <p:blipFill>
          <a:blip r:embed="rId8"/>
          <a:stretch>
            <a:fillRect/>
          </a:stretch>
        </p:blipFill>
        <p:spPr>
          <a:xfrm>
            <a:off x="8811182" y="4221728"/>
            <a:ext cx="2438400" cy="1195332"/>
          </a:xfrm>
          <a:prstGeom prst="rect">
            <a:avLst/>
          </a:prstGeom>
        </p:spPr>
      </p:pic>
      <p:pic>
        <p:nvPicPr>
          <p:cNvPr id="12" name="图片 10">
            <a:extLst>
              <a:ext uri="{FF2B5EF4-FFF2-40B4-BE49-F238E27FC236}">
                <a16:creationId xmlns:a16="http://schemas.microsoft.com/office/drawing/2014/main" id="{4C461A31-2F73-1F2A-E720-2BAC9901A220}"/>
              </a:ext>
            </a:extLst>
          </p:cNvPr>
          <p:cNvPicPr>
            <a:picLocks noChangeAspect="1"/>
          </p:cNvPicPr>
          <p:nvPr/>
        </p:nvPicPr>
        <p:blipFill>
          <a:blip r:embed="rId9"/>
          <a:stretch>
            <a:fillRect/>
          </a:stretch>
        </p:blipFill>
        <p:spPr>
          <a:xfrm>
            <a:off x="6290391" y="3920116"/>
            <a:ext cx="1962551" cy="1031922"/>
          </a:xfrm>
          <a:prstGeom prst="rect">
            <a:avLst/>
          </a:prstGeom>
        </p:spPr>
      </p:pic>
      <p:pic>
        <p:nvPicPr>
          <p:cNvPr id="13" name="图片 11">
            <a:extLst>
              <a:ext uri="{FF2B5EF4-FFF2-40B4-BE49-F238E27FC236}">
                <a16:creationId xmlns:a16="http://schemas.microsoft.com/office/drawing/2014/main" id="{B32C11AD-192B-698E-E83C-262EBED3C3B3}"/>
              </a:ext>
            </a:extLst>
          </p:cNvPr>
          <p:cNvPicPr>
            <a:picLocks noChangeAspect="1"/>
          </p:cNvPicPr>
          <p:nvPr/>
        </p:nvPicPr>
        <p:blipFill>
          <a:blip r:embed="rId10"/>
          <a:stretch>
            <a:fillRect/>
          </a:stretch>
        </p:blipFill>
        <p:spPr>
          <a:xfrm>
            <a:off x="8639638" y="1900901"/>
            <a:ext cx="2487611" cy="710746"/>
          </a:xfrm>
          <a:prstGeom prst="rect">
            <a:avLst/>
          </a:prstGeom>
        </p:spPr>
      </p:pic>
    </p:spTree>
    <p:extLst>
      <p:ext uri="{BB962C8B-B14F-4D97-AF65-F5344CB8AC3E}">
        <p14:creationId xmlns:p14="http://schemas.microsoft.com/office/powerpoint/2010/main" val="4053939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5F21ECE-5A73-E538-322B-3BB3BDC30F37}"/>
              </a:ext>
            </a:extLst>
          </p:cNvPr>
          <p:cNvPicPr>
            <a:picLocks noChangeAspect="1"/>
          </p:cNvPicPr>
          <p:nvPr/>
        </p:nvPicPr>
        <p:blipFill>
          <a:blip r:embed="rId2"/>
          <a:stretch>
            <a:fillRect/>
          </a:stretch>
        </p:blipFill>
        <p:spPr>
          <a:xfrm>
            <a:off x="3828165" y="2776141"/>
            <a:ext cx="2667722" cy="1111017"/>
          </a:xfrm>
          <a:prstGeom prst="rect">
            <a:avLst/>
          </a:prstGeom>
        </p:spPr>
      </p:pic>
      <p:sp>
        <p:nvSpPr>
          <p:cNvPr id="2" name="Title 1">
            <a:extLst>
              <a:ext uri="{FF2B5EF4-FFF2-40B4-BE49-F238E27FC236}">
                <a16:creationId xmlns:a16="http://schemas.microsoft.com/office/drawing/2014/main" id="{D81914F5-6989-5DD2-8CE2-CB06E1F170FE}"/>
              </a:ext>
            </a:extLst>
          </p:cNvPr>
          <p:cNvSpPr>
            <a:spLocks noGrp="1"/>
          </p:cNvSpPr>
          <p:nvPr>
            <p:ph type="title"/>
          </p:nvPr>
        </p:nvSpPr>
        <p:spPr>
          <a:xfrm>
            <a:off x="977347" y="0"/>
            <a:ext cx="10515600" cy="1325563"/>
          </a:xfrm>
        </p:spPr>
        <p:txBody>
          <a:bodyPr/>
          <a:lstStyle/>
          <a:p>
            <a:r>
              <a:rPr lang="en-US" dirty="0"/>
              <a:t>Deep learning theory</a:t>
            </a:r>
          </a:p>
        </p:txBody>
      </p:sp>
      <p:pic>
        <p:nvPicPr>
          <p:cNvPr id="5" name="Picture 4">
            <a:extLst>
              <a:ext uri="{FF2B5EF4-FFF2-40B4-BE49-F238E27FC236}">
                <a16:creationId xmlns:a16="http://schemas.microsoft.com/office/drawing/2014/main" id="{1C6584C4-3112-E312-8949-2D9FB42C73F5}"/>
              </a:ext>
            </a:extLst>
          </p:cNvPr>
          <p:cNvPicPr>
            <a:picLocks noChangeAspect="1"/>
          </p:cNvPicPr>
          <p:nvPr/>
        </p:nvPicPr>
        <p:blipFill>
          <a:blip r:embed="rId3"/>
          <a:stretch>
            <a:fillRect/>
          </a:stretch>
        </p:blipFill>
        <p:spPr>
          <a:xfrm>
            <a:off x="1688824" y="1824743"/>
            <a:ext cx="5708341" cy="785554"/>
          </a:xfrm>
          <a:prstGeom prst="rect">
            <a:avLst/>
          </a:prstGeom>
        </p:spPr>
      </p:pic>
      <p:pic>
        <p:nvPicPr>
          <p:cNvPr id="8" name="Picture 7">
            <a:extLst>
              <a:ext uri="{FF2B5EF4-FFF2-40B4-BE49-F238E27FC236}">
                <a16:creationId xmlns:a16="http://schemas.microsoft.com/office/drawing/2014/main" id="{B025959A-2E03-F846-B489-EB0A116E1F36}"/>
              </a:ext>
            </a:extLst>
          </p:cNvPr>
          <p:cNvPicPr>
            <a:picLocks noChangeAspect="1"/>
          </p:cNvPicPr>
          <p:nvPr/>
        </p:nvPicPr>
        <p:blipFill>
          <a:blip r:embed="rId4"/>
          <a:stretch>
            <a:fillRect/>
          </a:stretch>
        </p:blipFill>
        <p:spPr>
          <a:xfrm>
            <a:off x="2094035" y="1273429"/>
            <a:ext cx="2955044" cy="620000"/>
          </a:xfrm>
          <a:prstGeom prst="rect">
            <a:avLst/>
          </a:prstGeom>
        </p:spPr>
      </p:pic>
      <p:pic>
        <p:nvPicPr>
          <p:cNvPr id="11" name="Picture 10">
            <a:extLst>
              <a:ext uri="{FF2B5EF4-FFF2-40B4-BE49-F238E27FC236}">
                <a16:creationId xmlns:a16="http://schemas.microsoft.com/office/drawing/2014/main" id="{71DBA4DA-7312-6D3E-3EA0-1019AF0CBE06}"/>
              </a:ext>
            </a:extLst>
          </p:cNvPr>
          <p:cNvPicPr>
            <a:picLocks noChangeAspect="1"/>
          </p:cNvPicPr>
          <p:nvPr/>
        </p:nvPicPr>
        <p:blipFill>
          <a:blip r:embed="rId5"/>
          <a:stretch>
            <a:fillRect/>
          </a:stretch>
        </p:blipFill>
        <p:spPr>
          <a:xfrm>
            <a:off x="2094035" y="2440986"/>
            <a:ext cx="2010826" cy="492905"/>
          </a:xfrm>
          <a:prstGeom prst="rect">
            <a:avLst/>
          </a:prstGeom>
        </p:spPr>
      </p:pic>
      <p:pic>
        <p:nvPicPr>
          <p:cNvPr id="15" name="Picture 14">
            <a:extLst>
              <a:ext uri="{FF2B5EF4-FFF2-40B4-BE49-F238E27FC236}">
                <a16:creationId xmlns:a16="http://schemas.microsoft.com/office/drawing/2014/main" id="{C354522C-FCA1-BEC8-1A21-944614C0AB75}"/>
              </a:ext>
            </a:extLst>
          </p:cNvPr>
          <p:cNvPicPr>
            <a:picLocks noChangeAspect="1"/>
          </p:cNvPicPr>
          <p:nvPr/>
        </p:nvPicPr>
        <p:blipFill>
          <a:blip r:embed="rId6"/>
          <a:stretch>
            <a:fillRect/>
          </a:stretch>
        </p:blipFill>
        <p:spPr>
          <a:xfrm>
            <a:off x="6235147" y="2860737"/>
            <a:ext cx="4212605" cy="1136754"/>
          </a:xfrm>
          <a:prstGeom prst="rect">
            <a:avLst/>
          </a:prstGeom>
        </p:spPr>
      </p:pic>
      <p:pic>
        <p:nvPicPr>
          <p:cNvPr id="17" name="Picture 16">
            <a:extLst>
              <a:ext uri="{FF2B5EF4-FFF2-40B4-BE49-F238E27FC236}">
                <a16:creationId xmlns:a16="http://schemas.microsoft.com/office/drawing/2014/main" id="{4B800B77-269C-193A-2D2E-9E2B1F37DE56}"/>
              </a:ext>
            </a:extLst>
          </p:cNvPr>
          <p:cNvPicPr>
            <a:picLocks noChangeAspect="1"/>
          </p:cNvPicPr>
          <p:nvPr/>
        </p:nvPicPr>
        <p:blipFill>
          <a:blip r:embed="rId7"/>
          <a:stretch>
            <a:fillRect/>
          </a:stretch>
        </p:blipFill>
        <p:spPr>
          <a:xfrm>
            <a:off x="1976895" y="3115906"/>
            <a:ext cx="2010827" cy="520511"/>
          </a:xfrm>
          <a:prstGeom prst="rect">
            <a:avLst/>
          </a:prstGeom>
        </p:spPr>
      </p:pic>
      <p:pic>
        <p:nvPicPr>
          <p:cNvPr id="19" name="Picture 18">
            <a:extLst>
              <a:ext uri="{FF2B5EF4-FFF2-40B4-BE49-F238E27FC236}">
                <a16:creationId xmlns:a16="http://schemas.microsoft.com/office/drawing/2014/main" id="{88D7B711-CE49-A870-B0C4-651A3F118A2D}"/>
              </a:ext>
            </a:extLst>
          </p:cNvPr>
          <p:cNvPicPr>
            <a:picLocks noChangeAspect="1"/>
          </p:cNvPicPr>
          <p:nvPr/>
        </p:nvPicPr>
        <p:blipFill>
          <a:blip r:embed="rId8"/>
          <a:stretch>
            <a:fillRect/>
          </a:stretch>
        </p:blipFill>
        <p:spPr>
          <a:xfrm>
            <a:off x="1934397" y="3791276"/>
            <a:ext cx="7038561" cy="873680"/>
          </a:xfrm>
          <a:prstGeom prst="rect">
            <a:avLst/>
          </a:prstGeom>
        </p:spPr>
      </p:pic>
      <p:pic>
        <p:nvPicPr>
          <p:cNvPr id="21" name="Picture 20">
            <a:extLst>
              <a:ext uri="{FF2B5EF4-FFF2-40B4-BE49-F238E27FC236}">
                <a16:creationId xmlns:a16="http://schemas.microsoft.com/office/drawing/2014/main" id="{12FEFE9B-EAC1-89F4-B054-E03E3FAE60DA}"/>
              </a:ext>
            </a:extLst>
          </p:cNvPr>
          <p:cNvPicPr>
            <a:picLocks noChangeAspect="1"/>
          </p:cNvPicPr>
          <p:nvPr/>
        </p:nvPicPr>
        <p:blipFill>
          <a:blip r:embed="rId9"/>
          <a:stretch>
            <a:fillRect/>
          </a:stretch>
        </p:blipFill>
        <p:spPr>
          <a:xfrm>
            <a:off x="2285069" y="4745429"/>
            <a:ext cx="8547409" cy="728802"/>
          </a:xfrm>
          <a:prstGeom prst="rect">
            <a:avLst/>
          </a:prstGeom>
        </p:spPr>
      </p:pic>
      <p:pic>
        <p:nvPicPr>
          <p:cNvPr id="23" name="Picture 22">
            <a:extLst>
              <a:ext uri="{FF2B5EF4-FFF2-40B4-BE49-F238E27FC236}">
                <a16:creationId xmlns:a16="http://schemas.microsoft.com/office/drawing/2014/main" id="{77597B91-E646-6487-E96E-B9DF32AF8502}"/>
              </a:ext>
            </a:extLst>
          </p:cNvPr>
          <p:cNvPicPr>
            <a:picLocks noChangeAspect="1"/>
          </p:cNvPicPr>
          <p:nvPr/>
        </p:nvPicPr>
        <p:blipFill>
          <a:blip r:embed="rId10"/>
          <a:stretch>
            <a:fillRect/>
          </a:stretch>
        </p:blipFill>
        <p:spPr>
          <a:xfrm>
            <a:off x="2244757" y="5402400"/>
            <a:ext cx="4498861" cy="717938"/>
          </a:xfrm>
          <a:prstGeom prst="rect">
            <a:avLst/>
          </a:prstGeom>
        </p:spPr>
      </p:pic>
      <p:pic>
        <p:nvPicPr>
          <p:cNvPr id="25" name="Picture 24">
            <a:extLst>
              <a:ext uri="{FF2B5EF4-FFF2-40B4-BE49-F238E27FC236}">
                <a16:creationId xmlns:a16="http://schemas.microsoft.com/office/drawing/2014/main" id="{F8C77501-9BC5-DB2F-4B46-F9947D3E0604}"/>
              </a:ext>
            </a:extLst>
          </p:cNvPr>
          <p:cNvPicPr>
            <a:picLocks noChangeAspect="1"/>
          </p:cNvPicPr>
          <p:nvPr/>
        </p:nvPicPr>
        <p:blipFill>
          <a:blip r:embed="rId11"/>
          <a:stretch>
            <a:fillRect/>
          </a:stretch>
        </p:blipFill>
        <p:spPr>
          <a:xfrm>
            <a:off x="2244757" y="6033281"/>
            <a:ext cx="4722573" cy="469854"/>
          </a:xfrm>
          <a:prstGeom prst="rect">
            <a:avLst/>
          </a:prstGeom>
        </p:spPr>
      </p:pic>
      <p:sp>
        <p:nvSpPr>
          <p:cNvPr id="26" name="TextBox 25">
            <a:extLst>
              <a:ext uri="{FF2B5EF4-FFF2-40B4-BE49-F238E27FC236}">
                <a16:creationId xmlns:a16="http://schemas.microsoft.com/office/drawing/2014/main" id="{CB1CF02C-C980-BC61-B93D-0AAF56111684}"/>
              </a:ext>
            </a:extLst>
          </p:cNvPr>
          <p:cNvSpPr txBox="1"/>
          <p:nvPr/>
        </p:nvSpPr>
        <p:spPr>
          <a:xfrm>
            <a:off x="4990730" y="1256481"/>
            <a:ext cx="1898277" cy="523220"/>
          </a:xfrm>
          <a:prstGeom prst="rect">
            <a:avLst/>
          </a:prstGeom>
          <a:noFill/>
        </p:spPr>
        <p:txBody>
          <a:bodyPr wrap="none" rtlCol="0">
            <a:spAutoFit/>
          </a:bodyPr>
          <a:lstStyle/>
          <a:p>
            <a:r>
              <a:rPr lang="en-US" sz="2800" dirty="0"/>
              <a:t>~ p(x)p(</a:t>
            </a:r>
            <a:r>
              <a:rPr lang="en-US" sz="2800" dirty="0" err="1"/>
              <a:t>y|x</a:t>
            </a:r>
            <a:r>
              <a:rPr lang="en-US" sz="2800" dirty="0"/>
              <a:t>)</a:t>
            </a:r>
          </a:p>
        </p:txBody>
      </p:sp>
      <p:sp>
        <p:nvSpPr>
          <p:cNvPr id="30" name="TextBox 29">
            <a:extLst>
              <a:ext uri="{FF2B5EF4-FFF2-40B4-BE49-F238E27FC236}">
                <a16:creationId xmlns:a16="http://schemas.microsoft.com/office/drawing/2014/main" id="{270B9686-0D60-395D-D1F7-2785E27C6DC7}"/>
              </a:ext>
            </a:extLst>
          </p:cNvPr>
          <p:cNvSpPr txBox="1"/>
          <p:nvPr/>
        </p:nvSpPr>
        <p:spPr>
          <a:xfrm>
            <a:off x="333894" y="1193004"/>
            <a:ext cx="1951175" cy="560153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Data</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Model</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Assumption</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Ideal </a:t>
            </a: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Estimate</a:t>
            </a: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The Risk Error</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Approx Error</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Complexity</a:t>
            </a:r>
          </a:p>
          <a:p>
            <a:endParaRPr lang="en-US" dirty="0"/>
          </a:p>
        </p:txBody>
      </p:sp>
    </p:spTree>
    <p:extLst>
      <p:ext uri="{BB962C8B-B14F-4D97-AF65-F5344CB8AC3E}">
        <p14:creationId xmlns:p14="http://schemas.microsoft.com/office/powerpoint/2010/main" val="1088983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FC3E1-60ED-8B9F-0B3C-7CCE6EC89FD2}"/>
              </a:ext>
            </a:extLst>
          </p:cNvPr>
          <p:cNvSpPr>
            <a:spLocks noGrp="1"/>
          </p:cNvSpPr>
          <p:nvPr>
            <p:ph type="title"/>
          </p:nvPr>
        </p:nvSpPr>
        <p:spPr>
          <a:xfrm>
            <a:off x="764288" y="0"/>
            <a:ext cx="10515600" cy="1325563"/>
          </a:xfrm>
        </p:spPr>
        <p:txBody>
          <a:bodyPr/>
          <a:lstStyle/>
          <a:p>
            <a:r>
              <a:rPr lang="en-US" dirty="0"/>
              <a:t>Functional Equivalence can reduce stochastic and optimization errors</a:t>
            </a:r>
          </a:p>
        </p:txBody>
      </p:sp>
      <p:pic>
        <p:nvPicPr>
          <p:cNvPr id="5" name="Content Placeholder 4">
            <a:extLst>
              <a:ext uri="{FF2B5EF4-FFF2-40B4-BE49-F238E27FC236}">
                <a16:creationId xmlns:a16="http://schemas.microsoft.com/office/drawing/2014/main" id="{9F6BD73B-DE09-0997-D157-93921D0F4F69}"/>
              </a:ext>
            </a:extLst>
          </p:cNvPr>
          <p:cNvPicPr>
            <a:picLocks noGrp="1" noChangeAspect="1"/>
          </p:cNvPicPr>
          <p:nvPr>
            <p:ph idx="1"/>
          </p:nvPr>
        </p:nvPicPr>
        <p:blipFill>
          <a:blip r:embed="rId2"/>
          <a:stretch>
            <a:fillRect/>
          </a:stretch>
        </p:blipFill>
        <p:spPr>
          <a:xfrm>
            <a:off x="764288" y="1471331"/>
            <a:ext cx="5331712" cy="4800260"/>
          </a:xfrm>
        </p:spPr>
      </p:pic>
      <p:pic>
        <p:nvPicPr>
          <p:cNvPr id="7" name="Picture 6">
            <a:extLst>
              <a:ext uri="{FF2B5EF4-FFF2-40B4-BE49-F238E27FC236}">
                <a16:creationId xmlns:a16="http://schemas.microsoft.com/office/drawing/2014/main" id="{5BAD765E-D5C5-4431-3891-643B8E9741A9}"/>
              </a:ext>
            </a:extLst>
          </p:cNvPr>
          <p:cNvPicPr>
            <a:picLocks noChangeAspect="1"/>
          </p:cNvPicPr>
          <p:nvPr/>
        </p:nvPicPr>
        <p:blipFill>
          <a:blip r:embed="rId3"/>
          <a:stretch>
            <a:fillRect/>
          </a:stretch>
        </p:blipFill>
        <p:spPr>
          <a:xfrm>
            <a:off x="6290444" y="1632238"/>
            <a:ext cx="5331713" cy="4639353"/>
          </a:xfrm>
          <a:prstGeom prst="rect">
            <a:avLst/>
          </a:prstGeom>
        </p:spPr>
      </p:pic>
    </p:spTree>
    <p:extLst>
      <p:ext uri="{BB962C8B-B14F-4D97-AF65-F5344CB8AC3E}">
        <p14:creationId xmlns:p14="http://schemas.microsoft.com/office/powerpoint/2010/main" val="2144792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14F5-6989-5DD2-8CE2-CB06E1F170FE}"/>
              </a:ext>
            </a:extLst>
          </p:cNvPr>
          <p:cNvSpPr>
            <a:spLocks noGrp="1"/>
          </p:cNvSpPr>
          <p:nvPr>
            <p:ph type="title"/>
          </p:nvPr>
        </p:nvSpPr>
        <p:spPr>
          <a:xfrm>
            <a:off x="937591" y="18255"/>
            <a:ext cx="10515600" cy="1325563"/>
          </a:xfrm>
        </p:spPr>
        <p:txBody>
          <a:bodyPr anchor="ctr">
            <a:normAutofit/>
          </a:bodyPr>
          <a:lstStyle/>
          <a:p>
            <a:r>
              <a:rPr lang="en-US" dirty="0"/>
              <a:t>Deep learning theory</a:t>
            </a:r>
          </a:p>
        </p:txBody>
      </p:sp>
      <p:sp>
        <p:nvSpPr>
          <p:cNvPr id="10" name="TextBox 9">
            <a:extLst>
              <a:ext uri="{FF2B5EF4-FFF2-40B4-BE49-F238E27FC236}">
                <a16:creationId xmlns:a16="http://schemas.microsoft.com/office/drawing/2014/main" id="{4E047D8F-5249-8DEC-1D88-F348E9220997}"/>
              </a:ext>
            </a:extLst>
          </p:cNvPr>
          <p:cNvSpPr txBox="1"/>
          <p:nvPr/>
        </p:nvSpPr>
        <p:spPr>
          <a:xfrm>
            <a:off x="838200" y="1825625"/>
            <a:ext cx="5162550" cy="4351338"/>
          </a:xfrm>
          <a:prstGeom prst="rect">
            <a:avLst/>
          </a:prstGeom>
        </p:spPr>
        <p:txBody>
          <a:bodyPr vert="horz" lIns="91440" tIns="45720" rIns="91440" bIns="45720" rtlCol="0">
            <a:normAutofit/>
          </a:bodyPr>
          <a:lstStyle/>
          <a:p>
            <a:pPr marL="228600" indent="-228600" algn="just">
              <a:lnSpc>
                <a:spcPct val="90000"/>
              </a:lnSpc>
              <a:spcBef>
                <a:spcPts val="1000"/>
              </a:spcBef>
              <a:buFont typeface="Arial" panose="020B0604020202020204" pitchFamily="34" charset="0"/>
              <a:buChar char="•"/>
            </a:pPr>
            <a:r>
              <a:rPr lang="en-US" altLang="zh-CN" sz="2200" kern="1200" dirty="0">
                <a:solidFill>
                  <a:srgbClr val="4B9CD3"/>
                </a:solidFill>
                <a:effectLst/>
                <a:latin typeface="Arial" panose="020B0604020202020204" pitchFamily="34" charset="0"/>
                <a:cs typeface="Arial" panose="020B0604020202020204" pitchFamily="34" charset="0"/>
              </a:rPr>
              <a:t>Existing results cannot explain why deep and/or reinforcement learning methods </a:t>
            </a:r>
            <a:r>
              <a:rPr lang="en-US" altLang="zh-CN" sz="2200" kern="1200" dirty="0">
                <a:solidFill>
                  <a:srgbClr val="4B9CD3"/>
                </a:solidFill>
                <a:latin typeface="Arial" panose="020B0604020202020204" pitchFamily="34" charset="0"/>
                <a:cs typeface="Arial" panose="020B0604020202020204" pitchFamily="34" charset="0"/>
              </a:rPr>
              <a:t>work in realistic scenarios. </a:t>
            </a:r>
          </a:p>
          <a:p>
            <a:pPr marL="228600" indent="-228600" algn="just">
              <a:lnSpc>
                <a:spcPct val="90000"/>
              </a:lnSpc>
              <a:spcBef>
                <a:spcPts val="1000"/>
              </a:spcBef>
              <a:buFont typeface="Arial" panose="020B0604020202020204" pitchFamily="34" charset="0"/>
              <a:buChar char="•"/>
            </a:pPr>
            <a:endParaRPr lang="en-US" altLang="zh-CN" sz="2200" kern="1200" dirty="0">
              <a:solidFill>
                <a:srgbClr val="4B9CD3"/>
              </a:solidFill>
              <a:latin typeface="Arial" panose="020B0604020202020204" pitchFamily="34" charset="0"/>
              <a:cs typeface="Arial" panose="020B0604020202020204" pitchFamily="34" charset="0"/>
            </a:endParaRPr>
          </a:p>
          <a:p>
            <a:pPr marL="228600" indent="-228600" algn="just">
              <a:lnSpc>
                <a:spcPct val="90000"/>
              </a:lnSpc>
              <a:spcBef>
                <a:spcPts val="1000"/>
              </a:spcBef>
              <a:buFont typeface="Arial" panose="020B0604020202020204" pitchFamily="34" charset="0"/>
              <a:buChar char="•"/>
            </a:pPr>
            <a:r>
              <a:rPr lang="en-US" altLang="zh-CN" sz="2200" kern="1200" dirty="0">
                <a:solidFill>
                  <a:srgbClr val="4B9CD3"/>
                </a:solidFill>
                <a:latin typeface="Arial" panose="020B0604020202020204" pitchFamily="34" charset="0"/>
                <a:cs typeface="Arial" panose="020B0604020202020204" pitchFamily="34" charset="0"/>
              </a:rPr>
              <a:t>Existing mathematical and statistical theory is not good enough to delineate many algorithmic modelling. </a:t>
            </a:r>
          </a:p>
          <a:p>
            <a:pPr marL="228600" indent="-228600" algn="just">
              <a:lnSpc>
                <a:spcPct val="90000"/>
              </a:lnSpc>
              <a:spcBef>
                <a:spcPts val="1000"/>
              </a:spcBef>
              <a:buFont typeface="Arial" panose="020B0604020202020204" pitchFamily="34" charset="0"/>
              <a:buChar char="•"/>
            </a:pPr>
            <a:endParaRPr lang="en-US" altLang="zh-CN" sz="2200" kern="1200" dirty="0">
              <a:solidFill>
                <a:srgbClr val="4B9CD3"/>
              </a:solidFill>
              <a:latin typeface="Arial" panose="020B0604020202020204" pitchFamily="34" charset="0"/>
              <a:cs typeface="Arial" panose="020B0604020202020204" pitchFamily="34" charset="0"/>
            </a:endParaRPr>
          </a:p>
          <a:p>
            <a:pPr marL="228600" indent="-228600" algn="just">
              <a:lnSpc>
                <a:spcPct val="90000"/>
              </a:lnSpc>
              <a:spcBef>
                <a:spcPts val="1000"/>
              </a:spcBef>
              <a:buFont typeface="Arial" panose="020B0604020202020204" pitchFamily="34" charset="0"/>
              <a:buChar char="•"/>
            </a:pPr>
            <a:r>
              <a:rPr lang="en-US" altLang="zh-CN" sz="2200" kern="1200" dirty="0">
                <a:solidFill>
                  <a:srgbClr val="4B9CD3"/>
                </a:solidFill>
                <a:latin typeface="Arial" panose="020B0604020202020204" pitchFamily="34" charset="0"/>
                <a:cs typeface="Arial" panose="020B0604020202020204" pitchFamily="34" charset="0"/>
              </a:rPr>
              <a:t>Many breakthroughs in algorithmic modeling do not have any mathematical reasoning.  </a:t>
            </a:r>
          </a:p>
        </p:txBody>
      </p:sp>
      <p:sp>
        <p:nvSpPr>
          <p:cNvPr id="15" name="Slide Number Placeholder 3">
            <a:extLst>
              <a:ext uri="{FF2B5EF4-FFF2-40B4-BE49-F238E27FC236}">
                <a16:creationId xmlns:a16="http://schemas.microsoft.com/office/drawing/2014/main" id="{BE700B27-2E32-C1CB-ADC5-413E3159E5B7}"/>
              </a:ext>
            </a:extLst>
          </p:cNvPr>
          <p:cNvSpPr>
            <a:spLocks noGrp="1"/>
          </p:cNvSpPr>
          <p:nvPr>
            <p:ph type="sldNum" sz="quarter" idx="12"/>
          </p:nvPr>
        </p:nvSpPr>
        <p:spPr>
          <a:xfrm>
            <a:off x="11532323" y="6408476"/>
            <a:ext cx="226024" cy="207749"/>
          </a:xfrm>
        </p:spPr>
        <p:txBody>
          <a:bodyPr/>
          <a:lstStyle/>
          <a:p>
            <a:pPr>
              <a:spcAft>
                <a:spcPts val="600"/>
              </a:spcAft>
            </a:pPr>
            <a:fld id="{E94F539D-20DE-4643-B79C-4A2AAC5ABD26}" type="slidenum">
              <a:rPr kumimoji="1" lang="zh-CN" altLang="en-US" smtClean="0"/>
              <a:pPr>
                <a:spcAft>
                  <a:spcPts val="600"/>
                </a:spcAft>
              </a:pPr>
              <a:t>52</a:t>
            </a:fld>
            <a:endParaRPr kumimoji="1" lang="zh-CN" altLang="en-US"/>
          </a:p>
        </p:txBody>
      </p:sp>
      <p:pic>
        <p:nvPicPr>
          <p:cNvPr id="5" name="Picture 4" descr="A digital art of a human head and brain&#10;&#10;Description automatically generated">
            <a:extLst>
              <a:ext uri="{FF2B5EF4-FFF2-40B4-BE49-F238E27FC236}">
                <a16:creationId xmlns:a16="http://schemas.microsoft.com/office/drawing/2014/main" id="{47786346-410B-73ED-01E8-D0A5B8D80514}"/>
              </a:ext>
            </a:extLst>
          </p:cNvPr>
          <p:cNvPicPr>
            <a:picLocks noChangeAspect="1"/>
          </p:cNvPicPr>
          <p:nvPr/>
        </p:nvPicPr>
        <p:blipFill rotWithShape="1">
          <a:blip r:embed="rId2">
            <a:extLst>
              <a:ext uri="{28A0092B-C50C-407E-A947-70E740481C1C}">
                <a14:useLocalDpi xmlns:a14="http://schemas.microsoft.com/office/drawing/2010/main" val="0"/>
              </a:ext>
            </a:extLst>
          </a:blip>
          <a:srcRect t="15714" r="-3" b="-3"/>
          <a:stretch/>
        </p:blipFill>
        <p:spPr>
          <a:xfrm>
            <a:off x="6385574" y="1825625"/>
            <a:ext cx="4968226" cy="4187549"/>
          </a:xfrm>
          <a:prstGeom prst="rect">
            <a:avLst/>
          </a:prstGeom>
          <a:noFill/>
        </p:spPr>
      </p:pic>
    </p:spTree>
    <p:extLst>
      <p:ext uri="{BB962C8B-B14F-4D97-AF65-F5344CB8AC3E}">
        <p14:creationId xmlns:p14="http://schemas.microsoft.com/office/powerpoint/2010/main" val="2789887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14F5-6989-5DD2-8CE2-CB06E1F170FE}"/>
              </a:ext>
            </a:extLst>
          </p:cNvPr>
          <p:cNvSpPr>
            <a:spLocks noGrp="1"/>
          </p:cNvSpPr>
          <p:nvPr>
            <p:ph type="title"/>
          </p:nvPr>
        </p:nvSpPr>
        <p:spPr>
          <a:xfrm>
            <a:off x="773992" y="0"/>
            <a:ext cx="10515600" cy="1325563"/>
          </a:xfrm>
        </p:spPr>
        <p:txBody>
          <a:bodyPr/>
          <a:lstStyle/>
          <a:p>
            <a:r>
              <a:rPr lang="en-US" dirty="0"/>
              <a:t>References</a:t>
            </a:r>
          </a:p>
        </p:txBody>
      </p:sp>
      <p:sp>
        <p:nvSpPr>
          <p:cNvPr id="5" name="Content Placeholder 2">
            <a:extLst>
              <a:ext uri="{FF2B5EF4-FFF2-40B4-BE49-F238E27FC236}">
                <a16:creationId xmlns:a16="http://schemas.microsoft.com/office/drawing/2014/main" id="{6AE1728C-627A-1215-AFC8-8CF8DA18EC67}"/>
              </a:ext>
            </a:extLst>
          </p:cNvPr>
          <p:cNvSpPr txBox="1">
            <a:spLocks/>
          </p:cNvSpPr>
          <p:nvPr/>
        </p:nvSpPr>
        <p:spPr>
          <a:xfrm>
            <a:off x="803814" y="964549"/>
            <a:ext cx="10515600" cy="1060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n-US" altLang="zh-CN" sz="2000" dirty="0"/>
              <a:t>Belkin, M., Hsu, D., Ma, S., &amp; Mandal, S. (2019). Reconciling modern machine learning practice and the bias-variance trade-off. </a:t>
            </a:r>
            <a:r>
              <a:rPr lang="en-US" altLang="zh-CN" sz="2000" dirty="0" err="1"/>
              <a:t>arXiv</a:t>
            </a:r>
            <a:r>
              <a:rPr lang="en-US" altLang="zh-CN" sz="2000" dirty="0"/>
              <a:t> preprint arXiv:1812.11118.</a:t>
            </a:r>
          </a:p>
          <a:p>
            <a:pPr>
              <a:spcAft>
                <a:spcPts val="600"/>
              </a:spcAft>
              <a:buFont typeface="Wingdings" panose="05000000000000000000" pitchFamily="2" charset="2"/>
              <a:buChar char="Ø"/>
            </a:pPr>
            <a:r>
              <a:rPr lang="en-US" altLang="zh-CN" sz="2000" dirty="0"/>
              <a:t>Hamilton, W. L. (2020). Graph Representation Learning. McGill University.</a:t>
            </a:r>
          </a:p>
          <a:p>
            <a:pPr>
              <a:spcAft>
                <a:spcPts val="600"/>
              </a:spcAft>
              <a:buFont typeface="Wingdings" panose="05000000000000000000" pitchFamily="2" charset="2"/>
              <a:buChar char="Ø"/>
            </a:pPr>
            <a:r>
              <a:rPr lang="en-US" altLang="zh-CN" sz="2000" dirty="0"/>
              <a:t>Kaplan, J., </a:t>
            </a:r>
            <a:r>
              <a:rPr lang="en-US" altLang="zh-CN" sz="2000" dirty="0" err="1"/>
              <a:t>McCandlish</a:t>
            </a:r>
            <a:r>
              <a:rPr lang="en-US" altLang="zh-CN" sz="2000" dirty="0"/>
              <a:t>, S., </a:t>
            </a:r>
            <a:r>
              <a:rPr lang="en-US" altLang="zh-CN" sz="2000" dirty="0" err="1"/>
              <a:t>Henighan</a:t>
            </a:r>
            <a:r>
              <a:rPr lang="en-US" altLang="zh-CN" sz="2000" dirty="0"/>
              <a:t>, T., Brown, T. B., Chess, B., Child, R., ... &amp; </a:t>
            </a:r>
            <a:r>
              <a:rPr lang="en-US" altLang="zh-CN" sz="2000" dirty="0" err="1"/>
              <a:t>Amodei</a:t>
            </a:r>
            <a:r>
              <a:rPr lang="en-US" altLang="zh-CN" sz="2000" dirty="0"/>
              <a:t>, D. (2020). Scaling laws for neural language models. </a:t>
            </a:r>
            <a:r>
              <a:rPr lang="en-US" altLang="zh-CN" sz="2000" dirty="0" err="1"/>
              <a:t>arXiv</a:t>
            </a:r>
            <a:r>
              <a:rPr lang="en-US" altLang="zh-CN" sz="2000" dirty="0"/>
              <a:t> preprint arXiv:2001.08361.</a:t>
            </a:r>
          </a:p>
          <a:p>
            <a:pPr>
              <a:spcAft>
                <a:spcPts val="600"/>
              </a:spcAft>
              <a:buFont typeface="Wingdings" panose="05000000000000000000" pitchFamily="2" charset="2"/>
              <a:buChar char="Ø"/>
            </a:pPr>
            <a:r>
              <a:rPr lang="en-US" altLang="zh-CN" sz="2000" dirty="0"/>
              <a:t>Nagarajan, V., &amp; Kolter, J. Z. (2019). Uniform convergence may be unable to explain generalization in deep learning. Advances in Neural Information Processing Systems, 32.</a:t>
            </a:r>
          </a:p>
          <a:p>
            <a:pPr>
              <a:spcAft>
                <a:spcPts val="600"/>
              </a:spcAft>
              <a:buFont typeface="Wingdings" panose="05000000000000000000" pitchFamily="2" charset="2"/>
              <a:buChar char="Ø"/>
            </a:pPr>
            <a:r>
              <a:rPr lang="en-US" altLang="zh-CN" sz="2000" dirty="0"/>
              <a:t>Prince, S. J. D. (2023). Understanding Deep Learning.</a:t>
            </a:r>
          </a:p>
          <a:p>
            <a:pPr>
              <a:spcAft>
                <a:spcPts val="600"/>
              </a:spcAft>
              <a:buFont typeface="Wingdings" panose="05000000000000000000" pitchFamily="2" charset="2"/>
              <a:buChar char="Ø"/>
            </a:pPr>
            <a:r>
              <a:rPr lang="en-US" altLang="zh-CN" sz="2000" dirty="0"/>
              <a:t>Recent Advances in the Generalization Theory of Neural Networks – ICML2023 Tutorial.</a:t>
            </a:r>
          </a:p>
          <a:p>
            <a:pPr>
              <a:spcAft>
                <a:spcPts val="600"/>
              </a:spcAft>
              <a:buFont typeface="Wingdings" panose="05000000000000000000" pitchFamily="2" charset="2"/>
              <a:buChar char="Ø"/>
            </a:pPr>
            <a:r>
              <a:rPr lang="en-US" sz="2000" b="0" i="0" strike="noStrike" dirty="0">
                <a:effectLst/>
                <a:highlight>
                  <a:srgbClr val="FFFFFF"/>
                </a:highlight>
                <a:hlinkClick r:id="rId2">
                  <a:extLst>
                    <a:ext uri="{A12FA001-AC4F-418D-AE19-62706E023703}">
                      <ahyp:hlinkClr xmlns:ahyp="http://schemas.microsoft.com/office/drawing/2018/hyperlinkcolor" val="tx"/>
                    </a:ext>
                  </a:extLst>
                </a:hlinkClick>
              </a:rPr>
              <a:t>Shen, G. (2024). Exploring the Complexity of Deep Neural Networks through Functional Equivalence. </a:t>
            </a:r>
            <a:r>
              <a:rPr lang="en-US" sz="2000" b="0" i="0" dirty="0">
                <a:effectLst/>
                <a:highlight>
                  <a:srgbClr val="FFFFFF"/>
                </a:highlight>
              </a:rPr>
              <a:t>International Conference on Machine Learning 2024</a:t>
            </a:r>
            <a:endParaRPr lang="en-US" altLang="zh-CN" sz="2000" dirty="0"/>
          </a:p>
          <a:p>
            <a:pPr>
              <a:spcAft>
                <a:spcPts val="600"/>
              </a:spcAft>
              <a:buFont typeface="Wingdings" panose="05000000000000000000" pitchFamily="2" charset="2"/>
              <a:buChar char="Ø"/>
            </a:pPr>
            <a:r>
              <a:rPr lang="en-US" altLang="zh-CN" sz="2000" dirty="0"/>
              <a:t>Suh, N. and Cheng, G. (2024). A Survey on Statistical Theory of Deep Learning: Approximation, Training Dynamics, and Generative Models</a:t>
            </a:r>
          </a:p>
          <a:p>
            <a:pPr>
              <a:spcAft>
                <a:spcPts val="600"/>
              </a:spcAft>
              <a:buFont typeface="Wingdings" panose="05000000000000000000" pitchFamily="2" charset="2"/>
              <a:buChar char="Ø"/>
            </a:pPr>
            <a:r>
              <a:rPr lang="en-US" altLang="zh-CN" sz="2000" dirty="0"/>
              <a:t> Understanding the Double Descent Phenomenon in Deep Learning.</a:t>
            </a:r>
          </a:p>
          <a:p>
            <a:pPr marL="457200" indent="-457200">
              <a:spcAft>
                <a:spcPts val="600"/>
              </a:spcAft>
              <a:buFont typeface="+mj-lt"/>
              <a:buAutoNum type="arabicPeriod"/>
            </a:pPr>
            <a:endParaRPr lang="en-US" altLang="zh-CN" sz="2000" dirty="0"/>
          </a:p>
        </p:txBody>
      </p:sp>
    </p:spTree>
    <p:extLst>
      <p:ext uri="{BB962C8B-B14F-4D97-AF65-F5344CB8AC3E}">
        <p14:creationId xmlns:p14="http://schemas.microsoft.com/office/powerpoint/2010/main" val="2937442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65158-D33A-C0FE-661A-A656855B4E60}"/>
              </a:ext>
            </a:extLst>
          </p:cNvPr>
          <p:cNvSpPr>
            <a:spLocks noGrp="1"/>
          </p:cNvSpPr>
          <p:nvPr>
            <p:ph type="title"/>
          </p:nvPr>
        </p:nvSpPr>
        <p:spPr>
          <a:xfrm>
            <a:off x="838200" y="365125"/>
            <a:ext cx="10515600" cy="1325563"/>
          </a:xfrm>
        </p:spPr>
        <p:txBody>
          <a:bodyPr/>
          <a:lstStyle/>
          <a:p>
            <a:r>
              <a:rPr lang="en-US" dirty="0"/>
              <a:t>Class Schedule</a:t>
            </a:r>
          </a:p>
        </p:txBody>
      </p:sp>
      <p:sp>
        <p:nvSpPr>
          <p:cNvPr id="5" name="TextBox 4">
            <a:extLst>
              <a:ext uri="{FF2B5EF4-FFF2-40B4-BE49-F238E27FC236}">
                <a16:creationId xmlns:a16="http://schemas.microsoft.com/office/drawing/2014/main" id="{BAB2776A-78EB-DB2E-EE8D-E2433F60F431}"/>
              </a:ext>
            </a:extLst>
          </p:cNvPr>
          <p:cNvSpPr txBox="1"/>
          <p:nvPr/>
        </p:nvSpPr>
        <p:spPr>
          <a:xfrm>
            <a:off x="877956" y="1571512"/>
            <a:ext cx="9087678" cy="3697359"/>
          </a:xfrm>
          <a:prstGeom prst="rect">
            <a:avLst/>
          </a:prstGeom>
          <a:noFill/>
        </p:spPr>
        <p:txBody>
          <a:bodyPr wrap="square">
            <a:spAutoFit/>
          </a:bodyPr>
          <a:lstStyle/>
          <a:p>
            <a:pPr>
              <a:lnSpc>
                <a:spcPct val="130000"/>
              </a:lnSpc>
            </a:pPr>
            <a:r>
              <a:rPr lang="en-US" sz="2800" b="1" dirty="0">
                <a:effectLst/>
                <a:latin typeface="Calibri" panose="020F0502020204030204" pitchFamily="34" charset="0"/>
                <a:ea typeface="DengXian" panose="02010600030101010101" pitchFamily="2" charset="-122"/>
                <a:cs typeface="Times New Roman" panose="02020603050405020304" pitchFamily="18" charset="0"/>
              </a:rPr>
              <a:t>Morning Session</a:t>
            </a: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Introduction to Deep Learning</a:t>
            </a:r>
            <a:r>
              <a:rPr lang="en-US" dirty="0">
                <a:effectLst/>
              </a:rPr>
              <a:t> (</a:t>
            </a:r>
            <a:r>
              <a:rPr lang="en-US" dirty="0" err="1">
                <a:effectLst/>
              </a:rPr>
              <a:t>Hongtu</a:t>
            </a:r>
            <a:r>
              <a:rPr lang="en-US" dirty="0">
                <a:effectLst/>
              </a:rPr>
              <a:t> Zhu)</a:t>
            </a: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Introduction to Deep Learning Packages/resources</a:t>
            </a:r>
            <a:r>
              <a:rPr lang="en-US" dirty="0">
                <a:effectLst/>
              </a:rPr>
              <a:t> (</a:t>
            </a:r>
            <a:r>
              <a:rPr lang="en-US" dirty="0" err="1">
                <a:effectLst/>
              </a:rPr>
              <a:t>Runpeng</a:t>
            </a:r>
            <a:r>
              <a:rPr lang="en-US" dirty="0">
                <a:effectLst/>
              </a:rPr>
              <a:t> Dai)</a:t>
            </a: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Deep Generative Models</a:t>
            </a:r>
            <a:r>
              <a:rPr lang="en-US" dirty="0">
                <a:effectLst/>
              </a:rPr>
              <a:t> (Xiao Wang)</a:t>
            </a:r>
          </a:p>
          <a:p>
            <a:pPr>
              <a:lnSpc>
                <a:spcPct val="130000"/>
              </a:lnSpc>
            </a:pPr>
            <a:endParaRPr lang="en-US" dirty="0">
              <a:effectLst/>
            </a:endParaRPr>
          </a:p>
          <a:p>
            <a:pPr>
              <a:lnSpc>
                <a:spcPct val="130000"/>
              </a:lnSpc>
            </a:pPr>
            <a:r>
              <a:rPr lang="en-US" sz="2800" b="1" dirty="0">
                <a:effectLst/>
                <a:latin typeface="Calibri" panose="020F0502020204030204" pitchFamily="34" charset="0"/>
                <a:ea typeface="DengXian" panose="02010600030101010101" pitchFamily="2" charset="-122"/>
                <a:cs typeface="Times New Roman" panose="02020603050405020304" pitchFamily="18" charset="0"/>
              </a:rPr>
              <a:t>Afternoon Session</a:t>
            </a:r>
            <a:endParaRPr lang="en-US" dirty="0">
              <a:effectLst/>
            </a:endParaRP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Transformer and self-supervised learning</a:t>
            </a:r>
            <a:r>
              <a:rPr lang="en-US" dirty="0">
                <a:effectLst/>
              </a:rPr>
              <a:t> (Xiao Wang)</a:t>
            </a: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Survival Analysis with Deep Learning and Deep Quantile Regression</a:t>
            </a:r>
            <a:r>
              <a:rPr lang="en-US" dirty="0">
                <a:effectLst/>
              </a:rPr>
              <a:t> </a:t>
            </a:r>
            <a:r>
              <a:rPr lang="en-US" dirty="0"/>
              <a:t>(</a:t>
            </a:r>
            <a:r>
              <a:rPr lang="en-US" dirty="0" err="1"/>
              <a:t>Hongtu</a:t>
            </a:r>
            <a:r>
              <a:rPr lang="en-US" dirty="0"/>
              <a:t> Zhu)</a:t>
            </a:r>
          </a:p>
          <a:p>
            <a:pPr marL="457200" indent="-457200">
              <a:lnSpc>
                <a:spcPct val="130000"/>
              </a:lnSpc>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Time Series and Spatial-Temporal Data Modeling</a:t>
            </a:r>
            <a:r>
              <a:rPr lang="en-US" dirty="0">
                <a:effectLst/>
              </a:rPr>
              <a:t> (</a:t>
            </a:r>
            <a:r>
              <a:rPr lang="en-US" dirty="0" err="1">
                <a:effectLst/>
              </a:rPr>
              <a:t>Runpeng</a:t>
            </a:r>
            <a:r>
              <a:rPr lang="en-US" dirty="0">
                <a:effectLst/>
              </a:rPr>
              <a:t> Dai)</a:t>
            </a:r>
            <a:endParaRPr lang="en-US"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792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B4A2-0A4B-9856-AB79-6B8B82413E7A}"/>
              </a:ext>
            </a:extLst>
          </p:cNvPr>
          <p:cNvSpPr>
            <a:spLocks noGrp="1"/>
          </p:cNvSpPr>
          <p:nvPr>
            <p:ph type="title"/>
          </p:nvPr>
        </p:nvSpPr>
        <p:spPr>
          <a:xfrm>
            <a:off x="838200" y="365125"/>
            <a:ext cx="10515600" cy="1325563"/>
          </a:xfrm>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course?</a:t>
            </a:r>
            <a:endParaRPr lang="en-US" dirty="0"/>
          </a:p>
        </p:txBody>
      </p:sp>
      <p:pic>
        <p:nvPicPr>
          <p:cNvPr id="11266" name="Picture 2" descr="ML-E6: What exactly are PyTorch, PySpark, Keras, TensorFlow, HuggingFace &amp;  LangChain? | by Paul Pallaghy, PhD | Medium">
            <a:extLst>
              <a:ext uri="{FF2B5EF4-FFF2-40B4-BE49-F238E27FC236}">
                <a16:creationId xmlns:a16="http://schemas.microsoft.com/office/drawing/2014/main" id="{59AF92E3-9998-0219-DF45-6F4A31B45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96" y="1582202"/>
            <a:ext cx="2428208" cy="2281396"/>
          </a:xfrm>
          <a:prstGeom prst="ellipse">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A01BD1D-8ECE-D976-2233-468724E8390D}"/>
              </a:ext>
            </a:extLst>
          </p:cNvPr>
          <p:cNvSpPr txBox="1"/>
          <p:nvPr/>
        </p:nvSpPr>
        <p:spPr>
          <a:xfrm>
            <a:off x="833358" y="3876353"/>
            <a:ext cx="1258678"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Practice</a:t>
            </a:r>
            <a:endParaRPr lang="en-US" sz="2400" b="1" dirty="0">
              <a:latin typeface="Times New Roman" panose="02020603050405020304" pitchFamily="18" charset="0"/>
              <a:cs typeface="Times New Roman" panose="02020603050405020304" pitchFamily="18" charset="0"/>
            </a:endParaRPr>
          </a:p>
        </p:txBody>
      </p:sp>
      <p:pic>
        <p:nvPicPr>
          <p:cNvPr id="11268" name="Picture 4">
            <a:extLst>
              <a:ext uri="{FF2B5EF4-FFF2-40B4-BE49-F238E27FC236}">
                <a16:creationId xmlns:a16="http://schemas.microsoft.com/office/drawing/2014/main" id="{BF726E77-4AA8-AD11-EDB2-782AA0277D46}"/>
              </a:ext>
            </a:extLst>
          </p:cNvPr>
          <p:cNvPicPr>
            <a:picLocks noChangeArrowheads="1"/>
          </p:cNvPicPr>
          <p:nvPr/>
        </p:nvPicPr>
        <p:blipFill>
          <a:blip r:embed="rId3"/>
          <a:srcRect/>
          <a:stretch/>
        </p:blipFill>
        <p:spPr bwMode="auto">
          <a:xfrm>
            <a:off x="3475714" y="1539863"/>
            <a:ext cx="5061129" cy="3260456"/>
          </a:xfrm>
          <a:prstGeom prst="ellipse">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1006098-DF61-41CB-7E98-792704886243}"/>
              </a:ext>
            </a:extLst>
          </p:cNvPr>
          <p:cNvSpPr txBox="1"/>
          <p:nvPr/>
        </p:nvSpPr>
        <p:spPr>
          <a:xfrm>
            <a:off x="5426754" y="4833535"/>
            <a:ext cx="122104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Explore</a:t>
            </a:r>
            <a:endParaRPr lang="en-US" sz="2400" b="1" dirty="0">
              <a:latin typeface="Times New Roman" panose="02020603050405020304" pitchFamily="18" charset="0"/>
              <a:cs typeface="Times New Roman" panose="02020603050405020304" pitchFamily="18" charset="0"/>
            </a:endParaRPr>
          </a:p>
        </p:txBody>
      </p:sp>
      <p:pic>
        <p:nvPicPr>
          <p:cNvPr id="11270" name="Picture 6">
            <a:extLst>
              <a:ext uri="{FF2B5EF4-FFF2-40B4-BE49-F238E27FC236}">
                <a16:creationId xmlns:a16="http://schemas.microsoft.com/office/drawing/2014/main" id="{29D667B2-9582-9B42-E1DC-10E8DC383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036" y="4305433"/>
            <a:ext cx="2033400" cy="2103517"/>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7 Best Practices for Data Visualization - The New Stack">
            <a:extLst>
              <a:ext uri="{FF2B5EF4-FFF2-40B4-BE49-F238E27FC236}">
                <a16:creationId xmlns:a16="http://schemas.microsoft.com/office/drawing/2014/main" id="{95EED82A-8F7D-EEEB-AD64-F24696EE20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16" t="3617" r="60172" b="35579"/>
          <a:stretch/>
        </p:blipFill>
        <p:spPr bwMode="auto">
          <a:xfrm>
            <a:off x="8453200" y="170479"/>
            <a:ext cx="3768177" cy="3429000"/>
          </a:xfrm>
          <a:prstGeom prst="teardrop">
            <a:avLst/>
          </a:prstGeom>
          <a:noFill/>
          <a:extLst>
            <a:ext uri="{909E8E84-426E-40DD-AFC4-6F175D3DCCD1}">
              <a14:hiddenFill xmlns:a14="http://schemas.microsoft.com/office/drawing/2010/main">
                <a:solidFill>
                  <a:srgbClr val="FFFFFF"/>
                </a:solidFill>
              </a14:hiddenFill>
            </a:ext>
          </a:extLst>
        </p:spPr>
      </p:pic>
      <p:pic>
        <p:nvPicPr>
          <p:cNvPr id="11274" name="Picture 10" descr="The Art of Asking Questions">
            <a:extLst>
              <a:ext uri="{FF2B5EF4-FFF2-40B4-BE49-F238E27FC236}">
                <a16:creationId xmlns:a16="http://schemas.microsoft.com/office/drawing/2014/main" id="{80BC1964-5DFE-9237-F5A3-DB3144315B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8723" y="4502026"/>
            <a:ext cx="3371769" cy="19689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42BBCD3-8876-DB99-6ED4-E5D45AAD3FFC}"/>
              </a:ext>
            </a:extLst>
          </p:cNvPr>
          <p:cNvSpPr txBox="1"/>
          <p:nvPr/>
        </p:nvSpPr>
        <p:spPr>
          <a:xfrm>
            <a:off x="9898333" y="3572412"/>
            <a:ext cx="1369093"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Visualize</a:t>
            </a:r>
            <a:endParaRPr lang="en-US" sz="2400"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E4183C2A-B2F7-85D3-BAFC-EAEA0FB94A57}"/>
              </a:ext>
            </a:extLst>
          </p:cNvPr>
          <p:cNvSpPr txBox="1"/>
          <p:nvPr/>
        </p:nvSpPr>
        <p:spPr>
          <a:xfrm>
            <a:off x="7837613" y="5744224"/>
            <a:ext cx="69923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Ask</a:t>
            </a:r>
            <a:endParaRPr lang="en-US" sz="24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86F8917-506A-6E59-1AD1-81456AE33EBC}"/>
              </a:ext>
            </a:extLst>
          </p:cNvPr>
          <p:cNvSpPr txBox="1"/>
          <p:nvPr/>
        </p:nvSpPr>
        <p:spPr>
          <a:xfrm>
            <a:off x="882249" y="5357191"/>
            <a:ext cx="1160895"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Discuss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12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D3DF9E5-98A8-80CF-EF96-181859958B4E}"/>
              </a:ext>
            </a:extLst>
          </p:cNvPr>
          <p:cNvSpPr>
            <a:spLocks noGrp="1"/>
          </p:cNvSpPr>
          <p:nvPr>
            <p:ph type="title"/>
          </p:nvPr>
        </p:nvSpPr>
        <p:spPr>
          <a:xfrm>
            <a:off x="0" y="18839"/>
            <a:ext cx="10515600" cy="1325563"/>
          </a:xfrm>
        </p:spPr>
        <p:txBody>
          <a:bodyPr/>
          <a:lstStyle/>
          <a:p>
            <a:r>
              <a:rPr lang="en-US" dirty="0"/>
              <a:t>Applications - Vision</a:t>
            </a:r>
          </a:p>
        </p:txBody>
      </p:sp>
      <p:pic>
        <p:nvPicPr>
          <p:cNvPr id="12" name="Picture 6">
            <a:extLst>
              <a:ext uri="{FF2B5EF4-FFF2-40B4-BE49-F238E27FC236}">
                <a16:creationId xmlns:a16="http://schemas.microsoft.com/office/drawing/2014/main" id="{6159E6E5-C837-533A-1757-35123E34AF0E}"/>
              </a:ext>
            </a:extLst>
          </p:cNvPr>
          <p:cNvPicPr>
            <a:picLocks noChangeAspect="1"/>
          </p:cNvPicPr>
          <p:nvPr/>
        </p:nvPicPr>
        <p:blipFill>
          <a:blip r:embed="rId3"/>
          <a:stretch>
            <a:fillRect/>
          </a:stretch>
        </p:blipFill>
        <p:spPr>
          <a:xfrm>
            <a:off x="561112" y="1219951"/>
            <a:ext cx="3486304" cy="689261"/>
          </a:xfrm>
          <a:prstGeom prst="rect">
            <a:avLst/>
          </a:prstGeom>
        </p:spPr>
      </p:pic>
      <p:pic>
        <p:nvPicPr>
          <p:cNvPr id="13" name="Picture 128">
            <a:extLst>
              <a:ext uri="{FF2B5EF4-FFF2-40B4-BE49-F238E27FC236}">
                <a16:creationId xmlns:a16="http://schemas.microsoft.com/office/drawing/2014/main" id="{16FCBED6-7BDA-8B48-9E9B-D5A3C90723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12" y="2113280"/>
            <a:ext cx="1794238" cy="4279631"/>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0">
            <a:extLst>
              <a:ext uri="{FF2B5EF4-FFF2-40B4-BE49-F238E27FC236}">
                <a16:creationId xmlns:a16="http://schemas.microsoft.com/office/drawing/2014/main" id="{390405AA-0C3B-5718-0B38-DBCFB955D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062" y="2193669"/>
            <a:ext cx="1794237" cy="4217513"/>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图片 29">
            <a:extLst>
              <a:ext uri="{FF2B5EF4-FFF2-40B4-BE49-F238E27FC236}">
                <a16:creationId xmlns:a16="http://schemas.microsoft.com/office/drawing/2014/main" id="{68E4B55B-DD19-FCCC-28D1-B33678112D88}"/>
              </a:ext>
            </a:extLst>
          </p:cNvPr>
          <p:cNvPicPr>
            <a:picLocks noChangeAspect="1"/>
          </p:cNvPicPr>
          <p:nvPr/>
        </p:nvPicPr>
        <p:blipFill>
          <a:blip r:embed="rId6"/>
          <a:stretch>
            <a:fillRect/>
          </a:stretch>
        </p:blipFill>
        <p:spPr>
          <a:xfrm>
            <a:off x="8453647" y="1344402"/>
            <a:ext cx="3486304" cy="2323358"/>
          </a:xfrm>
          <a:prstGeom prst="rect">
            <a:avLst/>
          </a:prstGeom>
        </p:spPr>
      </p:pic>
      <p:pic>
        <p:nvPicPr>
          <p:cNvPr id="16" name="图片 4">
            <a:extLst>
              <a:ext uri="{FF2B5EF4-FFF2-40B4-BE49-F238E27FC236}">
                <a16:creationId xmlns:a16="http://schemas.microsoft.com/office/drawing/2014/main" id="{2399EB4A-9292-F390-B28A-EFF12F8CFE54}"/>
              </a:ext>
            </a:extLst>
          </p:cNvPr>
          <p:cNvPicPr>
            <a:picLocks noChangeAspect="1"/>
          </p:cNvPicPr>
          <p:nvPr/>
        </p:nvPicPr>
        <p:blipFill rotWithShape="1">
          <a:blip r:embed="rId7"/>
          <a:srcRect l="1174"/>
          <a:stretch/>
        </p:blipFill>
        <p:spPr>
          <a:xfrm>
            <a:off x="4531360" y="1319561"/>
            <a:ext cx="3613226" cy="2474687"/>
          </a:xfrm>
          <a:prstGeom prst="rect">
            <a:avLst/>
          </a:prstGeom>
        </p:spPr>
      </p:pic>
      <p:pic>
        <p:nvPicPr>
          <p:cNvPr id="17" name="Picture 4">
            <a:extLst>
              <a:ext uri="{FF2B5EF4-FFF2-40B4-BE49-F238E27FC236}">
                <a16:creationId xmlns:a16="http://schemas.microsoft.com/office/drawing/2014/main" id="{6D7C8982-3D97-4838-8805-C6DF1ABF56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3647" y="4037597"/>
            <a:ext cx="3464141" cy="217411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C5A2426-BF98-644E-1585-FB9D4CDB7F09}"/>
              </a:ext>
            </a:extLst>
          </p:cNvPr>
          <p:cNvGrpSpPr/>
          <p:nvPr/>
        </p:nvGrpSpPr>
        <p:grpSpPr>
          <a:xfrm>
            <a:off x="4612192" y="4037597"/>
            <a:ext cx="3613226" cy="2174114"/>
            <a:chOff x="526709" y="3313017"/>
            <a:chExt cx="4737270" cy="3096450"/>
          </a:xfrm>
        </p:grpSpPr>
        <p:pic>
          <p:nvPicPr>
            <p:cNvPr id="19" name="Picture 18">
              <a:extLst>
                <a:ext uri="{FF2B5EF4-FFF2-40B4-BE49-F238E27FC236}">
                  <a16:creationId xmlns:a16="http://schemas.microsoft.com/office/drawing/2014/main" id="{7956B1E9-5D7E-2030-CFFC-41B4139ABA0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6709" y="3313017"/>
              <a:ext cx="4737270" cy="3096450"/>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20" name="Picture 19">
              <a:extLst>
                <a:ext uri="{FF2B5EF4-FFF2-40B4-BE49-F238E27FC236}">
                  <a16:creationId xmlns:a16="http://schemas.microsoft.com/office/drawing/2014/main" id="{FB377F6A-659F-3D0E-0AA7-C815848FBCCE}"/>
                </a:ext>
              </a:extLst>
            </p:cNvPr>
            <p:cNvPicPr>
              <a:picLocks noChangeAspect="1"/>
            </p:cNvPicPr>
            <p:nvPr/>
          </p:nvPicPr>
          <p:blipFill>
            <a:blip r:embed="rId10"/>
            <a:stretch>
              <a:fillRect/>
            </a:stretch>
          </p:blipFill>
          <p:spPr>
            <a:xfrm>
              <a:off x="2278984" y="3999633"/>
              <a:ext cx="860354" cy="1147139"/>
            </a:xfrm>
            <a:prstGeom prst="rect">
              <a:avLst/>
            </a:prstGeom>
            <a:ln w="76200" cmpd="sng">
              <a:noFill/>
            </a:ln>
          </p:spPr>
        </p:pic>
        <p:pic>
          <p:nvPicPr>
            <p:cNvPr id="21" name="Picture 20">
              <a:extLst>
                <a:ext uri="{FF2B5EF4-FFF2-40B4-BE49-F238E27FC236}">
                  <a16:creationId xmlns:a16="http://schemas.microsoft.com/office/drawing/2014/main" id="{995F355B-8566-3671-B84D-3B857A1456DB}"/>
                </a:ext>
              </a:extLst>
            </p:cNvPr>
            <p:cNvPicPr>
              <a:picLocks noChangeAspect="1"/>
            </p:cNvPicPr>
            <p:nvPr/>
          </p:nvPicPr>
          <p:blipFill>
            <a:blip r:embed="rId11"/>
            <a:stretch>
              <a:fillRect/>
            </a:stretch>
          </p:blipFill>
          <p:spPr>
            <a:xfrm>
              <a:off x="796308" y="3987459"/>
              <a:ext cx="855896" cy="1179013"/>
            </a:xfrm>
            <a:prstGeom prst="rect">
              <a:avLst/>
            </a:prstGeom>
          </p:spPr>
        </p:pic>
        <p:pic>
          <p:nvPicPr>
            <p:cNvPr id="22" name="Picture 21">
              <a:extLst>
                <a:ext uri="{FF2B5EF4-FFF2-40B4-BE49-F238E27FC236}">
                  <a16:creationId xmlns:a16="http://schemas.microsoft.com/office/drawing/2014/main" id="{96F0EB6B-A8BE-7273-7846-1CBD2E46F776}"/>
                </a:ext>
              </a:extLst>
            </p:cNvPr>
            <p:cNvPicPr>
              <a:picLocks noChangeAspect="1"/>
            </p:cNvPicPr>
            <p:nvPr/>
          </p:nvPicPr>
          <p:blipFill>
            <a:blip r:embed="rId12"/>
            <a:stretch>
              <a:fillRect/>
            </a:stretch>
          </p:blipFill>
          <p:spPr>
            <a:xfrm>
              <a:off x="4087281" y="3974265"/>
              <a:ext cx="859107" cy="1143273"/>
            </a:xfrm>
            <a:prstGeom prst="rect">
              <a:avLst/>
            </a:prstGeom>
          </p:spPr>
        </p:pic>
        <p:pic>
          <p:nvPicPr>
            <p:cNvPr id="23" name="Picture 22">
              <a:extLst>
                <a:ext uri="{FF2B5EF4-FFF2-40B4-BE49-F238E27FC236}">
                  <a16:creationId xmlns:a16="http://schemas.microsoft.com/office/drawing/2014/main" id="{7A0254DE-981D-2625-D246-E4C95AB4B2A5}"/>
                </a:ext>
              </a:extLst>
            </p:cNvPr>
            <p:cNvPicPr>
              <a:picLocks noChangeAspect="1"/>
            </p:cNvPicPr>
            <p:nvPr/>
          </p:nvPicPr>
          <p:blipFill>
            <a:blip r:embed="rId13"/>
            <a:stretch>
              <a:fillRect/>
            </a:stretch>
          </p:blipFill>
          <p:spPr>
            <a:xfrm>
              <a:off x="2863541" y="5161360"/>
              <a:ext cx="1321157" cy="1222084"/>
            </a:xfrm>
            <a:prstGeom prst="rect">
              <a:avLst/>
            </a:prstGeom>
          </p:spPr>
        </p:pic>
        <p:pic>
          <p:nvPicPr>
            <p:cNvPr id="24" name="Picture 23">
              <a:extLst>
                <a:ext uri="{FF2B5EF4-FFF2-40B4-BE49-F238E27FC236}">
                  <a16:creationId xmlns:a16="http://schemas.microsoft.com/office/drawing/2014/main" id="{98DC4AFA-2444-22D2-859A-000A83A9F0B0}"/>
                </a:ext>
              </a:extLst>
            </p:cNvPr>
            <p:cNvPicPr>
              <a:picLocks noChangeAspect="1"/>
            </p:cNvPicPr>
            <p:nvPr/>
          </p:nvPicPr>
          <p:blipFill>
            <a:blip r:embed="rId14"/>
            <a:stretch>
              <a:fillRect/>
            </a:stretch>
          </p:blipFill>
          <p:spPr>
            <a:xfrm>
              <a:off x="1328352" y="5210584"/>
              <a:ext cx="885963" cy="1179013"/>
            </a:xfrm>
            <a:prstGeom prst="rect">
              <a:avLst/>
            </a:prstGeom>
          </p:spPr>
        </p:pic>
      </p:grpSp>
    </p:spTree>
    <p:extLst>
      <p:ext uri="{BB962C8B-B14F-4D97-AF65-F5344CB8AC3E}">
        <p14:creationId xmlns:p14="http://schemas.microsoft.com/office/powerpoint/2010/main" val="2159293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D3DF9E5-98A8-80CF-EF96-181859958B4E}"/>
              </a:ext>
            </a:extLst>
          </p:cNvPr>
          <p:cNvSpPr>
            <a:spLocks noGrp="1"/>
          </p:cNvSpPr>
          <p:nvPr>
            <p:ph type="title"/>
          </p:nvPr>
        </p:nvSpPr>
        <p:spPr>
          <a:xfrm>
            <a:off x="0" y="18839"/>
            <a:ext cx="10515600" cy="1325563"/>
          </a:xfrm>
        </p:spPr>
        <p:txBody>
          <a:bodyPr/>
          <a:lstStyle/>
          <a:p>
            <a:r>
              <a:rPr lang="en-US" dirty="0"/>
              <a:t>Applications - Vision</a:t>
            </a:r>
          </a:p>
        </p:txBody>
      </p:sp>
      <p:pic>
        <p:nvPicPr>
          <p:cNvPr id="2" name="图片 1">
            <a:extLst>
              <a:ext uri="{FF2B5EF4-FFF2-40B4-BE49-F238E27FC236}">
                <a16:creationId xmlns:a16="http://schemas.microsoft.com/office/drawing/2014/main" id="{295BAB0D-D899-A324-8435-86E5014D4B4B}"/>
              </a:ext>
            </a:extLst>
          </p:cNvPr>
          <p:cNvPicPr>
            <a:picLocks noChangeAspect="1"/>
          </p:cNvPicPr>
          <p:nvPr/>
        </p:nvPicPr>
        <p:blipFill>
          <a:blip r:embed="rId3"/>
          <a:stretch>
            <a:fillRect/>
          </a:stretch>
        </p:blipFill>
        <p:spPr>
          <a:xfrm>
            <a:off x="683260" y="1344402"/>
            <a:ext cx="3284483" cy="1905000"/>
          </a:xfrm>
          <a:prstGeom prst="rect">
            <a:avLst/>
          </a:prstGeom>
        </p:spPr>
      </p:pic>
      <p:pic>
        <p:nvPicPr>
          <p:cNvPr id="4" name="图片 5">
            <a:extLst>
              <a:ext uri="{FF2B5EF4-FFF2-40B4-BE49-F238E27FC236}">
                <a16:creationId xmlns:a16="http://schemas.microsoft.com/office/drawing/2014/main" id="{62CC1D00-8D11-9BE7-8F72-DCF9EF009293}"/>
              </a:ext>
            </a:extLst>
          </p:cNvPr>
          <p:cNvPicPr>
            <a:picLocks noChangeAspect="1"/>
          </p:cNvPicPr>
          <p:nvPr/>
        </p:nvPicPr>
        <p:blipFill>
          <a:blip r:embed="rId4"/>
          <a:stretch>
            <a:fillRect/>
          </a:stretch>
        </p:blipFill>
        <p:spPr>
          <a:xfrm>
            <a:off x="683260" y="3860378"/>
            <a:ext cx="3284483" cy="2114474"/>
          </a:xfrm>
          <a:prstGeom prst="rect">
            <a:avLst/>
          </a:prstGeom>
        </p:spPr>
      </p:pic>
      <p:pic>
        <p:nvPicPr>
          <p:cNvPr id="6" name="图片 21">
            <a:extLst>
              <a:ext uri="{FF2B5EF4-FFF2-40B4-BE49-F238E27FC236}">
                <a16:creationId xmlns:a16="http://schemas.microsoft.com/office/drawing/2014/main" id="{644B1051-E766-6515-5E8D-967B80DDB366}"/>
              </a:ext>
            </a:extLst>
          </p:cNvPr>
          <p:cNvPicPr>
            <a:picLocks noChangeAspect="1"/>
          </p:cNvPicPr>
          <p:nvPr/>
        </p:nvPicPr>
        <p:blipFill>
          <a:blip r:embed="rId5"/>
          <a:stretch>
            <a:fillRect/>
          </a:stretch>
        </p:blipFill>
        <p:spPr>
          <a:xfrm>
            <a:off x="8303261" y="1344402"/>
            <a:ext cx="3390899" cy="1905000"/>
          </a:xfrm>
          <a:prstGeom prst="rect">
            <a:avLst/>
          </a:prstGeom>
        </p:spPr>
      </p:pic>
      <p:pic>
        <p:nvPicPr>
          <p:cNvPr id="7" name="图片 22">
            <a:extLst>
              <a:ext uri="{FF2B5EF4-FFF2-40B4-BE49-F238E27FC236}">
                <a16:creationId xmlns:a16="http://schemas.microsoft.com/office/drawing/2014/main" id="{B9D589FA-B69E-4D64-EA82-6750F874B827}"/>
              </a:ext>
            </a:extLst>
          </p:cNvPr>
          <p:cNvPicPr>
            <a:picLocks noChangeAspect="1"/>
          </p:cNvPicPr>
          <p:nvPr/>
        </p:nvPicPr>
        <p:blipFill>
          <a:blip r:embed="rId6"/>
          <a:stretch>
            <a:fillRect/>
          </a:stretch>
        </p:blipFill>
        <p:spPr>
          <a:xfrm>
            <a:off x="8303261" y="3789258"/>
            <a:ext cx="3390899" cy="2185594"/>
          </a:xfrm>
          <a:prstGeom prst="rect">
            <a:avLst/>
          </a:prstGeom>
        </p:spPr>
      </p:pic>
      <p:pic>
        <p:nvPicPr>
          <p:cNvPr id="8" name="图片 15">
            <a:extLst>
              <a:ext uri="{FF2B5EF4-FFF2-40B4-BE49-F238E27FC236}">
                <a16:creationId xmlns:a16="http://schemas.microsoft.com/office/drawing/2014/main" id="{86F0AB5E-7D8C-D557-F9A5-3039B7DAD0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3758" y="1344402"/>
            <a:ext cx="3284483" cy="194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
            <a:extLst>
              <a:ext uri="{FF2B5EF4-FFF2-40B4-BE49-F238E27FC236}">
                <a16:creationId xmlns:a16="http://schemas.microsoft.com/office/drawing/2014/main" id="{CC15185E-E94D-417F-3ED0-E4E2585526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3758" y="3887576"/>
            <a:ext cx="3284483" cy="2114474"/>
          </a:xfrm>
          <a:prstGeom prst="rect">
            <a:avLst/>
          </a:prstGeom>
        </p:spPr>
      </p:pic>
    </p:spTree>
    <p:extLst>
      <p:ext uri="{BB962C8B-B14F-4D97-AF65-F5344CB8AC3E}">
        <p14:creationId xmlns:p14="http://schemas.microsoft.com/office/powerpoint/2010/main" val="308755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A3C61-23D9-530F-506A-E53F71CDFE0A}"/>
              </a:ext>
            </a:extLst>
          </p:cNvPr>
          <p:cNvSpPr>
            <a:spLocks noGrp="1"/>
          </p:cNvSpPr>
          <p:nvPr>
            <p:ph type="title"/>
          </p:nvPr>
        </p:nvSpPr>
        <p:spPr>
          <a:xfrm>
            <a:off x="0" y="18839"/>
            <a:ext cx="10515600" cy="1325563"/>
          </a:xfrm>
        </p:spPr>
        <p:txBody>
          <a:bodyPr/>
          <a:lstStyle/>
          <a:p>
            <a:r>
              <a:rPr lang="en-US" dirty="0"/>
              <a:t>Applications - Vision</a:t>
            </a:r>
          </a:p>
        </p:txBody>
      </p:sp>
      <p:grpSp>
        <p:nvGrpSpPr>
          <p:cNvPr id="4" name="Group 3">
            <a:extLst>
              <a:ext uri="{FF2B5EF4-FFF2-40B4-BE49-F238E27FC236}">
                <a16:creationId xmlns:a16="http://schemas.microsoft.com/office/drawing/2014/main" id="{60B5C74D-EE87-5E59-7542-F640A646229E}"/>
              </a:ext>
            </a:extLst>
          </p:cNvPr>
          <p:cNvGrpSpPr/>
          <p:nvPr/>
        </p:nvGrpSpPr>
        <p:grpSpPr>
          <a:xfrm>
            <a:off x="131135" y="1524233"/>
            <a:ext cx="6060375" cy="4809700"/>
            <a:chOff x="6095999" y="1583813"/>
            <a:chExt cx="6060375" cy="4809700"/>
          </a:xfrm>
        </p:grpSpPr>
        <p:sp>
          <p:nvSpPr>
            <p:cNvPr id="5" name="TextBox 4">
              <a:extLst>
                <a:ext uri="{FF2B5EF4-FFF2-40B4-BE49-F238E27FC236}">
                  <a16:creationId xmlns:a16="http://schemas.microsoft.com/office/drawing/2014/main" id="{243736AC-3CAB-ED2E-CCE0-5B79FC580141}"/>
                </a:ext>
              </a:extLst>
            </p:cNvPr>
            <p:cNvSpPr txBox="1"/>
            <p:nvPr/>
          </p:nvSpPr>
          <p:spPr>
            <a:xfrm>
              <a:off x="6291943" y="5002315"/>
              <a:ext cx="5410200" cy="400110"/>
            </a:xfrm>
            <a:prstGeom prst="rect">
              <a:avLst/>
            </a:prstGeom>
            <a:noFill/>
          </p:spPr>
          <p:txBody>
            <a:bodyPr wrap="square" rtlCol="0">
              <a:spAutoFit/>
            </a:bodyPr>
            <a:lstStyle/>
            <a:p>
              <a:r>
                <a:rPr lang="en-US" sz="2000" b="1" dirty="0">
                  <a:latin typeface="+mj-lt"/>
                </a:rPr>
                <a:t>Disease Detection in Healthcare and Medicine </a:t>
              </a:r>
            </a:p>
          </p:txBody>
        </p:sp>
        <p:sp>
          <p:nvSpPr>
            <p:cNvPr id="6" name="TextBox 5">
              <a:extLst>
                <a:ext uri="{FF2B5EF4-FFF2-40B4-BE49-F238E27FC236}">
                  <a16:creationId xmlns:a16="http://schemas.microsoft.com/office/drawing/2014/main" id="{EE201041-407C-066C-B283-961152C792B9}"/>
                </a:ext>
              </a:extLst>
            </p:cNvPr>
            <p:cNvSpPr txBox="1"/>
            <p:nvPr/>
          </p:nvSpPr>
          <p:spPr>
            <a:xfrm>
              <a:off x="6291944" y="5444203"/>
              <a:ext cx="5627914" cy="830997"/>
            </a:xfrm>
            <a:prstGeom prst="rect">
              <a:avLst/>
            </a:prstGeom>
            <a:noFill/>
          </p:spPr>
          <p:txBody>
            <a:bodyPr wrap="square" rtlCol="0">
              <a:spAutoFit/>
            </a:bodyPr>
            <a:lstStyle/>
            <a:p>
              <a:r>
                <a:rPr lang="en-US" sz="1600" dirty="0"/>
                <a:t>Deep learning can be utilized for early and more accurate detection of diseases like cancer, Alzheimer's, and heart diseases through image analysis.</a:t>
              </a:r>
            </a:p>
          </p:txBody>
        </p:sp>
        <p:pic>
          <p:nvPicPr>
            <p:cNvPr id="7" name="Picture 4" descr="Mass General, Brigham and Women's to apply deep learning to medical records  and images | Healthcare IT News">
              <a:extLst>
                <a:ext uri="{FF2B5EF4-FFF2-40B4-BE49-F238E27FC236}">
                  <a16:creationId xmlns:a16="http://schemas.microsoft.com/office/drawing/2014/main" id="{B04BBF39-AE18-D11A-BB54-31F002317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548" y="1806310"/>
              <a:ext cx="5448951" cy="306120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0BF5142B-A7B1-A2D8-2D47-2E451F6DA7A3}"/>
                </a:ext>
              </a:extLst>
            </p:cNvPr>
            <p:cNvSpPr/>
            <p:nvPr/>
          </p:nvSpPr>
          <p:spPr>
            <a:xfrm>
              <a:off x="6095999" y="1583813"/>
              <a:ext cx="6060375" cy="4809700"/>
            </a:xfrm>
            <a:prstGeom prst="round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DAB1EB18-D611-2FDB-98F6-4F9C5B9B83EF}"/>
              </a:ext>
            </a:extLst>
          </p:cNvPr>
          <p:cNvPicPr>
            <a:picLocks noChangeAspect="1"/>
          </p:cNvPicPr>
          <p:nvPr/>
        </p:nvPicPr>
        <p:blipFill>
          <a:blip r:embed="rId3"/>
          <a:stretch>
            <a:fillRect/>
          </a:stretch>
        </p:blipFill>
        <p:spPr>
          <a:xfrm>
            <a:off x="6842577" y="1365291"/>
            <a:ext cx="4800896" cy="5127584"/>
          </a:xfrm>
          <a:prstGeom prst="rect">
            <a:avLst/>
          </a:prstGeom>
        </p:spPr>
      </p:pic>
      <p:sp>
        <p:nvSpPr>
          <p:cNvPr id="11" name="TextBox 10">
            <a:extLst>
              <a:ext uri="{FF2B5EF4-FFF2-40B4-BE49-F238E27FC236}">
                <a16:creationId xmlns:a16="http://schemas.microsoft.com/office/drawing/2014/main" id="{5845B9CD-8618-FC36-3DA3-B28CBACDD666}"/>
              </a:ext>
            </a:extLst>
          </p:cNvPr>
          <p:cNvSpPr txBox="1"/>
          <p:nvPr/>
        </p:nvSpPr>
        <p:spPr>
          <a:xfrm>
            <a:off x="7321732" y="965181"/>
            <a:ext cx="3842585" cy="400110"/>
          </a:xfrm>
          <a:prstGeom prst="rect">
            <a:avLst/>
          </a:prstGeom>
          <a:noFill/>
        </p:spPr>
        <p:txBody>
          <a:bodyPr wrap="square" rtlCol="0">
            <a:spAutoFit/>
          </a:bodyPr>
          <a:lstStyle/>
          <a:p>
            <a:r>
              <a:rPr lang="en-US" sz="2000" b="1" dirty="0">
                <a:latin typeface="+mj-lt"/>
              </a:rPr>
              <a:t>High quality image generalization</a:t>
            </a:r>
          </a:p>
        </p:txBody>
      </p:sp>
    </p:spTree>
    <p:extLst>
      <p:ext uri="{BB962C8B-B14F-4D97-AF65-F5344CB8AC3E}">
        <p14:creationId xmlns:p14="http://schemas.microsoft.com/office/powerpoint/2010/main" val="70772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A3C61-23D9-530F-506A-E53F71CDFE0A}"/>
              </a:ext>
            </a:extLst>
          </p:cNvPr>
          <p:cNvSpPr>
            <a:spLocks noGrp="1"/>
          </p:cNvSpPr>
          <p:nvPr>
            <p:ph type="title"/>
          </p:nvPr>
        </p:nvSpPr>
        <p:spPr>
          <a:xfrm>
            <a:off x="0" y="18839"/>
            <a:ext cx="10515600" cy="1325563"/>
          </a:xfrm>
        </p:spPr>
        <p:txBody>
          <a:bodyPr/>
          <a:lstStyle/>
          <a:p>
            <a:r>
              <a:rPr lang="en-US" dirty="0"/>
              <a:t>Applications – Medical Imaging</a:t>
            </a:r>
          </a:p>
        </p:txBody>
      </p:sp>
      <p:sp>
        <p:nvSpPr>
          <p:cNvPr id="3" name="Rectangle 3">
            <a:extLst>
              <a:ext uri="{FF2B5EF4-FFF2-40B4-BE49-F238E27FC236}">
                <a16:creationId xmlns:a16="http://schemas.microsoft.com/office/drawing/2014/main" id="{F9E967B7-BC5A-6E7A-0B67-3A3F04E697A1}"/>
              </a:ext>
            </a:extLst>
          </p:cNvPr>
          <p:cNvSpPr txBox="1">
            <a:spLocks noChangeArrowheads="1"/>
          </p:cNvSpPr>
          <p:nvPr/>
        </p:nvSpPr>
        <p:spPr bwMode="auto">
          <a:xfrm>
            <a:off x="908061" y="1105803"/>
            <a:ext cx="4055825" cy="8002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eaLnBrk="0" fontAlgn="base" hangingPunct="0">
              <a:spcBef>
                <a:spcPct val="10000"/>
              </a:spcBef>
              <a:spcAft>
                <a:spcPct val="0"/>
              </a:spcAft>
              <a:buSzPct val="100000"/>
              <a:defRPr/>
            </a:pPr>
            <a:r>
              <a:rPr lang="en-GB" altLang="zh-CN" sz="2400" b="1" dirty="0">
                <a:solidFill>
                  <a:srgbClr val="00B0F0"/>
                </a:solidFill>
                <a:latin typeface="Garamond" panose="02020404030301010803" pitchFamily="18" charset="0"/>
                <a:cs typeface="Arial"/>
              </a:rPr>
              <a:t>Segmentation Annotation</a:t>
            </a:r>
            <a:endParaRPr lang="en-GB" altLang="zh-CN" sz="2000" b="1" dirty="0">
              <a:solidFill>
                <a:srgbClr val="00B0F0"/>
              </a:solidFill>
              <a:latin typeface="Garamond" panose="02020404030301010803" pitchFamily="18" charset="0"/>
              <a:cs typeface="Arial"/>
            </a:endParaRPr>
          </a:p>
          <a:p>
            <a:pPr eaLnBrk="0" fontAlgn="base" hangingPunct="0">
              <a:spcBef>
                <a:spcPct val="10000"/>
              </a:spcBef>
              <a:spcAft>
                <a:spcPct val="0"/>
              </a:spcAft>
              <a:buSzPct val="100000"/>
              <a:defRPr/>
            </a:pPr>
            <a:endParaRPr lang="en-GB" altLang="zh-CN" sz="2000" b="1" dirty="0">
              <a:solidFill>
                <a:schemeClr val="bg1"/>
              </a:solidFill>
              <a:latin typeface="Arial"/>
              <a:cs typeface="Arial"/>
            </a:endParaRPr>
          </a:p>
        </p:txBody>
      </p:sp>
      <p:pic>
        <p:nvPicPr>
          <p:cNvPr id="9" name="Picture 2">
            <a:extLst>
              <a:ext uri="{FF2B5EF4-FFF2-40B4-BE49-F238E27FC236}">
                <a16:creationId xmlns:a16="http://schemas.microsoft.com/office/drawing/2014/main" id="{51D77CF8-0D19-FD4C-C7C2-AE9F9BBEC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905" y="1797000"/>
            <a:ext cx="3089547" cy="30956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1E174D36-720B-CF74-3F95-A1598EB089F4}"/>
              </a:ext>
            </a:extLst>
          </p:cNvPr>
          <p:cNvSpPr txBox="1">
            <a:spLocks noChangeArrowheads="1"/>
          </p:cNvSpPr>
          <p:nvPr/>
        </p:nvSpPr>
        <p:spPr bwMode="auto">
          <a:xfrm>
            <a:off x="401216" y="5300487"/>
            <a:ext cx="6030064" cy="738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ts val="0"/>
              </a:spcBef>
              <a:spcAft>
                <a:spcPts val="0"/>
              </a:spcAft>
            </a:pPr>
            <a:r>
              <a:rPr lang="en-US" sz="1400" b="1" i="0" dirty="0">
                <a:solidFill>
                  <a:srgbClr val="00B0F0"/>
                </a:solidFill>
                <a:effectLst/>
                <a:latin typeface="Garamond" panose="02020404030301010803" pitchFamily="18" charset="0"/>
                <a:cs typeface="Arial" panose="020B0604020202020204" pitchFamily="34" charset="0"/>
              </a:rPr>
              <a:t>Liu, Q., Xu, Z., </a:t>
            </a:r>
            <a:r>
              <a:rPr lang="en-US" sz="1400" b="1" i="0" dirty="0" err="1">
                <a:solidFill>
                  <a:srgbClr val="00B0F0"/>
                </a:solidFill>
                <a:effectLst/>
                <a:latin typeface="Garamond" panose="02020404030301010803" pitchFamily="18" charset="0"/>
                <a:cs typeface="Arial" panose="020B0604020202020204" pitchFamily="34" charset="0"/>
              </a:rPr>
              <a:t>Bertasius</a:t>
            </a:r>
            <a:r>
              <a:rPr lang="en-US" sz="1400" b="1" i="0" dirty="0">
                <a:solidFill>
                  <a:srgbClr val="00B0F0"/>
                </a:solidFill>
                <a:effectLst/>
                <a:latin typeface="Garamond" panose="02020404030301010803" pitchFamily="18" charset="0"/>
                <a:cs typeface="Arial" panose="020B0604020202020204" pitchFamily="34" charset="0"/>
              </a:rPr>
              <a:t>, G., &amp; </a:t>
            </a:r>
            <a:r>
              <a:rPr lang="en-US" sz="1400" b="1" i="0" dirty="0" err="1">
                <a:solidFill>
                  <a:srgbClr val="00B0F0"/>
                </a:solidFill>
                <a:effectLst/>
                <a:latin typeface="Garamond" panose="02020404030301010803" pitchFamily="18" charset="0"/>
                <a:cs typeface="Arial" panose="020B0604020202020204" pitchFamily="34" charset="0"/>
              </a:rPr>
              <a:t>Niethammer</a:t>
            </a:r>
            <a:r>
              <a:rPr lang="en-US" sz="1400" b="1" i="0" dirty="0">
                <a:solidFill>
                  <a:srgbClr val="00B0F0"/>
                </a:solidFill>
                <a:effectLst/>
                <a:latin typeface="Garamond" panose="02020404030301010803" pitchFamily="18" charset="0"/>
                <a:cs typeface="Arial" panose="020B0604020202020204" pitchFamily="34" charset="0"/>
              </a:rPr>
              <a:t>, M. (2023). </a:t>
            </a:r>
            <a:r>
              <a:rPr lang="en-US" sz="1400" b="1" i="0" dirty="0" err="1">
                <a:solidFill>
                  <a:srgbClr val="00B0F0"/>
                </a:solidFill>
                <a:effectLst/>
                <a:latin typeface="Garamond" panose="02020404030301010803" pitchFamily="18" charset="0"/>
                <a:cs typeface="Arial" panose="020B0604020202020204" pitchFamily="34" charset="0"/>
              </a:rPr>
              <a:t>SimpleClick</a:t>
            </a:r>
            <a:r>
              <a:rPr lang="en-US" sz="1400" b="1" i="0" dirty="0">
                <a:solidFill>
                  <a:srgbClr val="00B0F0"/>
                </a:solidFill>
                <a:effectLst/>
                <a:latin typeface="Garamond" panose="02020404030301010803" pitchFamily="18" charset="0"/>
                <a:cs typeface="Arial" panose="020B0604020202020204" pitchFamily="34" charset="0"/>
              </a:rPr>
              <a:t>: </a:t>
            </a:r>
          </a:p>
          <a:p>
            <a:pPr>
              <a:spcBef>
                <a:spcPts val="0"/>
              </a:spcBef>
              <a:spcAft>
                <a:spcPts val="0"/>
              </a:spcAft>
            </a:pPr>
            <a:r>
              <a:rPr lang="en-US" sz="1400" b="1" i="0" dirty="0">
                <a:solidFill>
                  <a:srgbClr val="00B0F0"/>
                </a:solidFill>
                <a:effectLst/>
                <a:latin typeface="Garamond" panose="02020404030301010803" pitchFamily="18" charset="0"/>
                <a:cs typeface="Arial" panose="020B0604020202020204" pitchFamily="34" charset="0"/>
              </a:rPr>
              <a:t>Interactive Image Segmentation with Simple Vision Transformers. ICCV.,  22290-22300. 2023.</a:t>
            </a:r>
            <a:endParaRPr lang="en-GB" altLang="zh-CN" sz="1400" b="1" dirty="0">
              <a:solidFill>
                <a:srgbClr val="00B0F0"/>
              </a:solidFill>
              <a:latin typeface="Garamond" panose="02020404030301010803" pitchFamily="18" charset="0"/>
              <a:cs typeface="Arial" panose="020B0604020202020204" pitchFamily="34" charset="0"/>
            </a:endParaRPr>
          </a:p>
        </p:txBody>
      </p:sp>
      <p:pic>
        <p:nvPicPr>
          <p:cNvPr id="13" name="interactive_cartilage_fast.mp4">
            <a:hlinkClick r:id="" action="ppaction://media"/>
            <a:extLst>
              <a:ext uri="{FF2B5EF4-FFF2-40B4-BE49-F238E27FC236}">
                <a16:creationId xmlns:a16="http://schemas.microsoft.com/office/drawing/2014/main" id="{7B962CAC-5C3B-3E30-06E6-39C6268239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27357" y="1797000"/>
            <a:ext cx="3102991" cy="3074291"/>
          </a:xfrm>
          <a:prstGeom prst="rect">
            <a:avLst/>
          </a:prstGeom>
        </p:spPr>
      </p:pic>
      <p:sp>
        <p:nvSpPr>
          <p:cNvPr id="14" name="Rectangle 3">
            <a:extLst>
              <a:ext uri="{FF2B5EF4-FFF2-40B4-BE49-F238E27FC236}">
                <a16:creationId xmlns:a16="http://schemas.microsoft.com/office/drawing/2014/main" id="{786D7018-A5B9-5516-556B-5D79FB986B5E}"/>
              </a:ext>
            </a:extLst>
          </p:cNvPr>
          <p:cNvSpPr txBox="1">
            <a:spLocks noChangeArrowheads="1"/>
          </p:cNvSpPr>
          <p:nvPr/>
        </p:nvSpPr>
        <p:spPr bwMode="auto">
          <a:xfrm>
            <a:off x="6100965" y="1130950"/>
            <a:ext cx="5410200"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eaLnBrk="0" fontAlgn="base" hangingPunct="0">
              <a:spcBef>
                <a:spcPct val="10000"/>
              </a:spcBef>
              <a:spcAft>
                <a:spcPct val="0"/>
              </a:spcAft>
              <a:buSzPct val="100000"/>
              <a:defRPr/>
            </a:pPr>
            <a:r>
              <a:rPr lang="en-US" altLang="zh-CN" sz="2400" b="1" dirty="0">
                <a:solidFill>
                  <a:srgbClr val="00B0F0"/>
                </a:solidFill>
                <a:latin typeface="Garamond" panose="02020404030301010803" pitchFamily="18" charset="0"/>
                <a:cs typeface="Arial"/>
              </a:rPr>
              <a:t>U-Nets</a:t>
            </a:r>
            <a:endParaRPr lang="en-GB" altLang="zh-CN" sz="2000" b="1" dirty="0">
              <a:solidFill>
                <a:srgbClr val="00B0F0"/>
              </a:solidFill>
              <a:latin typeface="Garamond" panose="02020404030301010803" pitchFamily="18" charset="0"/>
              <a:cs typeface="Arial"/>
            </a:endParaRPr>
          </a:p>
        </p:txBody>
      </p:sp>
      <p:pic>
        <p:nvPicPr>
          <p:cNvPr id="15" name="图片 205">
            <a:extLst>
              <a:ext uri="{FF2B5EF4-FFF2-40B4-BE49-F238E27FC236}">
                <a16:creationId xmlns:a16="http://schemas.microsoft.com/office/drawing/2014/main" id="{5DF6000A-716B-EB71-0783-D2E39A7AE137}"/>
              </a:ext>
            </a:extLst>
          </p:cNvPr>
          <p:cNvPicPr>
            <a:picLocks noChangeAspect="1"/>
          </p:cNvPicPr>
          <p:nvPr/>
        </p:nvPicPr>
        <p:blipFill>
          <a:blip r:embed="rId6"/>
          <a:stretch>
            <a:fillRect/>
          </a:stretch>
        </p:blipFill>
        <p:spPr>
          <a:xfrm>
            <a:off x="7104725" y="1818334"/>
            <a:ext cx="4419280" cy="3095625"/>
          </a:xfrm>
          <a:prstGeom prst="rect">
            <a:avLst/>
          </a:prstGeom>
        </p:spPr>
      </p:pic>
      <p:sp>
        <p:nvSpPr>
          <p:cNvPr id="16" name="Rectangle 3">
            <a:extLst>
              <a:ext uri="{FF2B5EF4-FFF2-40B4-BE49-F238E27FC236}">
                <a16:creationId xmlns:a16="http://schemas.microsoft.com/office/drawing/2014/main" id="{5D83EDCE-6918-4321-96FE-C40809918C07}"/>
              </a:ext>
            </a:extLst>
          </p:cNvPr>
          <p:cNvSpPr txBox="1">
            <a:spLocks noChangeArrowheads="1"/>
          </p:cNvSpPr>
          <p:nvPr/>
        </p:nvSpPr>
        <p:spPr bwMode="auto">
          <a:xfrm>
            <a:off x="6691241" y="5192765"/>
            <a:ext cx="5195298" cy="954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ts val="0"/>
              </a:spcBef>
              <a:spcAft>
                <a:spcPts val="0"/>
              </a:spcAft>
            </a:pPr>
            <a:r>
              <a:rPr lang="en-US" altLang="zh-CN" sz="1400" dirty="0">
                <a:solidFill>
                  <a:srgbClr val="00B0F0"/>
                </a:solidFill>
                <a:effectLst/>
                <a:latin typeface="Garamond" panose="02020404030301010803" pitchFamily="18" charset="0"/>
                <a:cs typeface="Arial" panose="020B0604020202020204" pitchFamily="34" charset="0"/>
              </a:rPr>
              <a:t>Azad </a:t>
            </a:r>
            <a:r>
              <a:rPr lang="en-US" altLang="zh-CN" sz="1400" i="1" dirty="0">
                <a:solidFill>
                  <a:srgbClr val="00B0F0"/>
                </a:solidFill>
                <a:effectLst/>
                <a:latin typeface="Garamond" panose="02020404030301010803" pitchFamily="18" charset="0"/>
                <a:cs typeface="Arial" panose="020B0604020202020204" pitchFamily="34" charset="0"/>
              </a:rPr>
              <a:t>et al.</a:t>
            </a:r>
            <a:r>
              <a:rPr lang="en-US" altLang="zh-CN" sz="1400" dirty="0">
                <a:solidFill>
                  <a:srgbClr val="00B0F0"/>
                </a:solidFill>
                <a:effectLst/>
                <a:latin typeface="Garamond" panose="02020404030301010803" pitchFamily="18" charset="0"/>
                <a:cs typeface="Arial" panose="020B0604020202020204" pitchFamily="34" charset="0"/>
              </a:rPr>
              <a:t>, “Medical Image Segmentation Review: The success of U-Net.” </a:t>
            </a:r>
            <a:r>
              <a:rPr lang="en-US" altLang="zh-CN" sz="1400" dirty="0" err="1">
                <a:solidFill>
                  <a:srgbClr val="00B0F0"/>
                </a:solidFill>
                <a:effectLst/>
                <a:latin typeface="Garamond" panose="02020404030301010803" pitchFamily="18" charset="0"/>
                <a:cs typeface="Arial" panose="020B0604020202020204" pitchFamily="34" charset="0"/>
              </a:rPr>
              <a:t>arXiv</a:t>
            </a:r>
            <a:r>
              <a:rPr lang="en-US" altLang="zh-CN" sz="1400" dirty="0">
                <a:solidFill>
                  <a:srgbClr val="00B0F0"/>
                </a:solidFill>
                <a:effectLst/>
                <a:latin typeface="Garamond" panose="02020404030301010803" pitchFamily="18" charset="0"/>
                <a:cs typeface="Arial" panose="020B0604020202020204" pitchFamily="34" charset="0"/>
              </a:rPr>
              <a:t>, Nov. 27, 2022.</a:t>
            </a:r>
            <a:endParaRPr lang="en-US" altLang="zh-CN" sz="1400" dirty="0">
              <a:solidFill>
                <a:srgbClr val="00B0F0"/>
              </a:solidFill>
              <a:effectLst/>
              <a:latin typeface="Garamond" panose="02020404030301010803" pitchFamily="18" charset="0"/>
            </a:endParaRPr>
          </a:p>
          <a:p>
            <a:pPr>
              <a:spcBef>
                <a:spcPts val="0"/>
              </a:spcBef>
              <a:spcAft>
                <a:spcPts val="0"/>
              </a:spcAft>
            </a:pPr>
            <a:r>
              <a:rPr lang="en-US" sz="1400" b="0" i="0" dirty="0" err="1">
                <a:solidFill>
                  <a:srgbClr val="00B0F0"/>
                </a:solidFill>
                <a:effectLst/>
                <a:latin typeface="Garamond" panose="02020404030301010803" pitchFamily="18" charset="0"/>
              </a:rPr>
              <a:t>Minaee</a:t>
            </a:r>
            <a:r>
              <a:rPr lang="en-US" sz="1400" b="0" i="0" dirty="0">
                <a:solidFill>
                  <a:srgbClr val="00B0F0"/>
                </a:solidFill>
                <a:effectLst/>
                <a:latin typeface="Garamond" panose="02020404030301010803" pitchFamily="18" charset="0"/>
              </a:rPr>
              <a:t>, Shervin, et al. "Image segmentation using deep learning: A survey." </a:t>
            </a:r>
            <a:r>
              <a:rPr lang="en-US" sz="1400" b="0" i="1" dirty="0">
                <a:solidFill>
                  <a:srgbClr val="00B0F0"/>
                </a:solidFill>
                <a:effectLst/>
                <a:latin typeface="Garamond" panose="02020404030301010803" pitchFamily="18" charset="0"/>
              </a:rPr>
              <a:t>IEEE PAMI</a:t>
            </a:r>
            <a:r>
              <a:rPr lang="en-US" sz="1400" b="0" i="0" dirty="0">
                <a:solidFill>
                  <a:srgbClr val="00B0F0"/>
                </a:solidFill>
                <a:effectLst/>
                <a:latin typeface="Garamond" panose="02020404030301010803" pitchFamily="18" charset="0"/>
              </a:rPr>
              <a:t> 44.7 (2021): 3523-3542</a:t>
            </a:r>
            <a:r>
              <a:rPr lang="en-US" sz="1400" b="0" i="0" dirty="0">
                <a:solidFill>
                  <a:schemeClr val="bg1"/>
                </a:solidFill>
                <a:effectLst/>
                <a:latin typeface="Arial" panose="020B0604020202020204" pitchFamily="34" charset="0"/>
              </a:rPr>
              <a:t>.</a:t>
            </a:r>
            <a:endParaRPr lang="en-GB" altLang="zh-CN"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29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remove" display="0">
                  <p:stCondLst>
                    <p:cond delay="indefinite"/>
                  </p:stCondLst>
                </p:cTn>
                <p:tgtEl>
                  <p:spTgt spid="13"/>
                </p:tgtEl>
              </p:cMediaNode>
            </p:video>
          </p:childTnLst>
        </p:cTn>
      </p:par>
    </p:tnLst>
  </p:timing>
</p:sld>
</file>

<file path=ppt/theme/theme1.xml><?xml version="1.0" encoding="utf-8"?>
<a:theme xmlns:a="http://schemas.openxmlformats.org/drawingml/2006/main" name="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stle Dietary Presentation Update" id="{75DDD6F6-8449-A943-9695-1F32BB1484DA}" vid="{6FE1E06E-2E0A-D041-9849-6FF6159D83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32968</TotalTime>
  <Words>3975</Words>
  <Application>Microsoft Macintosh PowerPoint</Application>
  <PresentationFormat>Widescreen</PresentationFormat>
  <Paragraphs>549</Paragraphs>
  <Slides>55</Slides>
  <Notes>25</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55</vt:i4>
      </vt:variant>
    </vt:vector>
  </HeadingPairs>
  <TitlesOfParts>
    <vt:vector size="74" baseType="lpstr">
      <vt:lpstr>CMMI6</vt:lpstr>
      <vt:lpstr>CMMI9</vt:lpstr>
      <vt:lpstr>CMR9</vt:lpstr>
      <vt:lpstr>LMRoman10-Italic-Identity-H</vt:lpstr>
      <vt:lpstr>LMRoman10-Regular-Identity-H</vt:lpstr>
      <vt:lpstr>LMRoman9-Italic-Identity-H</vt:lpstr>
      <vt:lpstr>LMRoman9-Regular-Identity-H</vt:lpstr>
      <vt:lpstr>微软雅黑</vt:lpstr>
      <vt:lpstr>SimHei</vt:lpstr>
      <vt:lpstr>方正兰亭细黑简体</vt:lpstr>
      <vt:lpstr>Arial</vt:lpstr>
      <vt:lpstr>Calibri</vt:lpstr>
      <vt:lpstr>Cambria Math</vt:lpstr>
      <vt:lpstr>Garamond</vt:lpstr>
      <vt:lpstr>Helvetica Light</vt:lpstr>
      <vt:lpstr>Impact</vt:lpstr>
      <vt:lpstr>Times New Roman</vt:lpstr>
      <vt:lpstr>Wingdings</vt:lpstr>
      <vt:lpstr>Template</vt:lpstr>
      <vt:lpstr>PowerPoint Presentation</vt:lpstr>
      <vt:lpstr>Content</vt:lpstr>
      <vt:lpstr>Deep Learning</vt:lpstr>
      <vt:lpstr>Historical Summary</vt:lpstr>
      <vt:lpstr>Deep learn platforms</vt:lpstr>
      <vt:lpstr>Applications - Vision</vt:lpstr>
      <vt:lpstr>Applications - Vision</vt:lpstr>
      <vt:lpstr>Applications - Vision</vt:lpstr>
      <vt:lpstr>Applications – Medical Imaging</vt:lpstr>
      <vt:lpstr>Application - Language</vt:lpstr>
      <vt:lpstr>Application - Language</vt:lpstr>
      <vt:lpstr>Application - Decision</vt:lpstr>
      <vt:lpstr>Application - more</vt:lpstr>
      <vt:lpstr>What Exactly is Deep Learning?</vt:lpstr>
      <vt:lpstr>Key Terminologies</vt:lpstr>
      <vt:lpstr>Deep Learning</vt:lpstr>
      <vt:lpstr>Content</vt:lpstr>
      <vt:lpstr>Backbone of Deep Learning - Neural Networks</vt:lpstr>
      <vt:lpstr>Deep Learning Basics</vt:lpstr>
      <vt:lpstr>Shallow Neural Network</vt:lpstr>
      <vt:lpstr>Activation Functions</vt:lpstr>
      <vt:lpstr>Motivation for Deep Learning</vt:lpstr>
      <vt:lpstr>Motivation for Deep Learning</vt:lpstr>
      <vt:lpstr>Deep Neural Network</vt:lpstr>
      <vt:lpstr>Fitting DL Models</vt:lpstr>
      <vt:lpstr>Fitting DL Models</vt:lpstr>
      <vt:lpstr>Content</vt:lpstr>
      <vt:lpstr>Modern DL Model Architectures</vt:lpstr>
      <vt:lpstr>Modern DL Model Architectures</vt:lpstr>
      <vt:lpstr>Modern DL Model Architectures</vt:lpstr>
      <vt:lpstr>Modern DL Model Architectures</vt:lpstr>
      <vt:lpstr>Modern DL Model Architectures</vt:lpstr>
      <vt:lpstr>Modern DL Model Architectures</vt:lpstr>
      <vt:lpstr>Modern DL Model Architectures</vt:lpstr>
      <vt:lpstr>Modern DL Model Architectures</vt:lpstr>
      <vt:lpstr>Types of Deep Learning</vt:lpstr>
      <vt:lpstr>Content</vt:lpstr>
      <vt:lpstr>PowerPoint Presentation</vt:lpstr>
      <vt:lpstr>Loss Functions</vt:lpstr>
      <vt:lpstr>Gradient Descent</vt:lpstr>
      <vt:lpstr>Stochastic Gradient Descent</vt:lpstr>
      <vt:lpstr>Backpropagation Algorithm </vt:lpstr>
      <vt:lpstr>Backpropagation Algorithm</vt:lpstr>
      <vt:lpstr>Regularization Methods</vt:lpstr>
      <vt:lpstr>Some Future Directions in DL for Biostatistics</vt:lpstr>
      <vt:lpstr>Workflow of a Typical Deep Learning Project</vt:lpstr>
      <vt:lpstr>Face Recognition System</vt:lpstr>
      <vt:lpstr>Content</vt:lpstr>
      <vt:lpstr>Statistical Theory of Deep Learning </vt:lpstr>
      <vt:lpstr>Deep learning theory</vt:lpstr>
      <vt:lpstr>Functional Equivalence can reduce stochastic and optimization errors</vt:lpstr>
      <vt:lpstr>Deep learning theory</vt:lpstr>
      <vt:lpstr>References</vt:lpstr>
      <vt:lpstr>Class Schedule</vt:lpstr>
      <vt:lpstr>How to succeed in this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 7xx: Deep Learning Methods for Biomedical Applications with Pytorch</dc:title>
  <dc:creator>Tang, Jiarui</dc:creator>
  <cp:lastModifiedBy>Dai Runpeng</cp:lastModifiedBy>
  <cp:revision>49</cp:revision>
  <dcterms:created xsi:type="dcterms:W3CDTF">2023-08-30T16:34:15Z</dcterms:created>
  <dcterms:modified xsi:type="dcterms:W3CDTF">2024-06-15T17:16:42Z</dcterms:modified>
</cp:coreProperties>
</file>